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Принципы создания безопасной окружающей среды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Shape 1"/>
          <p:cNvSpPr txBox="1"/>
          <p:nvPr/>
        </p:nvSpPr>
        <p:spPr>
          <a:xfrm>
            <a:off x="107504" y="0"/>
            <a:ext cx="9036496" cy="2209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</a:t>
            </a:r>
            <a:endParaRPr lang="ru-RU" sz="2100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sz="21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</a:t>
            </a:r>
            <a:endParaRPr lang="ru-RU" sz="2100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1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 </a:t>
            </a:r>
            <a:endParaRPr lang="ru-RU" sz="2100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sz="21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профессора В.Ф. </a:t>
            </a:r>
            <a:r>
              <a:rPr lang="ru-RU" sz="2100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1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100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sz="21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Российской Федерации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en-US" sz="21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42900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ea typeface="DejaVu Sans"/>
                <a:cs typeface="Times New Roman" pitchFamily="18" charset="0"/>
              </a:rPr>
              <a:t>Дисциплина: «Здоровый человек и его окружение»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800" y="4869160"/>
            <a:ext cx="6372200" cy="215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Работу выполнила:</a:t>
            </a:r>
          </a:p>
          <a:p>
            <a:pPr algn="r"/>
            <a:r>
              <a:rPr lang="ru-RU" dirty="0" smtClean="0"/>
              <a:t>Студентка 208-1 подгруппы </a:t>
            </a:r>
          </a:p>
          <a:p>
            <a:pPr algn="r"/>
            <a:r>
              <a:rPr lang="ru-RU" dirty="0" smtClean="0"/>
              <a:t>Матвеева Кристина</a:t>
            </a:r>
          </a:p>
          <a:p>
            <a:pPr algn="r"/>
            <a:r>
              <a:rPr lang="ru-RU" dirty="0" smtClean="0">
                <a:latin typeface="Times New Roman" pitchFamily="18" charset="0"/>
                <a:ea typeface="DejaVu Sans"/>
                <a:cs typeface="Times New Roman" pitchFamily="18" charset="0"/>
              </a:rPr>
              <a:t>Отделение: Сестринское дело</a:t>
            </a:r>
            <a:endParaRPr lang="ru-RU" dirty="0" smtClean="0"/>
          </a:p>
          <a:p>
            <a:pPr marL="342900" indent="-342900" algn="r">
              <a:spcBef>
                <a:spcPts val="475"/>
              </a:spcBef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Преподаватель: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Черемисина Алена Александровна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ts val="475"/>
              </a:spcBef>
            </a:pPr>
            <a:endParaRPr lang="en-US" dirty="0" smtClean="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  <a:p>
            <a:endParaRPr lang="ru-RU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275856" y="6488113"/>
            <a:ext cx="2471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ea typeface="DejaVu Sans"/>
                <a:cs typeface="Times New Roman" pitchFamily="18" charset="0"/>
              </a:rPr>
              <a:t>Красноярск</a:t>
            </a:r>
            <a:r>
              <a:rPr lang="en-US" dirty="0">
                <a:latin typeface="Times New Roman" pitchFamily="18" charset="0"/>
                <a:ea typeface="DejaVu Sans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ea typeface="DejaVu Sans"/>
                <a:cs typeface="Times New Roman" pitchFamily="18" charset="0"/>
              </a:rPr>
              <a:t>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 во время сна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072066" cy="504351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Ребенок </a:t>
            </a:r>
            <a:r>
              <a:rPr lang="ru-RU" dirty="0" smtClean="0"/>
              <a:t>спит в одной комнате с родителями</a:t>
            </a:r>
          </a:p>
          <a:p>
            <a:pPr algn="just">
              <a:buNone/>
            </a:pPr>
            <a:r>
              <a:rPr lang="ru-RU" dirty="0" smtClean="0"/>
              <a:t>В своей индивидуальной </a:t>
            </a:r>
            <a:r>
              <a:rPr lang="ru-RU" dirty="0" smtClean="0"/>
              <a:t>кроватке</a:t>
            </a:r>
          </a:p>
          <a:p>
            <a:pPr algn="just">
              <a:buNone/>
            </a:pPr>
            <a:r>
              <a:rPr lang="ru-RU" dirty="0" smtClean="0"/>
              <a:t>У детей первых месяцев жизни сохраняется опасность аспирации пищи при срыгивании, если ребенка после еды кладут в кроватку на спину и его голова лежит прямо. В целях профилактики аспирации и асфиксии ребенка после кормления необходимо держать вертикально до отхождения воздуха, в кроватке голова его должна быть повернута набок.</a:t>
            </a:r>
            <a:endParaRPr lang="ru-RU" dirty="0"/>
          </a:p>
        </p:txBody>
      </p:sp>
      <p:pic>
        <p:nvPicPr>
          <p:cNvPr id="8193" name="Picture 1" descr="C:\Users\Елена\Desktop\Son-novorozhdennogo-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857364"/>
            <a:ext cx="3929058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Берегите Вашего ребенка от случайного перегревания, удушения или придавливания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472518" cy="419736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Одежда натуральная, дышащая, просторная</a:t>
            </a:r>
            <a:endParaRPr lang="ru-RU" dirty="0"/>
          </a:p>
        </p:txBody>
      </p:sp>
      <p:pic>
        <p:nvPicPr>
          <p:cNvPr id="7170" name="Picture 2" descr="https://avatars.mds.yandex.net/get-pdb/1239772/c4b3a278-e9dc-421e-8b36-49672d5c0135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643182"/>
            <a:ext cx="5908405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Безопасность во время кормления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429124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Обычно ребенок сосет грудь, лежа на боку. Когда кормление закончено, ребенка надо немного отодвинуть от себя, но так, чтобы он не перевернулся на живот.</a:t>
            </a:r>
            <a:endParaRPr lang="ru-RU" dirty="0"/>
          </a:p>
        </p:txBody>
      </p:sp>
      <p:pic>
        <p:nvPicPr>
          <p:cNvPr id="8" name="Picture 3" descr="C:\Users\Елена\Desktop\pozy-dlya-kormleniya-grudy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14488"/>
            <a:ext cx="464343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Безопасная кроватка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929190" cy="461488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п</a:t>
            </a:r>
            <a:r>
              <a:rPr lang="ru-RU" dirty="0" smtClean="0"/>
              <a:t>рутья </a:t>
            </a:r>
            <a:r>
              <a:rPr lang="ru-RU" dirty="0" smtClean="0"/>
              <a:t>должны отстоять друг от друга не более чем на 6 см, матрац должен быть хорошо пригнан к днищу кроватки, для предупреждения ушибов головы необходимо использовать специальные буферы.</a:t>
            </a:r>
            <a:endParaRPr lang="ru-RU" dirty="0"/>
          </a:p>
        </p:txBody>
      </p:sp>
      <p:pic>
        <p:nvPicPr>
          <p:cNvPr id="5126" name="Picture 6" descr="C:\Users\Елена\Desktop\Eco-friendly-comfortable-safety-practical-baby-c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1586" y="1785926"/>
            <a:ext cx="4262414" cy="4262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Безопасная атмосфера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Ребенок растет в спокойной, доброжелательной атмосфере в семье</a:t>
            </a:r>
          </a:p>
          <a:p>
            <a:pPr>
              <a:buNone/>
            </a:pPr>
            <a:r>
              <a:rPr lang="ru-RU" dirty="0" smtClean="0"/>
              <a:t>Что может быть лучше любящих родителей?!</a:t>
            </a:r>
            <a:endParaRPr lang="ru-RU" dirty="0"/>
          </a:p>
        </p:txBody>
      </p:sp>
      <p:pic>
        <p:nvPicPr>
          <p:cNvPr id="2051" name="Picture 3" descr="C:\Users\Елена\Desktop\0702e49eb6503dc08f03b1db3c25a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143248"/>
            <a:ext cx="6000792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Елена\Desktop\Infants_Winter_hat_Sleep_489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8143932" cy="5594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228</Words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Принципы создания безопасной окружающей среды</vt:lpstr>
      <vt:lpstr>Безопасность во время сна</vt:lpstr>
      <vt:lpstr>Берегите Вашего ребенка от случайного перегревания, удушения или придавливания</vt:lpstr>
      <vt:lpstr>Безопасность во время кормления </vt:lpstr>
      <vt:lpstr>Безопасная кроватка</vt:lpstr>
      <vt:lpstr>Безопасная атмосфера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создания безопасной окружающей среды</dc:title>
  <dc:creator>Елена</dc:creator>
  <cp:lastModifiedBy>Пользователь Windows</cp:lastModifiedBy>
  <cp:revision>3</cp:revision>
  <dcterms:created xsi:type="dcterms:W3CDTF">2020-06-20T04:03:47Z</dcterms:created>
  <dcterms:modified xsi:type="dcterms:W3CDTF">2020-06-20T04:32:39Z</dcterms:modified>
</cp:coreProperties>
</file>