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0" r:id="rId2"/>
    <p:sldId id="283" r:id="rId3"/>
    <p:sldId id="304" r:id="rId4"/>
    <p:sldId id="268" r:id="rId5"/>
    <p:sldId id="281" r:id="rId6"/>
    <p:sldId id="309" r:id="rId7"/>
    <p:sldId id="280" r:id="rId8"/>
    <p:sldId id="276" r:id="rId9"/>
    <p:sldId id="285" r:id="rId10"/>
    <p:sldId id="286" r:id="rId11"/>
    <p:sldId id="284" r:id="rId12"/>
    <p:sldId id="263" r:id="rId13"/>
    <p:sldId id="307" r:id="rId14"/>
    <p:sldId id="308" r:id="rId15"/>
    <p:sldId id="282" r:id="rId16"/>
    <p:sldId id="287" r:id="rId17"/>
    <p:sldId id="291" r:id="rId18"/>
    <p:sldId id="294" r:id="rId19"/>
    <p:sldId id="306" r:id="rId20"/>
    <p:sldId id="297" r:id="rId21"/>
    <p:sldId id="295" r:id="rId22"/>
    <p:sldId id="296" r:id="rId23"/>
    <p:sldId id="305" r:id="rId24"/>
    <p:sldId id="274" r:id="rId25"/>
    <p:sldId id="290" r:id="rId26"/>
    <p:sldId id="288" r:id="rId27"/>
    <p:sldId id="264" r:id="rId28"/>
    <p:sldId id="292" r:id="rId29"/>
    <p:sldId id="289" r:id="rId30"/>
    <p:sldId id="266" r:id="rId31"/>
    <p:sldId id="273" r:id="rId32"/>
    <p:sldId id="275" r:id="rId33"/>
    <p:sldId id="293" r:id="rId34"/>
    <p:sldId id="257" r:id="rId35"/>
    <p:sldId id="271" r:id="rId36"/>
    <p:sldId id="262" r:id="rId37"/>
    <p:sldId id="299" r:id="rId38"/>
    <p:sldId id="303" r:id="rId39"/>
    <p:sldId id="302" r:id="rId40"/>
    <p:sldId id="277" r:id="rId41"/>
    <p:sldId id="310" r:id="rId42"/>
    <p:sldId id="261" r:id="rId43"/>
    <p:sldId id="256" r:id="rId44"/>
    <p:sldId id="30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CDC75-D7EB-437C-A742-6E8775B3F60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283DB7-E3A9-4C8E-A030-1677961B1F38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Нервная система человека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79C7D8-D7A1-42D6-84D2-114B203BB2B2}" type="parTrans" cxnId="{D73B74B6-17F8-41E7-8825-16EF90287678}">
      <dgm:prSet/>
      <dgm:spPr/>
      <dgm:t>
        <a:bodyPr/>
        <a:lstStyle/>
        <a:p>
          <a:pPr algn="ctr"/>
          <a:endParaRPr lang="ru-RU"/>
        </a:p>
      </dgm:t>
    </dgm:pt>
    <dgm:pt modelId="{9B1686CA-CE72-4294-A681-897C3341989C}" type="sibTrans" cxnId="{D73B74B6-17F8-41E7-8825-16EF90287678}">
      <dgm:prSet/>
      <dgm:spPr/>
      <dgm:t>
        <a:bodyPr/>
        <a:lstStyle/>
        <a:p>
          <a:pPr algn="ctr"/>
          <a:endParaRPr lang="ru-RU"/>
        </a:p>
      </dgm:t>
    </dgm:pt>
    <dgm:pt modelId="{6A0C911F-8CFA-402C-AF7E-A346DD553EC2}">
      <dgm:prSet phldrT="[Текст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/>
          <a:r>
            <a:rPr lang="ru-RU" b="1" i="1" dirty="0" smtClean="0"/>
            <a:t>Соматическая</a:t>
          </a:r>
        </a:p>
        <a:p>
          <a:pPr algn="ctr"/>
          <a:r>
            <a:rPr lang="ru-RU" b="1" i="1" dirty="0" smtClean="0"/>
            <a:t> НС</a:t>
          </a:r>
          <a:endParaRPr lang="ru-RU" b="1" i="1" dirty="0"/>
        </a:p>
      </dgm:t>
    </dgm:pt>
    <dgm:pt modelId="{DD4BA5DC-B675-4733-8966-DF9939F94767}" type="parTrans" cxnId="{67CC3E0F-62AB-4B29-AF5D-8AF7BCD64616}">
      <dgm:prSet/>
      <dgm:spPr/>
      <dgm:t>
        <a:bodyPr/>
        <a:lstStyle/>
        <a:p>
          <a:pPr algn="ctr"/>
          <a:endParaRPr lang="ru-RU"/>
        </a:p>
      </dgm:t>
    </dgm:pt>
    <dgm:pt modelId="{08A8765D-6604-4C10-B742-DB1741854858}" type="sibTrans" cxnId="{67CC3E0F-62AB-4B29-AF5D-8AF7BCD64616}">
      <dgm:prSet/>
      <dgm:spPr/>
      <dgm:t>
        <a:bodyPr/>
        <a:lstStyle/>
        <a:p>
          <a:pPr algn="ctr"/>
          <a:endParaRPr lang="ru-RU"/>
        </a:p>
      </dgm:t>
    </dgm:pt>
    <dgm:pt modelId="{E5F541B3-2F26-4BCF-AD14-6535C638E57A}">
      <dgm:prSet phldrT="[Текст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algn="ctr"/>
          <a:r>
            <a:rPr lang="ru-RU" b="1" i="1" dirty="0" smtClean="0"/>
            <a:t>Сенсорный отдел </a:t>
          </a:r>
          <a:r>
            <a:rPr lang="ru-RU" dirty="0" smtClean="0"/>
            <a:t>(воспринимает информацию из внешней среды)</a:t>
          </a:r>
          <a:endParaRPr lang="ru-RU" dirty="0"/>
        </a:p>
      </dgm:t>
    </dgm:pt>
    <dgm:pt modelId="{9EB4E324-C648-444A-8577-E6BE7828C0A6}" type="parTrans" cxnId="{4864333D-000A-4A96-B9DC-0DF6A7F8FD37}">
      <dgm:prSet/>
      <dgm:spPr/>
      <dgm:t>
        <a:bodyPr/>
        <a:lstStyle/>
        <a:p>
          <a:pPr algn="ctr"/>
          <a:endParaRPr lang="ru-RU"/>
        </a:p>
      </dgm:t>
    </dgm:pt>
    <dgm:pt modelId="{97C39299-EF84-4063-9A03-803B347F434D}" type="sibTrans" cxnId="{4864333D-000A-4A96-B9DC-0DF6A7F8FD37}">
      <dgm:prSet/>
      <dgm:spPr/>
      <dgm:t>
        <a:bodyPr/>
        <a:lstStyle/>
        <a:p>
          <a:pPr algn="ctr"/>
          <a:endParaRPr lang="ru-RU"/>
        </a:p>
      </dgm:t>
    </dgm:pt>
    <dgm:pt modelId="{159A0D96-C942-4F22-BBD6-6167F5589B5A}">
      <dgm:prSet phldrT="[Текст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pPr algn="ctr"/>
          <a:r>
            <a:rPr lang="ru-RU" b="1" i="1" dirty="0" smtClean="0"/>
            <a:t>Двигательный отдел </a:t>
          </a:r>
          <a:r>
            <a:rPr lang="ru-RU" dirty="0" smtClean="0"/>
            <a:t>(обеспечивает управление движениями)</a:t>
          </a:r>
          <a:endParaRPr lang="ru-RU" dirty="0"/>
        </a:p>
      </dgm:t>
    </dgm:pt>
    <dgm:pt modelId="{82436817-010E-4E6B-A542-B20AD8B0D903}" type="parTrans" cxnId="{A2ED5193-9FA2-416C-927A-CEF43AD369AD}">
      <dgm:prSet/>
      <dgm:spPr/>
      <dgm:t>
        <a:bodyPr/>
        <a:lstStyle/>
        <a:p>
          <a:pPr algn="ctr"/>
          <a:endParaRPr lang="ru-RU"/>
        </a:p>
      </dgm:t>
    </dgm:pt>
    <dgm:pt modelId="{3B56BD13-26AF-40EF-A14F-754DB8D68316}" type="sibTrans" cxnId="{A2ED5193-9FA2-416C-927A-CEF43AD369AD}">
      <dgm:prSet/>
      <dgm:spPr/>
      <dgm:t>
        <a:bodyPr/>
        <a:lstStyle/>
        <a:p>
          <a:pPr algn="ctr"/>
          <a:endParaRPr lang="ru-RU"/>
        </a:p>
      </dgm:t>
    </dgm:pt>
    <dgm:pt modelId="{2297784C-A061-43F2-8D4F-9E09BEE19E79}">
      <dgm:prSet phldrT="[Текст]"/>
      <dgm:spPr>
        <a:blipFill rotWithShape="0">
          <a:blip xmlns:r="http://schemas.openxmlformats.org/officeDocument/2006/relationships" r:embed="rId4"/>
          <a:tile tx="0" ty="0" sx="100000" sy="100000" flip="none" algn="tl"/>
        </a:blipFill>
      </dgm:spPr>
      <dgm:t>
        <a:bodyPr/>
        <a:lstStyle/>
        <a:p>
          <a:pPr algn="ctr"/>
          <a:r>
            <a:rPr lang="ru-RU" b="1" i="1" dirty="0" smtClean="0">
              <a:solidFill>
                <a:srgbClr val="00CC00"/>
              </a:solidFill>
            </a:rPr>
            <a:t>Вегетативная </a:t>
          </a:r>
        </a:p>
        <a:p>
          <a:pPr algn="ctr"/>
          <a:r>
            <a:rPr lang="ru-RU" b="1" i="1" dirty="0" smtClean="0">
              <a:solidFill>
                <a:srgbClr val="00CC00"/>
              </a:solidFill>
            </a:rPr>
            <a:t>НС</a:t>
          </a:r>
          <a:endParaRPr lang="ru-RU" b="1" i="1" dirty="0">
            <a:solidFill>
              <a:srgbClr val="00CC00"/>
            </a:solidFill>
          </a:endParaRPr>
        </a:p>
      </dgm:t>
    </dgm:pt>
    <dgm:pt modelId="{77A8CA60-B645-41E5-8465-BD19C8B8CCF2}" type="parTrans" cxnId="{A6469501-4942-44F5-B4FE-DDA3AE12E764}">
      <dgm:prSet/>
      <dgm:spPr/>
      <dgm:t>
        <a:bodyPr/>
        <a:lstStyle/>
        <a:p>
          <a:pPr algn="ctr"/>
          <a:endParaRPr lang="ru-RU"/>
        </a:p>
      </dgm:t>
    </dgm:pt>
    <dgm:pt modelId="{34619E4E-DA02-4001-BA94-CC1E68340DAB}" type="sibTrans" cxnId="{A6469501-4942-44F5-B4FE-DDA3AE12E764}">
      <dgm:prSet/>
      <dgm:spPr/>
      <dgm:t>
        <a:bodyPr/>
        <a:lstStyle/>
        <a:p>
          <a:pPr algn="ctr"/>
          <a:endParaRPr lang="ru-RU"/>
        </a:p>
      </dgm:t>
    </dgm:pt>
    <dgm:pt modelId="{A34BE996-F888-46E1-96E1-701CDD6FC04C}">
      <dgm:prSet phldrT="[Текст]"/>
      <dgm:spPr>
        <a:blipFill rotWithShape="0">
          <a:blip xmlns:r="http://schemas.openxmlformats.org/officeDocument/2006/relationships" r:embed="rId5"/>
          <a:tile tx="0" ty="0" sx="100000" sy="100000" flip="none" algn="tl"/>
        </a:blipFill>
      </dgm:spPr>
      <dgm:t>
        <a:bodyPr/>
        <a:lstStyle/>
        <a:p>
          <a:pPr algn="ctr"/>
          <a:r>
            <a:rPr lang="ru-RU" b="1" i="1" dirty="0" smtClean="0">
              <a:solidFill>
                <a:srgbClr val="00CC00"/>
              </a:solidFill>
            </a:rPr>
            <a:t>Симпатический отдел</a:t>
          </a:r>
          <a:r>
            <a:rPr lang="ru-RU" i="1" dirty="0" smtClean="0">
              <a:solidFill>
                <a:srgbClr val="00CC00"/>
              </a:solidFill>
            </a:rPr>
            <a:t> </a:t>
          </a:r>
          <a:r>
            <a:rPr lang="ru-RU" dirty="0" smtClean="0"/>
            <a:t>(мобилизация человека к активной деятельности)</a:t>
          </a:r>
          <a:endParaRPr lang="ru-RU" dirty="0"/>
        </a:p>
      </dgm:t>
    </dgm:pt>
    <dgm:pt modelId="{D560535C-6CF2-4A94-8BD7-38117CCC012F}" type="parTrans" cxnId="{D41238E0-F306-40D3-8422-3F51BA96F448}">
      <dgm:prSet/>
      <dgm:spPr/>
      <dgm:t>
        <a:bodyPr/>
        <a:lstStyle/>
        <a:p>
          <a:pPr algn="ctr"/>
          <a:endParaRPr lang="ru-RU"/>
        </a:p>
      </dgm:t>
    </dgm:pt>
    <dgm:pt modelId="{CBA06DD9-5AE4-4BEE-98CA-1A27ABDC55DC}" type="sibTrans" cxnId="{D41238E0-F306-40D3-8422-3F51BA96F448}">
      <dgm:prSet/>
      <dgm:spPr/>
      <dgm:t>
        <a:bodyPr/>
        <a:lstStyle/>
        <a:p>
          <a:pPr algn="ctr"/>
          <a:endParaRPr lang="ru-RU"/>
        </a:p>
      </dgm:t>
    </dgm:pt>
    <dgm:pt modelId="{3E66579D-40AE-46E5-8F93-39840BDCF63D}" type="pres">
      <dgm:prSet presAssocID="{F7CCDC75-D7EB-437C-A742-6E8775B3F6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BB81F2B-A26E-46DB-BCE2-EC357CB4F8BD}" type="pres">
      <dgm:prSet presAssocID="{99283DB7-E3A9-4C8E-A030-1677961B1F38}" presName="hierRoot1" presStyleCnt="0"/>
      <dgm:spPr/>
    </dgm:pt>
    <dgm:pt modelId="{FE5425C7-C079-4458-A407-C8C3DD4EDBFF}" type="pres">
      <dgm:prSet presAssocID="{99283DB7-E3A9-4C8E-A030-1677961B1F38}" presName="composite" presStyleCnt="0"/>
      <dgm:spPr/>
    </dgm:pt>
    <dgm:pt modelId="{E4AB8669-85E8-45C8-942C-91914063AAFD}" type="pres">
      <dgm:prSet presAssocID="{99283DB7-E3A9-4C8E-A030-1677961B1F38}" presName="background" presStyleLbl="node0" presStyleIdx="0" presStyleCnt="1"/>
      <dgm:spPr/>
      <dgm:t>
        <a:bodyPr/>
        <a:lstStyle/>
        <a:p>
          <a:endParaRPr lang="ru-RU"/>
        </a:p>
      </dgm:t>
    </dgm:pt>
    <dgm:pt modelId="{3E604A12-1795-44A5-8D58-13B6CA0C4871}" type="pres">
      <dgm:prSet presAssocID="{99283DB7-E3A9-4C8E-A030-1677961B1F3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1CF46D-57BE-4720-BDB2-D3D1831BE1AD}" type="pres">
      <dgm:prSet presAssocID="{99283DB7-E3A9-4C8E-A030-1677961B1F38}" presName="hierChild2" presStyleCnt="0"/>
      <dgm:spPr/>
    </dgm:pt>
    <dgm:pt modelId="{BE3B90C6-CF6E-4698-AC32-60FD6CE703E7}" type="pres">
      <dgm:prSet presAssocID="{DD4BA5DC-B675-4733-8966-DF9939F9476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2D3FA2E-6929-4BBD-81FA-C3DCF8B55B5B}" type="pres">
      <dgm:prSet presAssocID="{6A0C911F-8CFA-402C-AF7E-A346DD553EC2}" presName="hierRoot2" presStyleCnt="0"/>
      <dgm:spPr/>
    </dgm:pt>
    <dgm:pt modelId="{AE4A2ED6-C10C-4F0C-BCC0-12BBD62AB892}" type="pres">
      <dgm:prSet presAssocID="{6A0C911F-8CFA-402C-AF7E-A346DD553EC2}" presName="composite2" presStyleCnt="0"/>
      <dgm:spPr/>
    </dgm:pt>
    <dgm:pt modelId="{221EC415-7B80-4A9A-813B-8FC5779D43A8}" type="pres">
      <dgm:prSet presAssocID="{6A0C911F-8CFA-402C-AF7E-A346DD553EC2}" presName="background2" presStyleLbl="node2" presStyleIdx="0" presStyleCnt="2"/>
      <dgm:spPr/>
    </dgm:pt>
    <dgm:pt modelId="{23EF081D-9942-4037-856D-1A31D8AFB91D}" type="pres">
      <dgm:prSet presAssocID="{6A0C911F-8CFA-402C-AF7E-A346DD553EC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0A8AF6-0F52-4FB7-8BFB-BA30357D65AC}" type="pres">
      <dgm:prSet presAssocID="{6A0C911F-8CFA-402C-AF7E-A346DD553EC2}" presName="hierChild3" presStyleCnt="0"/>
      <dgm:spPr/>
    </dgm:pt>
    <dgm:pt modelId="{06F9FAD9-8FBA-4698-AC3B-924293D0F411}" type="pres">
      <dgm:prSet presAssocID="{9EB4E324-C648-444A-8577-E6BE7828C0A6}" presName="Name17" presStyleLbl="parChTrans1D3" presStyleIdx="0" presStyleCnt="3"/>
      <dgm:spPr/>
      <dgm:t>
        <a:bodyPr/>
        <a:lstStyle/>
        <a:p>
          <a:endParaRPr lang="ru-RU"/>
        </a:p>
      </dgm:t>
    </dgm:pt>
    <dgm:pt modelId="{23E08889-0D30-46B0-BB84-D503A610E928}" type="pres">
      <dgm:prSet presAssocID="{E5F541B3-2F26-4BCF-AD14-6535C638E57A}" presName="hierRoot3" presStyleCnt="0"/>
      <dgm:spPr/>
    </dgm:pt>
    <dgm:pt modelId="{CDC018D7-0170-4ED8-A898-8C91FA162718}" type="pres">
      <dgm:prSet presAssocID="{E5F541B3-2F26-4BCF-AD14-6535C638E57A}" presName="composite3" presStyleCnt="0"/>
      <dgm:spPr/>
    </dgm:pt>
    <dgm:pt modelId="{23273E9F-0B7A-4778-ABF7-DFDE562C6C06}" type="pres">
      <dgm:prSet presAssocID="{E5F541B3-2F26-4BCF-AD14-6535C638E57A}" presName="background3" presStyleLbl="node3" presStyleIdx="0" presStyleCnt="3"/>
      <dgm:spPr/>
    </dgm:pt>
    <dgm:pt modelId="{3E6635A6-08C1-4985-B266-8C87C0072447}" type="pres">
      <dgm:prSet presAssocID="{E5F541B3-2F26-4BCF-AD14-6535C638E57A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21F38C-9F1D-4942-AF98-4ABD3B9D981E}" type="pres">
      <dgm:prSet presAssocID="{E5F541B3-2F26-4BCF-AD14-6535C638E57A}" presName="hierChild4" presStyleCnt="0"/>
      <dgm:spPr/>
    </dgm:pt>
    <dgm:pt modelId="{CBD68362-84DE-412E-8727-79730657144E}" type="pres">
      <dgm:prSet presAssocID="{82436817-010E-4E6B-A542-B20AD8B0D903}" presName="Name17" presStyleLbl="parChTrans1D3" presStyleIdx="1" presStyleCnt="3"/>
      <dgm:spPr/>
      <dgm:t>
        <a:bodyPr/>
        <a:lstStyle/>
        <a:p>
          <a:endParaRPr lang="ru-RU"/>
        </a:p>
      </dgm:t>
    </dgm:pt>
    <dgm:pt modelId="{D21D1B06-AE2B-45F7-8696-50A7E7ABBCEC}" type="pres">
      <dgm:prSet presAssocID="{159A0D96-C942-4F22-BBD6-6167F5589B5A}" presName="hierRoot3" presStyleCnt="0"/>
      <dgm:spPr/>
    </dgm:pt>
    <dgm:pt modelId="{A46670A5-2BB9-40DE-B8D6-033BF308B8A2}" type="pres">
      <dgm:prSet presAssocID="{159A0D96-C942-4F22-BBD6-6167F5589B5A}" presName="composite3" presStyleCnt="0"/>
      <dgm:spPr/>
    </dgm:pt>
    <dgm:pt modelId="{662D1834-84FC-4CCE-8737-6671B689F98E}" type="pres">
      <dgm:prSet presAssocID="{159A0D96-C942-4F22-BBD6-6167F5589B5A}" presName="background3" presStyleLbl="node3" presStyleIdx="1" presStyleCnt="3"/>
      <dgm:spPr/>
    </dgm:pt>
    <dgm:pt modelId="{88D517B8-CCE8-4634-B98F-3663BB5DD02D}" type="pres">
      <dgm:prSet presAssocID="{159A0D96-C942-4F22-BBD6-6167F5589B5A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A66750-3158-4E21-9C98-76AF30F6B6DB}" type="pres">
      <dgm:prSet presAssocID="{159A0D96-C942-4F22-BBD6-6167F5589B5A}" presName="hierChild4" presStyleCnt="0"/>
      <dgm:spPr/>
    </dgm:pt>
    <dgm:pt modelId="{55C25B89-1FDC-49C6-808D-E6894591F426}" type="pres">
      <dgm:prSet presAssocID="{77A8CA60-B645-41E5-8465-BD19C8B8CCF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C7F9BBD-5431-4FC3-8887-4F1B6DA274A3}" type="pres">
      <dgm:prSet presAssocID="{2297784C-A061-43F2-8D4F-9E09BEE19E79}" presName="hierRoot2" presStyleCnt="0"/>
      <dgm:spPr/>
    </dgm:pt>
    <dgm:pt modelId="{73C3CBD5-9340-45E3-8E70-2A8F92CCB47A}" type="pres">
      <dgm:prSet presAssocID="{2297784C-A061-43F2-8D4F-9E09BEE19E79}" presName="composite2" presStyleCnt="0"/>
      <dgm:spPr/>
    </dgm:pt>
    <dgm:pt modelId="{2A0DF037-D060-482F-A899-95A862BBE405}" type="pres">
      <dgm:prSet presAssocID="{2297784C-A061-43F2-8D4F-9E09BEE19E79}" presName="background2" presStyleLbl="node2" presStyleIdx="1" presStyleCnt="2"/>
      <dgm:spPr/>
    </dgm:pt>
    <dgm:pt modelId="{89CB0365-671E-4502-965F-180AF63808A2}" type="pres">
      <dgm:prSet presAssocID="{2297784C-A061-43F2-8D4F-9E09BEE19E7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BD3B49-D148-4839-9F65-957EDBD4AA87}" type="pres">
      <dgm:prSet presAssocID="{2297784C-A061-43F2-8D4F-9E09BEE19E79}" presName="hierChild3" presStyleCnt="0"/>
      <dgm:spPr/>
    </dgm:pt>
    <dgm:pt modelId="{9147AE56-AD68-4A7B-82D8-69FC5A51F1F7}" type="pres">
      <dgm:prSet presAssocID="{D560535C-6CF2-4A94-8BD7-38117CCC012F}" presName="Name17" presStyleLbl="parChTrans1D3" presStyleIdx="2" presStyleCnt="3"/>
      <dgm:spPr/>
      <dgm:t>
        <a:bodyPr/>
        <a:lstStyle/>
        <a:p>
          <a:endParaRPr lang="ru-RU"/>
        </a:p>
      </dgm:t>
    </dgm:pt>
    <dgm:pt modelId="{AA04C609-36CE-468D-9C61-48B3DE46415B}" type="pres">
      <dgm:prSet presAssocID="{A34BE996-F888-46E1-96E1-701CDD6FC04C}" presName="hierRoot3" presStyleCnt="0"/>
      <dgm:spPr/>
    </dgm:pt>
    <dgm:pt modelId="{877217C1-59AE-4A2A-885A-98394E9EE798}" type="pres">
      <dgm:prSet presAssocID="{A34BE996-F888-46E1-96E1-701CDD6FC04C}" presName="composite3" presStyleCnt="0"/>
      <dgm:spPr/>
    </dgm:pt>
    <dgm:pt modelId="{C87C8924-214F-4398-9E9C-AC69FAC84D3E}" type="pres">
      <dgm:prSet presAssocID="{A34BE996-F888-46E1-96E1-701CDD6FC04C}" presName="background3" presStyleLbl="node3" presStyleIdx="2" presStyleCnt="3"/>
      <dgm:spPr/>
    </dgm:pt>
    <dgm:pt modelId="{F37B8B0D-17C0-4730-80C2-CBDA8CEEC6E3}" type="pres">
      <dgm:prSet presAssocID="{A34BE996-F888-46E1-96E1-701CDD6FC04C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A07B0B-B731-434B-8191-2A776015D4EB}" type="pres">
      <dgm:prSet presAssocID="{A34BE996-F888-46E1-96E1-701CDD6FC04C}" presName="hierChild4" presStyleCnt="0"/>
      <dgm:spPr/>
    </dgm:pt>
  </dgm:ptLst>
  <dgm:cxnLst>
    <dgm:cxn modelId="{D41238E0-F306-40D3-8422-3F51BA96F448}" srcId="{2297784C-A061-43F2-8D4F-9E09BEE19E79}" destId="{A34BE996-F888-46E1-96E1-701CDD6FC04C}" srcOrd="0" destOrd="0" parTransId="{D560535C-6CF2-4A94-8BD7-38117CCC012F}" sibTransId="{CBA06DD9-5AE4-4BEE-98CA-1A27ABDC55DC}"/>
    <dgm:cxn modelId="{CE7FF2D1-C383-4E8A-B2B7-D92DD40DB267}" type="presOf" srcId="{9EB4E324-C648-444A-8577-E6BE7828C0A6}" destId="{06F9FAD9-8FBA-4698-AC3B-924293D0F411}" srcOrd="0" destOrd="0" presId="urn:microsoft.com/office/officeart/2005/8/layout/hierarchy1"/>
    <dgm:cxn modelId="{2F14CE0F-4D03-403D-8446-9926BAF85A21}" type="presOf" srcId="{F7CCDC75-D7EB-437C-A742-6E8775B3F604}" destId="{3E66579D-40AE-46E5-8F93-39840BDCF63D}" srcOrd="0" destOrd="0" presId="urn:microsoft.com/office/officeart/2005/8/layout/hierarchy1"/>
    <dgm:cxn modelId="{484AB22C-002E-429E-91E3-D243EAAE5A3C}" type="presOf" srcId="{6A0C911F-8CFA-402C-AF7E-A346DD553EC2}" destId="{23EF081D-9942-4037-856D-1A31D8AFB91D}" srcOrd="0" destOrd="0" presId="urn:microsoft.com/office/officeart/2005/8/layout/hierarchy1"/>
    <dgm:cxn modelId="{48512AC6-D2D1-4E74-B7E1-362D7924A72B}" type="presOf" srcId="{99283DB7-E3A9-4C8E-A030-1677961B1F38}" destId="{3E604A12-1795-44A5-8D58-13B6CA0C4871}" srcOrd="0" destOrd="0" presId="urn:microsoft.com/office/officeart/2005/8/layout/hierarchy1"/>
    <dgm:cxn modelId="{A2ED5193-9FA2-416C-927A-CEF43AD369AD}" srcId="{6A0C911F-8CFA-402C-AF7E-A346DD553EC2}" destId="{159A0D96-C942-4F22-BBD6-6167F5589B5A}" srcOrd="1" destOrd="0" parTransId="{82436817-010E-4E6B-A542-B20AD8B0D903}" sibTransId="{3B56BD13-26AF-40EF-A14F-754DB8D68316}"/>
    <dgm:cxn modelId="{67CC3E0F-62AB-4B29-AF5D-8AF7BCD64616}" srcId="{99283DB7-E3A9-4C8E-A030-1677961B1F38}" destId="{6A0C911F-8CFA-402C-AF7E-A346DD553EC2}" srcOrd="0" destOrd="0" parTransId="{DD4BA5DC-B675-4733-8966-DF9939F94767}" sibTransId="{08A8765D-6604-4C10-B742-DB1741854858}"/>
    <dgm:cxn modelId="{D7607238-C788-4985-BF7A-D2291C869AB5}" type="presOf" srcId="{E5F541B3-2F26-4BCF-AD14-6535C638E57A}" destId="{3E6635A6-08C1-4985-B266-8C87C0072447}" srcOrd="0" destOrd="0" presId="urn:microsoft.com/office/officeart/2005/8/layout/hierarchy1"/>
    <dgm:cxn modelId="{3AB230FF-555F-4777-AD57-39911ADA26E6}" type="presOf" srcId="{DD4BA5DC-B675-4733-8966-DF9939F94767}" destId="{BE3B90C6-CF6E-4698-AC32-60FD6CE703E7}" srcOrd="0" destOrd="0" presId="urn:microsoft.com/office/officeart/2005/8/layout/hierarchy1"/>
    <dgm:cxn modelId="{BC55B463-8A9D-4471-A272-5F47FAB79E0B}" type="presOf" srcId="{2297784C-A061-43F2-8D4F-9E09BEE19E79}" destId="{89CB0365-671E-4502-965F-180AF63808A2}" srcOrd="0" destOrd="0" presId="urn:microsoft.com/office/officeart/2005/8/layout/hierarchy1"/>
    <dgm:cxn modelId="{751FFD69-8C3F-4C3E-8BDA-95A1DD6E9406}" type="presOf" srcId="{159A0D96-C942-4F22-BBD6-6167F5589B5A}" destId="{88D517B8-CCE8-4634-B98F-3663BB5DD02D}" srcOrd="0" destOrd="0" presId="urn:microsoft.com/office/officeart/2005/8/layout/hierarchy1"/>
    <dgm:cxn modelId="{A39D7544-F2BF-4C1B-867E-7DBDCE89FADF}" type="presOf" srcId="{77A8CA60-B645-41E5-8465-BD19C8B8CCF2}" destId="{55C25B89-1FDC-49C6-808D-E6894591F426}" srcOrd="0" destOrd="0" presId="urn:microsoft.com/office/officeart/2005/8/layout/hierarchy1"/>
    <dgm:cxn modelId="{B4AE6594-E094-465A-B128-1DE5DADB66D8}" type="presOf" srcId="{D560535C-6CF2-4A94-8BD7-38117CCC012F}" destId="{9147AE56-AD68-4A7B-82D8-69FC5A51F1F7}" srcOrd="0" destOrd="0" presId="urn:microsoft.com/office/officeart/2005/8/layout/hierarchy1"/>
    <dgm:cxn modelId="{3CBD97E8-783E-499A-AD37-366CAA65DDB9}" type="presOf" srcId="{82436817-010E-4E6B-A542-B20AD8B0D903}" destId="{CBD68362-84DE-412E-8727-79730657144E}" srcOrd="0" destOrd="0" presId="urn:microsoft.com/office/officeart/2005/8/layout/hierarchy1"/>
    <dgm:cxn modelId="{2CA94D91-70AA-4C9B-ADCA-FBC4AE6B6983}" type="presOf" srcId="{A34BE996-F888-46E1-96E1-701CDD6FC04C}" destId="{F37B8B0D-17C0-4730-80C2-CBDA8CEEC6E3}" srcOrd="0" destOrd="0" presId="urn:microsoft.com/office/officeart/2005/8/layout/hierarchy1"/>
    <dgm:cxn modelId="{4864333D-000A-4A96-B9DC-0DF6A7F8FD37}" srcId="{6A0C911F-8CFA-402C-AF7E-A346DD553EC2}" destId="{E5F541B3-2F26-4BCF-AD14-6535C638E57A}" srcOrd="0" destOrd="0" parTransId="{9EB4E324-C648-444A-8577-E6BE7828C0A6}" sibTransId="{97C39299-EF84-4063-9A03-803B347F434D}"/>
    <dgm:cxn modelId="{A6469501-4942-44F5-B4FE-DDA3AE12E764}" srcId="{99283DB7-E3A9-4C8E-A030-1677961B1F38}" destId="{2297784C-A061-43F2-8D4F-9E09BEE19E79}" srcOrd="1" destOrd="0" parTransId="{77A8CA60-B645-41E5-8465-BD19C8B8CCF2}" sibTransId="{34619E4E-DA02-4001-BA94-CC1E68340DAB}"/>
    <dgm:cxn modelId="{D73B74B6-17F8-41E7-8825-16EF90287678}" srcId="{F7CCDC75-D7EB-437C-A742-6E8775B3F604}" destId="{99283DB7-E3A9-4C8E-A030-1677961B1F38}" srcOrd="0" destOrd="0" parTransId="{5479C7D8-D7A1-42D6-84D2-114B203BB2B2}" sibTransId="{9B1686CA-CE72-4294-A681-897C3341989C}"/>
    <dgm:cxn modelId="{C94C7A4B-0FF1-425A-82AC-3A58B47277DA}" type="presParOf" srcId="{3E66579D-40AE-46E5-8F93-39840BDCF63D}" destId="{8BB81F2B-A26E-46DB-BCE2-EC357CB4F8BD}" srcOrd="0" destOrd="0" presId="urn:microsoft.com/office/officeart/2005/8/layout/hierarchy1"/>
    <dgm:cxn modelId="{DDAF4FD0-D9B6-4007-9AD4-6F3601E588C3}" type="presParOf" srcId="{8BB81F2B-A26E-46DB-BCE2-EC357CB4F8BD}" destId="{FE5425C7-C079-4458-A407-C8C3DD4EDBFF}" srcOrd="0" destOrd="0" presId="urn:microsoft.com/office/officeart/2005/8/layout/hierarchy1"/>
    <dgm:cxn modelId="{DF97781F-8E03-4960-BBCF-0D9213791858}" type="presParOf" srcId="{FE5425C7-C079-4458-A407-C8C3DD4EDBFF}" destId="{E4AB8669-85E8-45C8-942C-91914063AAFD}" srcOrd="0" destOrd="0" presId="urn:microsoft.com/office/officeart/2005/8/layout/hierarchy1"/>
    <dgm:cxn modelId="{486A4E2B-584D-4A1D-9CF9-A929EACD4FB8}" type="presParOf" srcId="{FE5425C7-C079-4458-A407-C8C3DD4EDBFF}" destId="{3E604A12-1795-44A5-8D58-13B6CA0C4871}" srcOrd="1" destOrd="0" presId="urn:microsoft.com/office/officeart/2005/8/layout/hierarchy1"/>
    <dgm:cxn modelId="{395FA060-F977-44B5-992D-850848789266}" type="presParOf" srcId="{8BB81F2B-A26E-46DB-BCE2-EC357CB4F8BD}" destId="{D91CF46D-57BE-4720-BDB2-D3D1831BE1AD}" srcOrd="1" destOrd="0" presId="urn:microsoft.com/office/officeart/2005/8/layout/hierarchy1"/>
    <dgm:cxn modelId="{4F7A7376-9B84-4D09-A15A-9D8EA08E7188}" type="presParOf" srcId="{D91CF46D-57BE-4720-BDB2-D3D1831BE1AD}" destId="{BE3B90C6-CF6E-4698-AC32-60FD6CE703E7}" srcOrd="0" destOrd="0" presId="urn:microsoft.com/office/officeart/2005/8/layout/hierarchy1"/>
    <dgm:cxn modelId="{0078A783-23A7-4654-B85A-82A902079068}" type="presParOf" srcId="{D91CF46D-57BE-4720-BDB2-D3D1831BE1AD}" destId="{E2D3FA2E-6929-4BBD-81FA-C3DCF8B55B5B}" srcOrd="1" destOrd="0" presId="urn:microsoft.com/office/officeart/2005/8/layout/hierarchy1"/>
    <dgm:cxn modelId="{84E6F234-89DB-4E8B-9823-562E464F0DD6}" type="presParOf" srcId="{E2D3FA2E-6929-4BBD-81FA-C3DCF8B55B5B}" destId="{AE4A2ED6-C10C-4F0C-BCC0-12BBD62AB892}" srcOrd="0" destOrd="0" presId="urn:microsoft.com/office/officeart/2005/8/layout/hierarchy1"/>
    <dgm:cxn modelId="{B28D1BAB-A39C-4461-AED1-7221F477D49A}" type="presParOf" srcId="{AE4A2ED6-C10C-4F0C-BCC0-12BBD62AB892}" destId="{221EC415-7B80-4A9A-813B-8FC5779D43A8}" srcOrd="0" destOrd="0" presId="urn:microsoft.com/office/officeart/2005/8/layout/hierarchy1"/>
    <dgm:cxn modelId="{667076F3-BCB8-4AF9-B93E-C6E717A4A9AC}" type="presParOf" srcId="{AE4A2ED6-C10C-4F0C-BCC0-12BBD62AB892}" destId="{23EF081D-9942-4037-856D-1A31D8AFB91D}" srcOrd="1" destOrd="0" presId="urn:microsoft.com/office/officeart/2005/8/layout/hierarchy1"/>
    <dgm:cxn modelId="{2210B748-1A77-4D3A-8E45-201AFF52C0F2}" type="presParOf" srcId="{E2D3FA2E-6929-4BBD-81FA-C3DCF8B55B5B}" destId="{170A8AF6-0F52-4FB7-8BFB-BA30357D65AC}" srcOrd="1" destOrd="0" presId="urn:microsoft.com/office/officeart/2005/8/layout/hierarchy1"/>
    <dgm:cxn modelId="{ECB884FE-E562-4B0B-801C-46A98171AEBD}" type="presParOf" srcId="{170A8AF6-0F52-4FB7-8BFB-BA30357D65AC}" destId="{06F9FAD9-8FBA-4698-AC3B-924293D0F411}" srcOrd="0" destOrd="0" presId="urn:microsoft.com/office/officeart/2005/8/layout/hierarchy1"/>
    <dgm:cxn modelId="{DE444358-77DD-4C34-8C09-79EF5AFD7ABF}" type="presParOf" srcId="{170A8AF6-0F52-4FB7-8BFB-BA30357D65AC}" destId="{23E08889-0D30-46B0-BB84-D503A610E928}" srcOrd="1" destOrd="0" presId="urn:microsoft.com/office/officeart/2005/8/layout/hierarchy1"/>
    <dgm:cxn modelId="{9FD61993-84EB-4336-98D5-878FCD7D61BB}" type="presParOf" srcId="{23E08889-0D30-46B0-BB84-D503A610E928}" destId="{CDC018D7-0170-4ED8-A898-8C91FA162718}" srcOrd="0" destOrd="0" presId="urn:microsoft.com/office/officeart/2005/8/layout/hierarchy1"/>
    <dgm:cxn modelId="{4C961BB3-250F-4883-8179-B0A7739AA771}" type="presParOf" srcId="{CDC018D7-0170-4ED8-A898-8C91FA162718}" destId="{23273E9F-0B7A-4778-ABF7-DFDE562C6C06}" srcOrd="0" destOrd="0" presId="urn:microsoft.com/office/officeart/2005/8/layout/hierarchy1"/>
    <dgm:cxn modelId="{F14AEBA4-4E10-4D5E-9501-87BD2C74F2A5}" type="presParOf" srcId="{CDC018D7-0170-4ED8-A898-8C91FA162718}" destId="{3E6635A6-08C1-4985-B266-8C87C0072447}" srcOrd="1" destOrd="0" presId="urn:microsoft.com/office/officeart/2005/8/layout/hierarchy1"/>
    <dgm:cxn modelId="{C00E419B-F4A0-4057-A888-12EB6C3CB84F}" type="presParOf" srcId="{23E08889-0D30-46B0-BB84-D503A610E928}" destId="{1121F38C-9F1D-4942-AF98-4ABD3B9D981E}" srcOrd="1" destOrd="0" presId="urn:microsoft.com/office/officeart/2005/8/layout/hierarchy1"/>
    <dgm:cxn modelId="{900BAB5F-89DF-4FCD-8416-C92A7C4A021B}" type="presParOf" srcId="{170A8AF6-0F52-4FB7-8BFB-BA30357D65AC}" destId="{CBD68362-84DE-412E-8727-79730657144E}" srcOrd="2" destOrd="0" presId="urn:microsoft.com/office/officeart/2005/8/layout/hierarchy1"/>
    <dgm:cxn modelId="{943F11EF-B7CF-4A65-BA1A-4FE8586C3E47}" type="presParOf" srcId="{170A8AF6-0F52-4FB7-8BFB-BA30357D65AC}" destId="{D21D1B06-AE2B-45F7-8696-50A7E7ABBCEC}" srcOrd="3" destOrd="0" presId="urn:microsoft.com/office/officeart/2005/8/layout/hierarchy1"/>
    <dgm:cxn modelId="{EEFCDC32-D5DD-4C15-B8F4-3D37C4351018}" type="presParOf" srcId="{D21D1B06-AE2B-45F7-8696-50A7E7ABBCEC}" destId="{A46670A5-2BB9-40DE-B8D6-033BF308B8A2}" srcOrd="0" destOrd="0" presId="urn:microsoft.com/office/officeart/2005/8/layout/hierarchy1"/>
    <dgm:cxn modelId="{8DED43F1-83DD-469B-80FE-DF6DB43B08AD}" type="presParOf" srcId="{A46670A5-2BB9-40DE-B8D6-033BF308B8A2}" destId="{662D1834-84FC-4CCE-8737-6671B689F98E}" srcOrd="0" destOrd="0" presId="urn:microsoft.com/office/officeart/2005/8/layout/hierarchy1"/>
    <dgm:cxn modelId="{8893BBA7-D613-4B2D-B7C8-F8138C58E57B}" type="presParOf" srcId="{A46670A5-2BB9-40DE-B8D6-033BF308B8A2}" destId="{88D517B8-CCE8-4634-B98F-3663BB5DD02D}" srcOrd="1" destOrd="0" presId="urn:microsoft.com/office/officeart/2005/8/layout/hierarchy1"/>
    <dgm:cxn modelId="{66E7BD40-B9DF-4C81-866D-B74E09F192EC}" type="presParOf" srcId="{D21D1B06-AE2B-45F7-8696-50A7E7ABBCEC}" destId="{DEA66750-3158-4E21-9C98-76AF30F6B6DB}" srcOrd="1" destOrd="0" presId="urn:microsoft.com/office/officeart/2005/8/layout/hierarchy1"/>
    <dgm:cxn modelId="{9F98063E-1398-4A39-81E1-AFB56BDCE785}" type="presParOf" srcId="{D91CF46D-57BE-4720-BDB2-D3D1831BE1AD}" destId="{55C25B89-1FDC-49C6-808D-E6894591F426}" srcOrd="2" destOrd="0" presId="urn:microsoft.com/office/officeart/2005/8/layout/hierarchy1"/>
    <dgm:cxn modelId="{4CFC1546-9F34-426C-BB2B-95593A854AEB}" type="presParOf" srcId="{D91CF46D-57BE-4720-BDB2-D3D1831BE1AD}" destId="{7C7F9BBD-5431-4FC3-8887-4F1B6DA274A3}" srcOrd="3" destOrd="0" presId="urn:microsoft.com/office/officeart/2005/8/layout/hierarchy1"/>
    <dgm:cxn modelId="{704AFE5E-4693-4863-92A5-9ADD7A937453}" type="presParOf" srcId="{7C7F9BBD-5431-4FC3-8887-4F1B6DA274A3}" destId="{73C3CBD5-9340-45E3-8E70-2A8F92CCB47A}" srcOrd="0" destOrd="0" presId="urn:microsoft.com/office/officeart/2005/8/layout/hierarchy1"/>
    <dgm:cxn modelId="{A5319F5D-E5CD-492C-A0C1-B10B78ACB2A0}" type="presParOf" srcId="{73C3CBD5-9340-45E3-8E70-2A8F92CCB47A}" destId="{2A0DF037-D060-482F-A899-95A862BBE405}" srcOrd="0" destOrd="0" presId="urn:microsoft.com/office/officeart/2005/8/layout/hierarchy1"/>
    <dgm:cxn modelId="{88D906B9-E628-4314-A31F-A46A80F93DFB}" type="presParOf" srcId="{73C3CBD5-9340-45E3-8E70-2A8F92CCB47A}" destId="{89CB0365-671E-4502-965F-180AF63808A2}" srcOrd="1" destOrd="0" presId="urn:microsoft.com/office/officeart/2005/8/layout/hierarchy1"/>
    <dgm:cxn modelId="{F3D54B31-B25A-4C25-AF67-8EB742A5B35B}" type="presParOf" srcId="{7C7F9BBD-5431-4FC3-8887-4F1B6DA274A3}" destId="{E1BD3B49-D148-4839-9F65-957EDBD4AA87}" srcOrd="1" destOrd="0" presId="urn:microsoft.com/office/officeart/2005/8/layout/hierarchy1"/>
    <dgm:cxn modelId="{39FA13B6-8089-4E8D-B282-F12588296B41}" type="presParOf" srcId="{E1BD3B49-D148-4839-9F65-957EDBD4AA87}" destId="{9147AE56-AD68-4A7B-82D8-69FC5A51F1F7}" srcOrd="0" destOrd="0" presId="urn:microsoft.com/office/officeart/2005/8/layout/hierarchy1"/>
    <dgm:cxn modelId="{D29B2719-B189-44B9-8F38-35A3A0CEA549}" type="presParOf" srcId="{E1BD3B49-D148-4839-9F65-957EDBD4AA87}" destId="{AA04C609-36CE-468D-9C61-48B3DE46415B}" srcOrd="1" destOrd="0" presId="urn:microsoft.com/office/officeart/2005/8/layout/hierarchy1"/>
    <dgm:cxn modelId="{1A8E47FA-3CBF-4EB9-ACE4-4002CC2052BA}" type="presParOf" srcId="{AA04C609-36CE-468D-9C61-48B3DE46415B}" destId="{877217C1-59AE-4A2A-885A-98394E9EE798}" srcOrd="0" destOrd="0" presId="urn:microsoft.com/office/officeart/2005/8/layout/hierarchy1"/>
    <dgm:cxn modelId="{42AAB1B7-CE4A-4CB0-8829-6C8724E9E31D}" type="presParOf" srcId="{877217C1-59AE-4A2A-885A-98394E9EE798}" destId="{C87C8924-214F-4398-9E9C-AC69FAC84D3E}" srcOrd="0" destOrd="0" presId="urn:microsoft.com/office/officeart/2005/8/layout/hierarchy1"/>
    <dgm:cxn modelId="{11ED924A-FBEB-46BA-A907-7F4F71C8172E}" type="presParOf" srcId="{877217C1-59AE-4A2A-885A-98394E9EE798}" destId="{F37B8B0D-17C0-4730-80C2-CBDA8CEEC6E3}" srcOrd="1" destOrd="0" presId="urn:microsoft.com/office/officeart/2005/8/layout/hierarchy1"/>
    <dgm:cxn modelId="{40B66C22-124A-4515-9F21-A1D21E692DA0}" type="presParOf" srcId="{AA04C609-36CE-468D-9C61-48B3DE46415B}" destId="{A9A07B0B-B731-434B-8191-2A776015D4EB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A1BFD-EAA8-4331-B5DC-68900694B4D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7E9E02-C1B6-412C-BDCC-046110BE2CF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сосуды</a:t>
          </a:r>
          <a:endParaRPr lang="ru-RU" dirty="0">
            <a:solidFill>
              <a:schemeClr val="tx1"/>
            </a:solidFill>
          </a:endParaRPr>
        </a:p>
      </dgm:t>
    </dgm:pt>
    <dgm:pt modelId="{50EE7B67-4F3C-412D-9FF3-E9FB513D44FC}" type="parTrans" cxnId="{11C96EC1-3B43-4E54-9711-11FACACE1FF4}">
      <dgm:prSet/>
      <dgm:spPr/>
      <dgm:t>
        <a:bodyPr/>
        <a:lstStyle/>
        <a:p>
          <a:endParaRPr lang="ru-RU"/>
        </a:p>
      </dgm:t>
    </dgm:pt>
    <dgm:pt modelId="{B107E406-B507-4182-ADFE-66B77D76AA6A}" type="sibTrans" cxnId="{11C96EC1-3B43-4E54-9711-11FACACE1FF4}">
      <dgm:prSet/>
      <dgm:spPr/>
      <dgm:t>
        <a:bodyPr/>
        <a:lstStyle/>
        <a:p>
          <a:endParaRPr lang="ru-RU"/>
        </a:p>
      </dgm:t>
    </dgm:pt>
    <dgm:pt modelId="{9CE497E5-9428-4FB4-BEC3-C295B0C44897}">
      <dgm:prSet phldrT="[Текст]"/>
      <dgm:spPr/>
      <dgm:t>
        <a:bodyPr/>
        <a:lstStyle/>
        <a:p>
          <a:r>
            <a:rPr lang="ru-RU" dirty="0" smtClean="0"/>
            <a:t>внутренние органы</a:t>
          </a:r>
          <a:endParaRPr lang="ru-RU" dirty="0"/>
        </a:p>
      </dgm:t>
    </dgm:pt>
    <dgm:pt modelId="{A6A7EB42-A680-4C0C-906F-5C0F73FF8519}" type="parTrans" cxnId="{BE3ED110-42D6-4B2D-92BC-9A6A4C808410}">
      <dgm:prSet/>
      <dgm:spPr/>
      <dgm:t>
        <a:bodyPr/>
        <a:lstStyle/>
        <a:p>
          <a:endParaRPr lang="ru-RU"/>
        </a:p>
      </dgm:t>
    </dgm:pt>
    <dgm:pt modelId="{D3BC71B8-15B3-4858-949B-A705EF97F477}" type="sibTrans" cxnId="{BE3ED110-42D6-4B2D-92BC-9A6A4C808410}">
      <dgm:prSet/>
      <dgm:spPr/>
      <dgm:t>
        <a:bodyPr/>
        <a:lstStyle/>
        <a:p>
          <a:endParaRPr lang="ru-RU"/>
        </a:p>
      </dgm:t>
    </dgm:pt>
    <dgm:pt modelId="{E20470B6-E8D9-427F-AFE8-2ED1F8D06424}">
      <dgm:prSet phldrT="[Текст]"/>
      <dgm:spPr/>
      <dgm:t>
        <a:bodyPr/>
        <a:lstStyle/>
        <a:p>
          <a:r>
            <a:rPr lang="ru-RU" dirty="0" smtClean="0"/>
            <a:t>гладкую мускулатуру</a:t>
          </a:r>
          <a:endParaRPr lang="ru-RU" dirty="0"/>
        </a:p>
      </dgm:t>
    </dgm:pt>
    <dgm:pt modelId="{4A37E38F-BBA8-4360-BAF4-292F623766FA}" type="parTrans" cxnId="{F1A7E9A8-1C07-4FCB-A6B5-308080ADE7F6}">
      <dgm:prSet/>
      <dgm:spPr/>
      <dgm:t>
        <a:bodyPr/>
        <a:lstStyle/>
        <a:p>
          <a:endParaRPr lang="ru-RU"/>
        </a:p>
      </dgm:t>
    </dgm:pt>
    <dgm:pt modelId="{EB309637-E101-4C99-BE16-49E6FB98AF51}" type="sibTrans" cxnId="{F1A7E9A8-1C07-4FCB-A6B5-308080ADE7F6}">
      <dgm:prSet/>
      <dgm:spPr/>
      <dgm:t>
        <a:bodyPr/>
        <a:lstStyle/>
        <a:p>
          <a:endParaRPr lang="ru-RU"/>
        </a:p>
      </dgm:t>
    </dgm:pt>
    <dgm:pt modelId="{D5EA22FE-A2AF-4EE1-8A46-98AB60AD4940}">
      <dgm:prSet phldrT="[Текст]"/>
      <dgm:spPr/>
      <dgm:t>
        <a:bodyPr/>
        <a:lstStyle/>
        <a:p>
          <a:r>
            <a:rPr lang="ru-RU" dirty="0" smtClean="0"/>
            <a:t>железы</a:t>
          </a:r>
          <a:endParaRPr lang="ru-RU" dirty="0"/>
        </a:p>
      </dgm:t>
    </dgm:pt>
    <dgm:pt modelId="{E0910489-80C2-406E-9FEA-5BDF03FCE182}" type="parTrans" cxnId="{4C5FE206-C8C2-4369-A540-C80039D65ECD}">
      <dgm:prSet/>
      <dgm:spPr/>
      <dgm:t>
        <a:bodyPr/>
        <a:lstStyle/>
        <a:p>
          <a:endParaRPr lang="ru-RU"/>
        </a:p>
      </dgm:t>
    </dgm:pt>
    <dgm:pt modelId="{B587D9BE-CBE6-4837-9DED-67001504FDE6}" type="sibTrans" cxnId="{4C5FE206-C8C2-4369-A540-C80039D65ECD}">
      <dgm:prSet/>
      <dgm:spPr/>
      <dgm:t>
        <a:bodyPr/>
        <a:lstStyle/>
        <a:p>
          <a:endParaRPr lang="ru-RU"/>
        </a:p>
      </dgm:t>
    </dgm:pt>
    <dgm:pt modelId="{E7205F35-D860-4844-ACD3-7F13E8A15D68}">
      <dgm:prSet phldrT="[Текст]"/>
      <dgm:spPr/>
      <dgm:t>
        <a:bodyPr/>
        <a:lstStyle/>
        <a:p>
          <a:r>
            <a:rPr lang="ru-RU" dirty="0" smtClean="0"/>
            <a:t>сердечную мышцу</a:t>
          </a:r>
          <a:endParaRPr lang="ru-RU" dirty="0"/>
        </a:p>
      </dgm:t>
    </dgm:pt>
    <dgm:pt modelId="{197F51A8-B985-4DEC-9903-F797BB9432F5}" type="parTrans" cxnId="{18745108-982E-4FA5-A56D-C45991E30A6C}">
      <dgm:prSet/>
      <dgm:spPr/>
      <dgm:t>
        <a:bodyPr/>
        <a:lstStyle/>
        <a:p>
          <a:endParaRPr lang="ru-RU"/>
        </a:p>
      </dgm:t>
    </dgm:pt>
    <dgm:pt modelId="{9C49DA07-DCCC-44DC-A826-CF38F364D83C}" type="sibTrans" cxnId="{18745108-982E-4FA5-A56D-C45991E30A6C}">
      <dgm:prSet/>
      <dgm:spPr/>
      <dgm:t>
        <a:bodyPr/>
        <a:lstStyle/>
        <a:p>
          <a:endParaRPr lang="ru-RU"/>
        </a:p>
      </dgm:t>
    </dgm:pt>
    <dgm:pt modelId="{7FC5ECF5-ABDB-4621-BE71-2B1697F5FD8B}" type="pres">
      <dgm:prSet presAssocID="{C47A1BFD-EAA8-4331-B5DC-68900694B4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E9E4D0-A2F3-49B1-A5D9-F8DB81B3E8F7}" type="pres">
      <dgm:prSet presAssocID="{B37E9E02-C1B6-412C-BDCC-046110BE2CFF}" presName="hierRoot1" presStyleCnt="0"/>
      <dgm:spPr/>
    </dgm:pt>
    <dgm:pt modelId="{C1543878-FC3D-4B39-9D0C-25F89664C567}" type="pres">
      <dgm:prSet presAssocID="{B37E9E02-C1B6-412C-BDCC-046110BE2CFF}" presName="composite" presStyleCnt="0"/>
      <dgm:spPr/>
    </dgm:pt>
    <dgm:pt modelId="{09455674-4FFB-4DB3-A81F-B46BD9F7FFBD}" type="pres">
      <dgm:prSet presAssocID="{B37E9E02-C1B6-412C-BDCC-046110BE2CFF}" presName="background" presStyleLbl="node0" presStyleIdx="0" presStyleCnt="1"/>
      <dgm:spPr/>
    </dgm:pt>
    <dgm:pt modelId="{B34936EF-D12A-47F9-94EC-99F3E5BA5061}" type="pres">
      <dgm:prSet presAssocID="{B37E9E02-C1B6-412C-BDCC-046110BE2CF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1175B6-44C9-4A83-8E70-61D5C4BAFF53}" type="pres">
      <dgm:prSet presAssocID="{B37E9E02-C1B6-412C-BDCC-046110BE2CFF}" presName="hierChild2" presStyleCnt="0"/>
      <dgm:spPr/>
    </dgm:pt>
    <dgm:pt modelId="{B31F72D1-8272-4149-BE81-27A904266EA0}" type="pres">
      <dgm:prSet presAssocID="{A6A7EB42-A680-4C0C-906F-5C0F73FF851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9B3D4C3-449F-4936-8C09-1886899D57A2}" type="pres">
      <dgm:prSet presAssocID="{9CE497E5-9428-4FB4-BEC3-C295B0C44897}" presName="hierRoot2" presStyleCnt="0"/>
      <dgm:spPr/>
    </dgm:pt>
    <dgm:pt modelId="{D28E3764-A6E5-4AB5-994D-0F32CC10BF18}" type="pres">
      <dgm:prSet presAssocID="{9CE497E5-9428-4FB4-BEC3-C295B0C44897}" presName="composite2" presStyleCnt="0"/>
      <dgm:spPr/>
    </dgm:pt>
    <dgm:pt modelId="{8B318602-9F7D-48C1-8745-03F613D291E9}" type="pres">
      <dgm:prSet presAssocID="{9CE497E5-9428-4FB4-BEC3-C295B0C44897}" presName="background2" presStyleLbl="node2" presStyleIdx="0" presStyleCnt="2"/>
      <dgm:spPr/>
    </dgm:pt>
    <dgm:pt modelId="{361DAC45-07A1-4BC8-9632-0018437238B8}" type="pres">
      <dgm:prSet presAssocID="{9CE497E5-9428-4FB4-BEC3-C295B0C4489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A44ADC-87BB-43CF-B762-76634EC4E82F}" type="pres">
      <dgm:prSet presAssocID="{9CE497E5-9428-4FB4-BEC3-C295B0C44897}" presName="hierChild3" presStyleCnt="0"/>
      <dgm:spPr/>
    </dgm:pt>
    <dgm:pt modelId="{8911447A-0EB7-488B-9038-0EFB74D5ED47}" type="pres">
      <dgm:prSet presAssocID="{4A37E38F-BBA8-4360-BAF4-292F623766FA}" presName="Name17" presStyleLbl="parChTrans1D3" presStyleIdx="0" presStyleCnt="2"/>
      <dgm:spPr/>
      <dgm:t>
        <a:bodyPr/>
        <a:lstStyle/>
        <a:p>
          <a:endParaRPr lang="ru-RU"/>
        </a:p>
      </dgm:t>
    </dgm:pt>
    <dgm:pt modelId="{AAA857F3-E3D3-440A-83F8-821A79C12C7D}" type="pres">
      <dgm:prSet presAssocID="{E20470B6-E8D9-427F-AFE8-2ED1F8D06424}" presName="hierRoot3" presStyleCnt="0"/>
      <dgm:spPr/>
    </dgm:pt>
    <dgm:pt modelId="{FF8FA209-7C90-4556-8E14-8418029880B4}" type="pres">
      <dgm:prSet presAssocID="{E20470B6-E8D9-427F-AFE8-2ED1F8D06424}" presName="composite3" presStyleCnt="0"/>
      <dgm:spPr/>
    </dgm:pt>
    <dgm:pt modelId="{B7B56504-70D7-46C7-886C-16475D6FBDB1}" type="pres">
      <dgm:prSet presAssocID="{E20470B6-E8D9-427F-AFE8-2ED1F8D06424}" presName="background3" presStyleLbl="node3" presStyleIdx="0" presStyleCnt="2"/>
      <dgm:spPr/>
    </dgm:pt>
    <dgm:pt modelId="{D179634D-4006-417B-80F6-161BFA927091}" type="pres">
      <dgm:prSet presAssocID="{E20470B6-E8D9-427F-AFE8-2ED1F8D06424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1D06B6-B775-4000-B819-C4553D93A3A4}" type="pres">
      <dgm:prSet presAssocID="{E20470B6-E8D9-427F-AFE8-2ED1F8D06424}" presName="hierChild4" presStyleCnt="0"/>
      <dgm:spPr/>
    </dgm:pt>
    <dgm:pt modelId="{1CA000D7-B828-48B3-841D-69386692D194}" type="pres">
      <dgm:prSet presAssocID="{E0910489-80C2-406E-9FEA-5BDF03FCE18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FA714AB7-C723-4761-952C-566D4203ADD6}" type="pres">
      <dgm:prSet presAssocID="{D5EA22FE-A2AF-4EE1-8A46-98AB60AD4940}" presName="hierRoot3" presStyleCnt="0"/>
      <dgm:spPr/>
    </dgm:pt>
    <dgm:pt modelId="{4AFFD126-750D-4BFA-910A-DA3175D281A4}" type="pres">
      <dgm:prSet presAssocID="{D5EA22FE-A2AF-4EE1-8A46-98AB60AD4940}" presName="composite3" presStyleCnt="0"/>
      <dgm:spPr/>
    </dgm:pt>
    <dgm:pt modelId="{6E902830-5ACC-4EB9-8206-DA0CC56ED873}" type="pres">
      <dgm:prSet presAssocID="{D5EA22FE-A2AF-4EE1-8A46-98AB60AD4940}" presName="background3" presStyleLbl="node3" presStyleIdx="1" presStyleCnt="2"/>
      <dgm:spPr/>
    </dgm:pt>
    <dgm:pt modelId="{016F32E7-7978-4040-ACCF-BEF1B918EB61}" type="pres">
      <dgm:prSet presAssocID="{D5EA22FE-A2AF-4EE1-8A46-98AB60AD4940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2B14C9-E870-407C-B623-718C4B6385E4}" type="pres">
      <dgm:prSet presAssocID="{D5EA22FE-A2AF-4EE1-8A46-98AB60AD4940}" presName="hierChild4" presStyleCnt="0"/>
      <dgm:spPr/>
    </dgm:pt>
    <dgm:pt modelId="{976586D7-1919-47E0-8AE9-A6611D686F48}" type="pres">
      <dgm:prSet presAssocID="{197F51A8-B985-4DEC-9903-F797BB9432F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36B6D6D-4196-439F-B4F3-BAC06DD3BBEC}" type="pres">
      <dgm:prSet presAssocID="{E7205F35-D860-4844-ACD3-7F13E8A15D68}" presName="hierRoot2" presStyleCnt="0"/>
      <dgm:spPr/>
    </dgm:pt>
    <dgm:pt modelId="{CAACF754-9388-493F-BE30-1A2B86D76189}" type="pres">
      <dgm:prSet presAssocID="{E7205F35-D860-4844-ACD3-7F13E8A15D68}" presName="composite2" presStyleCnt="0"/>
      <dgm:spPr/>
    </dgm:pt>
    <dgm:pt modelId="{DB9754E9-379B-4AAA-BEBD-875521B28455}" type="pres">
      <dgm:prSet presAssocID="{E7205F35-D860-4844-ACD3-7F13E8A15D68}" presName="background2" presStyleLbl="node2" presStyleIdx="1" presStyleCnt="2"/>
      <dgm:spPr/>
    </dgm:pt>
    <dgm:pt modelId="{82792D42-F26C-4A30-A866-8964CF37DC1F}" type="pres">
      <dgm:prSet presAssocID="{E7205F35-D860-4844-ACD3-7F13E8A15D6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A0BCBF-2391-42B7-8594-C5723DFAAB77}" type="pres">
      <dgm:prSet presAssocID="{E7205F35-D860-4844-ACD3-7F13E8A15D68}" presName="hierChild3" presStyleCnt="0"/>
      <dgm:spPr/>
    </dgm:pt>
  </dgm:ptLst>
  <dgm:cxnLst>
    <dgm:cxn modelId="{4C5FE206-C8C2-4369-A540-C80039D65ECD}" srcId="{9CE497E5-9428-4FB4-BEC3-C295B0C44897}" destId="{D5EA22FE-A2AF-4EE1-8A46-98AB60AD4940}" srcOrd="1" destOrd="0" parTransId="{E0910489-80C2-406E-9FEA-5BDF03FCE182}" sibTransId="{B587D9BE-CBE6-4837-9DED-67001504FDE6}"/>
    <dgm:cxn modelId="{A15EE1EA-E5A9-4801-84B0-52C75E82C061}" type="presOf" srcId="{9CE497E5-9428-4FB4-BEC3-C295B0C44897}" destId="{361DAC45-07A1-4BC8-9632-0018437238B8}" srcOrd="0" destOrd="0" presId="urn:microsoft.com/office/officeart/2005/8/layout/hierarchy1"/>
    <dgm:cxn modelId="{BE3ED110-42D6-4B2D-92BC-9A6A4C808410}" srcId="{B37E9E02-C1B6-412C-BDCC-046110BE2CFF}" destId="{9CE497E5-9428-4FB4-BEC3-C295B0C44897}" srcOrd="0" destOrd="0" parTransId="{A6A7EB42-A680-4C0C-906F-5C0F73FF8519}" sibTransId="{D3BC71B8-15B3-4858-949B-A705EF97F477}"/>
    <dgm:cxn modelId="{7517D8E0-E605-4D6E-B0C5-EFBC947B1E10}" type="presOf" srcId="{E20470B6-E8D9-427F-AFE8-2ED1F8D06424}" destId="{D179634D-4006-417B-80F6-161BFA927091}" srcOrd="0" destOrd="0" presId="urn:microsoft.com/office/officeart/2005/8/layout/hierarchy1"/>
    <dgm:cxn modelId="{11C96EC1-3B43-4E54-9711-11FACACE1FF4}" srcId="{C47A1BFD-EAA8-4331-B5DC-68900694B4DC}" destId="{B37E9E02-C1B6-412C-BDCC-046110BE2CFF}" srcOrd="0" destOrd="0" parTransId="{50EE7B67-4F3C-412D-9FF3-E9FB513D44FC}" sibTransId="{B107E406-B507-4182-ADFE-66B77D76AA6A}"/>
    <dgm:cxn modelId="{18745108-982E-4FA5-A56D-C45991E30A6C}" srcId="{B37E9E02-C1B6-412C-BDCC-046110BE2CFF}" destId="{E7205F35-D860-4844-ACD3-7F13E8A15D68}" srcOrd="1" destOrd="0" parTransId="{197F51A8-B985-4DEC-9903-F797BB9432F5}" sibTransId="{9C49DA07-DCCC-44DC-A826-CF38F364D83C}"/>
    <dgm:cxn modelId="{191661EB-1BA3-4673-AB64-E95991925B86}" type="presOf" srcId="{197F51A8-B985-4DEC-9903-F797BB9432F5}" destId="{976586D7-1919-47E0-8AE9-A6611D686F48}" srcOrd="0" destOrd="0" presId="urn:microsoft.com/office/officeart/2005/8/layout/hierarchy1"/>
    <dgm:cxn modelId="{DBC36BC0-B101-4D11-B10B-C4F789E87511}" type="presOf" srcId="{C47A1BFD-EAA8-4331-B5DC-68900694B4DC}" destId="{7FC5ECF5-ABDB-4621-BE71-2B1697F5FD8B}" srcOrd="0" destOrd="0" presId="urn:microsoft.com/office/officeart/2005/8/layout/hierarchy1"/>
    <dgm:cxn modelId="{28996C21-65F4-4E8C-B78A-2997AE971AFF}" type="presOf" srcId="{B37E9E02-C1B6-412C-BDCC-046110BE2CFF}" destId="{B34936EF-D12A-47F9-94EC-99F3E5BA5061}" srcOrd="0" destOrd="0" presId="urn:microsoft.com/office/officeart/2005/8/layout/hierarchy1"/>
    <dgm:cxn modelId="{B5663274-088D-416F-9E36-19FD2C291A11}" type="presOf" srcId="{4A37E38F-BBA8-4360-BAF4-292F623766FA}" destId="{8911447A-0EB7-488B-9038-0EFB74D5ED47}" srcOrd="0" destOrd="0" presId="urn:microsoft.com/office/officeart/2005/8/layout/hierarchy1"/>
    <dgm:cxn modelId="{BF3B3415-7295-4398-8F29-B8973A174563}" type="presOf" srcId="{D5EA22FE-A2AF-4EE1-8A46-98AB60AD4940}" destId="{016F32E7-7978-4040-ACCF-BEF1B918EB61}" srcOrd="0" destOrd="0" presId="urn:microsoft.com/office/officeart/2005/8/layout/hierarchy1"/>
    <dgm:cxn modelId="{9F469F82-E629-4472-BFA2-A53F37B7A415}" type="presOf" srcId="{A6A7EB42-A680-4C0C-906F-5C0F73FF8519}" destId="{B31F72D1-8272-4149-BE81-27A904266EA0}" srcOrd="0" destOrd="0" presId="urn:microsoft.com/office/officeart/2005/8/layout/hierarchy1"/>
    <dgm:cxn modelId="{F1A7E9A8-1C07-4FCB-A6B5-308080ADE7F6}" srcId="{9CE497E5-9428-4FB4-BEC3-C295B0C44897}" destId="{E20470B6-E8D9-427F-AFE8-2ED1F8D06424}" srcOrd="0" destOrd="0" parTransId="{4A37E38F-BBA8-4360-BAF4-292F623766FA}" sibTransId="{EB309637-E101-4C99-BE16-49E6FB98AF51}"/>
    <dgm:cxn modelId="{4EA1761D-62ED-49DE-9C4A-87901FC536C9}" type="presOf" srcId="{E7205F35-D860-4844-ACD3-7F13E8A15D68}" destId="{82792D42-F26C-4A30-A866-8964CF37DC1F}" srcOrd="0" destOrd="0" presId="urn:microsoft.com/office/officeart/2005/8/layout/hierarchy1"/>
    <dgm:cxn modelId="{661C744D-30C4-4785-84E4-E859E2364C19}" type="presOf" srcId="{E0910489-80C2-406E-9FEA-5BDF03FCE182}" destId="{1CA000D7-B828-48B3-841D-69386692D194}" srcOrd="0" destOrd="0" presId="urn:microsoft.com/office/officeart/2005/8/layout/hierarchy1"/>
    <dgm:cxn modelId="{64AF559D-6267-4947-90D0-DE9774D31D74}" type="presParOf" srcId="{7FC5ECF5-ABDB-4621-BE71-2B1697F5FD8B}" destId="{71E9E4D0-A2F3-49B1-A5D9-F8DB81B3E8F7}" srcOrd="0" destOrd="0" presId="urn:microsoft.com/office/officeart/2005/8/layout/hierarchy1"/>
    <dgm:cxn modelId="{724A0687-7210-4FB5-B6B0-3059AB719406}" type="presParOf" srcId="{71E9E4D0-A2F3-49B1-A5D9-F8DB81B3E8F7}" destId="{C1543878-FC3D-4B39-9D0C-25F89664C567}" srcOrd="0" destOrd="0" presId="urn:microsoft.com/office/officeart/2005/8/layout/hierarchy1"/>
    <dgm:cxn modelId="{FA72FB12-229F-4D09-AE3C-6CCA3043DE67}" type="presParOf" srcId="{C1543878-FC3D-4B39-9D0C-25F89664C567}" destId="{09455674-4FFB-4DB3-A81F-B46BD9F7FFBD}" srcOrd="0" destOrd="0" presId="urn:microsoft.com/office/officeart/2005/8/layout/hierarchy1"/>
    <dgm:cxn modelId="{02E951D3-8432-49FD-B316-80247E617A88}" type="presParOf" srcId="{C1543878-FC3D-4B39-9D0C-25F89664C567}" destId="{B34936EF-D12A-47F9-94EC-99F3E5BA5061}" srcOrd="1" destOrd="0" presId="urn:microsoft.com/office/officeart/2005/8/layout/hierarchy1"/>
    <dgm:cxn modelId="{4ADB8BBD-145F-4360-BBC5-ACA651D8B43F}" type="presParOf" srcId="{71E9E4D0-A2F3-49B1-A5D9-F8DB81B3E8F7}" destId="{3F1175B6-44C9-4A83-8E70-61D5C4BAFF53}" srcOrd="1" destOrd="0" presId="urn:microsoft.com/office/officeart/2005/8/layout/hierarchy1"/>
    <dgm:cxn modelId="{9502A432-B355-4D92-9135-F9ACD553DF34}" type="presParOf" srcId="{3F1175B6-44C9-4A83-8E70-61D5C4BAFF53}" destId="{B31F72D1-8272-4149-BE81-27A904266EA0}" srcOrd="0" destOrd="0" presId="urn:microsoft.com/office/officeart/2005/8/layout/hierarchy1"/>
    <dgm:cxn modelId="{3CC83AFE-3FC6-42CD-9B29-7E6E380AA1F8}" type="presParOf" srcId="{3F1175B6-44C9-4A83-8E70-61D5C4BAFF53}" destId="{49B3D4C3-449F-4936-8C09-1886899D57A2}" srcOrd="1" destOrd="0" presId="urn:microsoft.com/office/officeart/2005/8/layout/hierarchy1"/>
    <dgm:cxn modelId="{38126F93-E87D-46FF-A358-A7FF7BD634C3}" type="presParOf" srcId="{49B3D4C3-449F-4936-8C09-1886899D57A2}" destId="{D28E3764-A6E5-4AB5-994D-0F32CC10BF18}" srcOrd="0" destOrd="0" presId="urn:microsoft.com/office/officeart/2005/8/layout/hierarchy1"/>
    <dgm:cxn modelId="{0F388809-7C10-4E43-83C6-91C7347EC01B}" type="presParOf" srcId="{D28E3764-A6E5-4AB5-994D-0F32CC10BF18}" destId="{8B318602-9F7D-48C1-8745-03F613D291E9}" srcOrd="0" destOrd="0" presId="urn:microsoft.com/office/officeart/2005/8/layout/hierarchy1"/>
    <dgm:cxn modelId="{FBC25BAD-4969-474D-B3A8-2DDFC37A65E1}" type="presParOf" srcId="{D28E3764-A6E5-4AB5-994D-0F32CC10BF18}" destId="{361DAC45-07A1-4BC8-9632-0018437238B8}" srcOrd="1" destOrd="0" presId="urn:microsoft.com/office/officeart/2005/8/layout/hierarchy1"/>
    <dgm:cxn modelId="{787E5E80-8A63-4A26-92B1-F965B2D90BFF}" type="presParOf" srcId="{49B3D4C3-449F-4936-8C09-1886899D57A2}" destId="{02A44ADC-87BB-43CF-B762-76634EC4E82F}" srcOrd="1" destOrd="0" presId="urn:microsoft.com/office/officeart/2005/8/layout/hierarchy1"/>
    <dgm:cxn modelId="{CE5577B0-5755-4F38-A91A-E6BAD43421E0}" type="presParOf" srcId="{02A44ADC-87BB-43CF-B762-76634EC4E82F}" destId="{8911447A-0EB7-488B-9038-0EFB74D5ED47}" srcOrd="0" destOrd="0" presId="urn:microsoft.com/office/officeart/2005/8/layout/hierarchy1"/>
    <dgm:cxn modelId="{31AADDB0-8B2E-4A75-850A-59BE0707AAE7}" type="presParOf" srcId="{02A44ADC-87BB-43CF-B762-76634EC4E82F}" destId="{AAA857F3-E3D3-440A-83F8-821A79C12C7D}" srcOrd="1" destOrd="0" presId="urn:microsoft.com/office/officeart/2005/8/layout/hierarchy1"/>
    <dgm:cxn modelId="{4B92373C-2897-48F1-9AA2-6FE6393BD580}" type="presParOf" srcId="{AAA857F3-E3D3-440A-83F8-821A79C12C7D}" destId="{FF8FA209-7C90-4556-8E14-8418029880B4}" srcOrd="0" destOrd="0" presId="urn:microsoft.com/office/officeart/2005/8/layout/hierarchy1"/>
    <dgm:cxn modelId="{6921E325-5CEC-49DB-952B-A4D3F98ABB08}" type="presParOf" srcId="{FF8FA209-7C90-4556-8E14-8418029880B4}" destId="{B7B56504-70D7-46C7-886C-16475D6FBDB1}" srcOrd="0" destOrd="0" presId="urn:microsoft.com/office/officeart/2005/8/layout/hierarchy1"/>
    <dgm:cxn modelId="{C2256440-47DF-4DAE-8D6C-072F4AEC7348}" type="presParOf" srcId="{FF8FA209-7C90-4556-8E14-8418029880B4}" destId="{D179634D-4006-417B-80F6-161BFA927091}" srcOrd="1" destOrd="0" presId="urn:microsoft.com/office/officeart/2005/8/layout/hierarchy1"/>
    <dgm:cxn modelId="{5930A0F5-BD5E-4F26-8987-18DC66657754}" type="presParOf" srcId="{AAA857F3-E3D3-440A-83F8-821A79C12C7D}" destId="{F71D06B6-B775-4000-B819-C4553D93A3A4}" srcOrd="1" destOrd="0" presId="urn:microsoft.com/office/officeart/2005/8/layout/hierarchy1"/>
    <dgm:cxn modelId="{48528D8D-8A1E-4045-B9F7-B0799B2FC069}" type="presParOf" srcId="{02A44ADC-87BB-43CF-B762-76634EC4E82F}" destId="{1CA000D7-B828-48B3-841D-69386692D194}" srcOrd="2" destOrd="0" presId="urn:microsoft.com/office/officeart/2005/8/layout/hierarchy1"/>
    <dgm:cxn modelId="{311C489C-4B57-4D75-A704-EA6EE3ECDEE5}" type="presParOf" srcId="{02A44ADC-87BB-43CF-B762-76634EC4E82F}" destId="{FA714AB7-C723-4761-952C-566D4203ADD6}" srcOrd="3" destOrd="0" presId="urn:microsoft.com/office/officeart/2005/8/layout/hierarchy1"/>
    <dgm:cxn modelId="{238F774C-DDA4-4F96-B0E4-01AB69608201}" type="presParOf" srcId="{FA714AB7-C723-4761-952C-566D4203ADD6}" destId="{4AFFD126-750D-4BFA-910A-DA3175D281A4}" srcOrd="0" destOrd="0" presId="urn:microsoft.com/office/officeart/2005/8/layout/hierarchy1"/>
    <dgm:cxn modelId="{62247753-892E-42A8-9A7B-0A2E4DDA5FC1}" type="presParOf" srcId="{4AFFD126-750D-4BFA-910A-DA3175D281A4}" destId="{6E902830-5ACC-4EB9-8206-DA0CC56ED873}" srcOrd="0" destOrd="0" presId="urn:microsoft.com/office/officeart/2005/8/layout/hierarchy1"/>
    <dgm:cxn modelId="{ABEB41F3-311B-4573-B74B-B5E4B3535B83}" type="presParOf" srcId="{4AFFD126-750D-4BFA-910A-DA3175D281A4}" destId="{016F32E7-7978-4040-ACCF-BEF1B918EB61}" srcOrd="1" destOrd="0" presId="urn:microsoft.com/office/officeart/2005/8/layout/hierarchy1"/>
    <dgm:cxn modelId="{F4150223-72AB-42ED-A126-4555F5735A9E}" type="presParOf" srcId="{FA714AB7-C723-4761-952C-566D4203ADD6}" destId="{612B14C9-E870-407C-B623-718C4B6385E4}" srcOrd="1" destOrd="0" presId="urn:microsoft.com/office/officeart/2005/8/layout/hierarchy1"/>
    <dgm:cxn modelId="{BC36E8EC-6200-4676-9634-4498375FCB31}" type="presParOf" srcId="{3F1175B6-44C9-4A83-8E70-61D5C4BAFF53}" destId="{976586D7-1919-47E0-8AE9-A6611D686F48}" srcOrd="2" destOrd="0" presId="urn:microsoft.com/office/officeart/2005/8/layout/hierarchy1"/>
    <dgm:cxn modelId="{C87265C9-EFA9-4488-BA99-3D6AC6DEC33F}" type="presParOf" srcId="{3F1175B6-44C9-4A83-8E70-61D5C4BAFF53}" destId="{C36B6D6D-4196-439F-B4F3-BAC06DD3BBEC}" srcOrd="3" destOrd="0" presId="urn:microsoft.com/office/officeart/2005/8/layout/hierarchy1"/>
    <dgm:cxn modelId="{6E9FBCD6-6D9E-4F77-95F5-7FB501CF127E}" type="presParOf" srcId="{C36B6D6D-4196-439F-B4F3-BAC06DD3BBEC}" destId="{CAACF754-9388-493F-BE30-1A2B86D76189}" srcOrd="0" destOrd="0" presId="urn:microsoft.com/office/officeart/2005/8/layout/hierarchy1"/>
    <dgm:cxn modelId="{5928550A-F982-435D-9DA7-D82B53759DE4}" type="presParOf" srcId="{CAACF754-9388-493F-BE30-1A2B86D76189}" destId="{DB9754E9-379B-4AAA-BEBD-875521B28455}" srcOrd="0" destOrd="0" presId="urn:microsoft.com/office/officeart/2005/8/layout/hierarchy1"/>
    <dgm:cxn modelId="{FC97CEFF-7232-47D9-9BF9-40F26BA1C739}" type="presParOf" srcId="{CAACF754-9388-493F-BE30-1A2B86D76189}" destId="{82792D42-F26C-4A30-A866-8964CF37DC1F}" srcOrd="1" destOrd="0" presId="urn:microsoft.com/office/officeart/2005/8/layout/hierarchy1"/>
    <dgm:cxn modelId="{C8DFA14A-7ADA-435C-9B79-095910CFA805}" type="presParOf" srcId="{C36B6D6D-4196-439F-B4F3-BAC06DD3BBEC}" destId="{09A0BCBF-2391-42B7-8594-C5723DFAAB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7AE56-AD68-4A7B-82D8-69FC5A51F1F7}">
      <dsp:nvSpPr>
        <dsp:cNvPr id="0" name=""/>
        <dsp:cNvSpPr/>
      </dsp:nvSpPr>
      <dsp:spPr>
        <a:xfrm>
          <a:off x="7143020" y="3262179"/>
          <a:ext cx="91440" cy="6073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73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25B89-1FDC-49C6-808D-E6894591F426}">
      <dsp:nvSpPr>
        <dsp:cNvPr id="0" name=""/>
        <dsp:cNvSpPr/>
      </dsp:nvSpPr>
      <dsp:spPr>
        <a:xfrm>
          <a:off x="5274372" y="1328668"/>
          <a:ext cx="1914367" cy="607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909"/>
              </a:lnTo>
              <a:lnTo>
                <a:pt x="1914367" y="413909"/>
              </a:lnTo>
              <a:lnTo>
                <a:pt x="1914367" y="60737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68362-84DE-412E-8727-79730657144E}">
      <dsp:nvSpPr>
        <dsp:cNvPr id="0" name=""/>
        <dsp:cNvSpPr/>
      </dsp:nvSpPr>
      <dsp:spPr>
        <a:xfrm>
          <a:off x="3360005" y="3262179"/>
          <a:ext cx="1276245" cy="607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909"/>
              </a:lnTo>
              <a:lnTo>
                <a:pt x="1276245" y="413909"/>
              </a:lnTo>
              <a:lnTo>
                <a:pt x="1276245" y="6073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9FAD9-8FBA-4698-AC3B-924293D0F411}">
      <dsp:nvSpPr>
        <dsp:cNvPr id="0" name=""/>
        <dsp:cNvSpPr/>
      </dsp:nvSpPr>
      <dsp:spPr>
        <a:xfrm>
          <a:off x="2083760" y="3262179"/>
          <a:ext cx="1276245" cy="607376"/>
        </a:xfrm>
        <a:custGeom>
          <a:avLst/>
          <a:gdLst/>
          <a:ahLst/>
          <a:cxnLst/>
          <a:rect l="0" t="0" r="0" b="0"/>
          <a:pathLst>
            <a:path>
              <a:moveTo>
                <a:pt x="1276245" y="0"/>
              </a:moveTo>
              <a:lnTo>
                <a:pt x="1276245" y="413909"/>
              </a:lnTo>
              <a:lnTo>
                <a:pt x="0" y="413909"/>
              </a:lnTo>
              <a:lnTo>
                <a:pt x="0" y="6073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B90C6-CF6E-4698-AC32-60FD6CE703E7}">
      <dsp:nvSpPr>
        <dsp:cNvPr id="0" name=""/>
        <dsp:cNvSpPr/>
      </dsp:nvSpPr>
      <dsp:spPr>
        <a:xfrm>
          <a:off x="3360005" y="1328668"/>
          <a:ext cx="1914367" cy="607376"/>
        </a:xfrm>
        <a:custGeom>
          <a:avLst/>
          <a:gdLst/>
          <a:ahLst/>
          <a:cxnLst/>
          <a:rect l="0" t="0" r="0" b="0"/>
          <a:pathLst>
            <a:path>
              <a:moveTo>
                <a:pt x="1914367" y="0"/>
              </a:moveTo>
              <a:lnTo>
                <a:pt x="1914367" y="413909"/>
              </a:lnTo>
              <a:lnTo>
                <a:pt x="0" y="413909"/>
              </a:lnTo>
              <a:lnTo>
                <a:pt x="0" y="60737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B8669-85E8-45C8-942C-91914063AAFD}">
      <dsp:nvSpPr>
        <dsp:cNvPr id="0" name=""/>
        <dsp:cNvSpPr/>
      </dsp:nvSpPr>
      <dsp:spPr>
        <a:xfrm>
          <a:off x="4230172" y="2533"/>
          <a:ext cx="2088401" cy="1326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04A12-1795-44A5-8D58-13B6CA0C4871}">
      <dsp:nvSpPr>
        <dsp:cNvPr id="0" name=""/>
        <dsp:cNvSpPr/>
      </dsp:nvSpPr>
      <dsp:spPr>
        <a:xfrm>
          <a:off x="4462216" y="222976"/>
          <a:ext cx="2088401" cy="13261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Нервная система человека</a:t>
          </a:r>
          <a:endParaRPr lang="ru-RU" sz="1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01057" y="261817"/>
        <a:ext cx="2010719" cy="1248452"/>
      </dsp:txXfrm>
    </dsp:sp>
    <dsp:sp modelId="{221EC415-7B80-4A9A-813B-8FC5779D43A8}">
      <dsp:nvSpPr>
        <dsp:cNvPr id="0" name=""/>
        <dsp:cNvSpPr/>
      </dsp:nvSpPr>
      <dsp:spPr>
        <a:xfrm>
          <a:off x="2315804" y="1936045"/>
          <a:ext cx="2088401" cy="1326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F081D-9942-4037-856D-1A31D8AFB91D}">
      <dsp:nvSpPr>
        <dsp:cNvPr id="0" name=""/>
        <dsp:cNvSpPr/>
      </dsp:nvSpPr>
      <dsp:spPr>
        <a:xfrm>
          <a:off x="2547849" y="2156487"/>
          <a:ext cx="2088401" cy="13261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Соматическая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 НС</a:t>
          </a:r>
          <a:endParaRPr lang="ru-RU" sz="1600" b="1" i="1" kern="1200" dirty="0"/>
        </a:p>
      </dsp:txBody>
      <dsp:txXfrm>
        <a:off x="2586690" y="2195328"/>
        <a:ext cx="2010719" cy="1248452"/>
      </dsp:txXfrm>
    </dsp:sp>
    <dsp:sp modelId="{23273E9F-0B7A-4778-ABF7-DFDE562C6C06}">
      <dsp:nvSpPr>
        <dsp:cNvPr id="0" name=""/>
        <dsp:cNvSpPr/>
      </dsp:nvSpPr>
      <dsp:spPr>
        <a:xfrm>
          <a:off x="1039559" y="3869556"/>
          <a:ext cx="2088401" cy="1326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635A6-08C1-4985-B266-8C87C0072447}">
      <dsp:nvSpPr>
        <dsp:cNvPr id="0" name=""/>
        <dsp:cNvSpPr/>
      </dsp:nvSpPr>
      <dsp:spPr>
        <a:xfrm>
          <a:off x="1271604" y="4089998"/>
          <a:ext cx="2088401" cy="13261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Сенсорный отдел </a:t>
          </a:r>
          <a:r>
            <a:rPr lang="ru-RU" sz="1600" kern="1200" dirty="0" smtClean="0"/>
            <a:t>(воспринимает информацию из внешней среды)</a:t>
          </a:r>
          <a:endParaRPr lang="ru-RU" sz="1600" kern="1200" dirty="0"/>
        </a:p>
      </dsp:txBody>
      <dsp:txXfrm>
        <a:off x="1310445" y="4128839"/>
        <a:ext cx="2010719" cy="1248452"/>
      </dsp:txXfrm>
    </dsp:sp>
    <dsp:sp modelId="{662D1834-84FC-4CCE-8737-6671B689F98E}">
      <dsp:nvSpPr>
        <dsp:cNvPr id="0" name=""/>
        <dsp:cNvSpPr/>
      </dsp:nvSpPr>
      <dsp:spPr>
        <a:xfrm>
          <a:off x="3592049" y="3869556"/>
          <a:ext cx="2088401" cy="1326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517B8-CCE8-4634-B98F-3663BB5DD02D}">
      <dsp:nvSpPr>
        <dsp:cNvPr id="0" name=""/>
        <dsp:cNvSpPr/>
      </dsp:nvSpPr>
      <dsp:spPr>
        <a:xfrm>
          <a:off x="3824094" y="4089998"/>
          <a:ext cx="2088401" cy="13261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Двигательный отдел </a:t>
          </a:r>
          <a:r>
            <a:rPr lang="ru-RU" sz="1600" kern="1200" dirty="0" smtClean="0"/>
            <a:t>(обеспечивает управление движениями)</a:t>
          </a:r>
          <a:endParaRPr lang="ru-RU" sz="1600" kern="1200" dirty="0"/>
        </a:p>
      </dsp:txBody>
      <dsp:txXfrm>
        <a:off x="3862935" y="4128839"/>
        <a:ext cx="2010719" cy="1248452"/>
      </dsp:txXfrm>
    </dsp:sp>
    <dsp:sp modelId="{2A0DF037-D060-482F-A899-95A862BBE405}">
      <dsp:nvSpPr>
        <dsp:cNvPr id="0" name=""/>
        <dsp:cNvSpPr/>
      </dsp:nvSpPr>
      <dsp:spPr>
        <a:xfrm>
          <a:off x="6144539" y="1936045"/>
          <a:ext cx="2088401" cy="1326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B0365-671E-4502-965F-180AF63808A2}">
      <dsp:nvSpPr>
        <dsp:cNvPr id="0" name=""/>
        <dsp:cNvSpPr/>
      </dsp:nvSpPr>
      <dsp:spPr>
        <a:xfrm>
          <a:off x="6376584" y="2156487"/>
          <a:ext cx="2088401" cy="13261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CC00"/>
              </a:solidFill>
            </a:rPr>
            <a:t>Вегетативная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CC00"/>
              </a:solidFill>
            </a:rPr>
            <a:t>НС</a:t>
          </a:r>
          <a:endParaRPr lang="ru-RU" sz="1600" b="1" i="1" kern="1200" dirty="0">
            <a:solidFill>
              <a:srgbClr val="00CC00"/>
            </a:solidFill>
          </a:endParaRPr>
        </a:p>
      </dsp:txBody>
      <dsp:txXfrm>
        <a:off x="6415425" y="2195328"/>
        <a:ext cx="2010719" cy="1248452"/>
      </dsp:txXfrm>
    </dsp:sp>
    <dsp:sp modelId="{C87C8924-214F-4398-9E9C-AC69FAC84D3E}">
      <dsp:nvSpPr>
        <dsp:cNvPr id="0" name=""/>
        <dsp:cNvSpPr/>
      </dsp:nvSpPr>
      <dsp:spPr>
        <a:xfrm>
          <a:off x="6144539" y="3869556"/>
          <a:ext cx="2088401" cy="1326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B8B0D-17C0-4730-80C2-CBDA8CEEC6E3}">
      <dsp:nvSpPr>
        <dsp:cNvPr id="0" name=""/>
        <dsp:cNvSpPr/>
      </dsp:nvSpPr>
      <dsp:spPr>
        <a:xfrm>
          <a:off x="6376584" y="4089998"/>
          <a:ext cx="2088401" cy="13261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tile tx="0" ty="0" sx="100000" sy="100000" flip="none" algn="tl"/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CC00"/>
              </a:solidFill>
            </a:rPr>
            <a:t>Симпатический отдел</a:t>
          </a:r>
          <a:r>
            <a:rPr lang="ru-RU" sz="1600" i="1" kern="1200" dirty="0" smtClean="0">
              <a:solidFill>
                <a:srgbClr val="00CC00"/>
              </a:solidFill>
            </a:rPr>
            <a:t> </a:t>
          </a:r>
          <a:r>
            <a:rPr lang="ru-RU" sz="1600" kern="1200" dirty="0" smtClean="0"/>
            <a:t>(мобилизация человека к активной деятельности)</a:t>
          </a:r>
          <a:endParaRPr lang="ru-RU" sz="1600" kern="1200" dirty="0"/>
        </a:p>
      </dsp:txBody>
      <dsp:txXfrm>
        <a:off x="6415425" y="4128839"/>
        <a:ext cx="2010719" cy="1248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586D7-1919-47E0-8AE9-A6611D686F48}">
      <dsp:nvSpPr>
        <dsp:cNvPr id="0" name=""/>
        <dsp:cNvSpPr/>
      </dsp:nvSpPr>
      <dsp:spPr>
        <a:xfrm>
          <a:off x="4586386" y="1327910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136"/>
              </a:lnTo>
              <a:lnTo>
                <a:pt x="1276945" y="414136"/>
              </a:lnTo>
              <a:lnTo>
                <a:pt x="1276945" y="607709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000D7-B828-48B3-841D-69386692D194}">
      <dsp:nvSpPr>
        <dsp:cNvPr id="0" name=""/>
        <dsp:cNvSpPr/>
      </dsp:nvSpPr>
      <dsp:spPr>
        <a:xfrm>
          <a:off x="3309441" y="3262482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136"/>
              </a:lnTo>
              <a:lnTo>
                <a:pt x="1276945" y="414136"/>
              </a:lnTo>
              <a:lnTo>
                <a:pt x="1276945" y="607709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1447A-0EB7-488B-9038-0EFB74D5ED47}">
      <dsp:nvSpPr>
        <dsp:cNvPr id="0" name=""/>
        <dsp:cNvSpPr/>
      </dsp:nvSpPr>
      <dsp:spPr>
        <a:xfrm>
          <a:off x="2032496" y="3262482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1276945" y="0"/>
              </a:moveTo>
              <a:lnTo>
                <a:pt x="1276945" y="414136"/>
              </a:lnTo>
              <a:lnTo>
                <a:pt x="0" y="414136"/>
              </a:lnTo>
              <a:lnTo>
                <a:pt x="0" y="607709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F72D1-8272-4149-BE81-27A904266EA0}">
      <dsp:nvSpPr>
        <dsp:cNvPr id="0" name=""/>
        <dsp:cNvSpPr/>
      </dsp:nvSpPr>
      <dsp:spPr>
        <a:xfrm>
          <a:off x="3309441" y="1327910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1276945" y="0"/>
              </a:moveTo>
              <a:lnTo>
                <a:pt x="1276945" y="414136"/>
              </a:lnTo>
              <a:lnTo>
                <a:pt x="0" y="414136"/>
              </a:lnTo>
              <a:lnTo>
                <a:pt x="0" y="607709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55674-4FFB-4DB3-A81F-B46BD9F7FFBD}">
      <dsp:nvSpPr>
        <dsp:cNvPr id="0" name=""/>
        <dsp:cNvSpPr/>
      </dsp:nvSpPr>
      <dsp:spPr>
        <a:xfrm>
          <a:off x="3541613" y="1048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936EF-D12A-47F9-94EC-99F3E5BA5061}">
      <dsp:nvSpPr>
        <dsp:cNvPr id="0" name=""/>
        <dsp:cNvSpPr/>
      </dsp:nvSpPr>
      <dsp:spPr>
        <a:xfrm>
          <a:off x="3773785" y="221611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сосуды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3812647" y="260473"/>
        <a:ext cx="2011822" cy="1249138"/>
      </dsp:txXfrm>
    </dsp:sp>
    <dsp:sp modelId="{8B318602-9F7D-48C1-8745-03F613D291E9}">
      <dsp:nvSpPr>
        <dsp:cNvPr id="0" name=""/>
        <dsp:cNvSpPr/>
      </dsp:nvSpPr>
      <dsp:spPr>
        <a:xfrm>
          <a:off x="2264667" y="1935620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DAC45-07A1-4BC8-9632-0018437238B8}">
      <dsp:nvSpPr>
        <dsp:cNvPr id="0" name=""/>
        <dsp:cNvSpPr/>
      </dsp:nvSpPr>
      <dsp:spPr>
        <a:xfrm>
          <a:off x="2496839" y="2156184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внутренние органы</a:t>
          </a:r>
          <a:endParaRPr lang="ru-RU" sz="2700" kern="1200" dirty="0"/>
        </a:p>
      </dsp:txBody>
      <dsp:txXfrm>
        <a:off x="2535701" y="2195046"/>
        <a:ext cx="2011822" cy="1249138"/>
      </dsp:txXfrm>
    </dsp:sp>
    <dsp:sp modelId="{B7B56504-70D7-46C7-886C-16475D6FBDB1}">
      <dsp:nvSpPr>
        <dsp:cNvPr id="0" name=""/>
        <dsp:cNvSpPr/>
      </dsp:nvSpPr>
      <dsp:spPr>
        <a:xfrm>
          <a:off x="987722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9634D-4006-417B-80F6-161BFA927091}">
      <dsp:nvSpPr>
        <dsp:cNvPr id="0" name=""/>
        <dsp:cNvSpPr/>
      </dsp:nvSpPr>
      <dsp:spPr>
        <a:xfrm>
          <a:off x="1219894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гладкую мускулатуру</a:t>
          </a:r>
          <a:endParaRPr lang="ru-RU" sz="2700" kern="1200" dirty="0"/>
        </a:p>
      </dsp:txBody>
      <dsp:txXfrm>
        <a:off x="1258756" y="4129618"/>
        <a:ext cx="2011822" cy="1249138"/>
      </dsp:txXfrm>
    </dsp:sp>
    <dsp:sp modelId="{6E902830-5ACC-4EB9-8206-DA0CC56ED873}">
      <dsp:nvSpPr>
        <dsp:cNvPr id="0" name=""/>
        <dsp:cNvSpPr/>
      </dsp:nvSpPr>
      <dsp:spPr>
        <a:xfrm>
          <a:off x="3541613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F32E7-7978-4040-ACCF-BEF1B918EB61}">
      <dsp:nvSpPr>
        <dsp:cNvPr id="0" name=""/>
        <dsp:cNvSpPr/>
      </dsp:nvSpPr>
      <dsp:spPr>
        <a:xfrm>
          <a:off x="3773785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железы</a:t>
          </a:r>
          <a:endParaRPr lang="ru-RU" sz="2700" kern="1200" dirty="0"/>
        </a:p>
      </dsp:txBody>
      <dsp:txXfrm>
        <a:off x="3812647" y="4129618"/>
        <a:ext cx="2011822" cy="1249138"/>
      </dsp:txXfrm>
    </dsp:sp>
    <dsp:sp modelId="{DB9754E9-379B-4AAA-BEBD-875521B28455}">
      <dsp:nvSpPr>
        <dsp:cNvPr id="0" name=""/>
        <dsp:cNvSpPr/>
      </dsp:nvSpPr>
      <dsp:spPr>
        <a:xfrm>
          <a:off x="4818558" y="1935620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92D42-F26C-4A30-A866-8964CF37DC1F}">
      <dsp:nvSpPr>
        <dsp:cNvPr id="0" name=""/>
        <dsp:cNvSpPr/>
      </dsp:nvSpPr>
      <dsp:spPr>
        <a:xfrm>
          <a:off x="5050730" y="2156184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сердечную мышцу</a:t>
          </a:r>
          <a:endParaRPr lang="ru-RU" sz="2700" kern="1200" dirty="0"/>
        </a:p>
      </dsp:txBody>
      <dsp:txXfrm>
        <a:off x="5089592" y="2195046"/>
        <a:ext cx="2011822" cy="124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F2B5-9B60-4BDA-931B-112C6A660900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7CEDA-ABA2-4CC0-B77C-3FAE230C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4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CEDA-ABA2-4CC0-B77C-3FAE230C4A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1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1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8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74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6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9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9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2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51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8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9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4000">
              <a:schemeClr val="accent1">
                <a:lumMod val="45000"/>
                <a:lumOff val="55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84BD8-9DB6-487A-9206-F7A29E7754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C7B72-B675-455E-B90C-F570CB3FB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61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32" y="381169"/>
            <a:ext cx="3805084" cy="2813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81169"/>
            <a:ext cx="746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ФГБОУ ВО «Красноярский государственный медицинский университет</a:t>
            </a:r>
          </a:p>
          <a:p>
            <a:pPr algn="ctr"/>
            <a:r>
              <a:rPr lang="ru-RU" b="1" dirty="0"/>
              <a:t>и</a:t>
            </a:r>
            <a:r>
              <a:rPr lang="ru-RU" b="1" dirty="0" smtClean="0"/>
              <a:t>м. проф. В.Ф. </a:t>
            </a:r>
            <a:r>
              <a:rPr lang="ru-RU" b="1" dirty="0" err="1" smtClean="0"/>
              <a:t>Войно-Ясенецкого</a:t>
            </a:r>
            <a:r>
              <a:rPr lang="ru-RU" b="1" dirty="0" smtClean="0"/>
              <a:t>» Министерства здравоохранения РФ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Кафедра АНАТОМИИ </a:t>
            </a:r>
            <a:r>
              <a:rPr lang="ru-RU" b="1" dirty="0" smtClean="0"/>
              <a:t>ЧЕЛОВЕКА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8258" y="3590698"/>
            <a:ext cx="724145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Функциональная анатомия вегетативной нервной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системы</a:t>
            </a:r>
          </a:p>
          <a:p>
            <a:pPr algn="ctr"/>
            <a:r>
              <a:rPr lang="ru-RU" dirty="0">
                <a:latin typeface="tahoma" panose="020B0604030504040204" pitchFamily="34" charset="0"/>
              </a:rPr>
              <a:t>Вегетативные центры головного и спинного мозга. Рефлекторная дуга вегетативной нервной системы. Принципы симпатической и парасимпатической иннервации внутренних органов.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3665" y="5943600"/>
            <a:ext cx="656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Д.м.н., профессор С.Н. </a:t>
            </a:r>
            <a:r>
              <a:rPr lang="ru-RU" sz="2400" b="1" dirty="0" err="1" smtClean="0"/>
              <a:t>Деревцова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75" y="2307487"/>
            <a:ext cx="4243847" cy="37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60439" y="206477"/>
            <a:ext cx="5132438" cy="4277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30297" y="206477"/>
            <a:ext cx="5456903" cy="4129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60440" y="206477"/>
            <a:ext cx="513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Соматическая (анимальная) НС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30296" y="206477"/>
            <a:ext cx="53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Вегетативная (автономная) НС</a:t>
            </a:r>
            <a:endParaRPr lang="ru-RU" sz="2400" b="1" dirty="0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964426" y="914400"/>
            <a:ext cx="5707626" cy="51619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Реализация своих функций по принципу РЕФЛЕКСОВ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4" idx="2"/>
          </p:cNvCxnSpPr>
          <p:nvPr/>
        </p:nvCxnSpPr>
        <p:spPr>
          <a:xfrm>
            <a:off x="3126659" y="668142"/>
            <a:ext cx="1371599" cy="246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2"/>
          </p:cNvCxnSpPr>
          <p:nvPr/>
        </p:nvCxnSpPr>
        <p:spPr>
          <a:xfrm flipH="1">
            <a:off x="7536426" y="668142"/>
            <a:ext cx="1555955" cy="246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2964425" y="1873046"/>
            <a:ext cx="5952997" cy="38345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ейроны: </a:t>
            </a:r>
            <a:r>
              <a:rPr lang="ru-RU" b="1" dirty="0" smtClean="0"/>
              <a:t>рецепторный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rgbClr val="0070C0"/>
                </a:solidFill>
              </a:rPr>
              <a:t>ассоциативный</a:t>
            </a:r>
            <a:r>
              <a:rPr lang="ru-RU" dirty="0" smtClean="0"/>
              <a:t> и </a:t>
            </a:r>
            <a:r>
              <a:rPr lang="ru-RU" b="1" dirty="0" err="1" smtClean="0">
                <a:solidFill>
                  <a:srgbClr val="FF0000"/>
                </a:solidFill>
              </a:rPr>
              <a:t>эффекторный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>
            <a:stCxn id="7" idx="1"/>
          </p:cNvCxnSpPr>
          <p:nvPr/>
        </p:nvCxnSpPr>
        <p:spPr>
          <a:xfrm>
            <a:off x="5818239" y="1430594"/>
            <a:ext cx="0" cy="467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с двумя усеченными противолежащими углами 30"/>
          <p:cNvSpPr/>
          <p:nvPr/>
        </p:nvSpPr>
        <p:spPr>
          <a:xfrm>
            <a:off x="5781368" y="3071203"/>
            <a:ext cx="5781367" cy="3465867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Третий нейрон – </a:t>
            </a:r>
            <a:r>
              <a:rPr lang="ru-RU" dirty="0" err="1" smtClean="0">
                <a:solidFill>
                  <a:srgbClr val="FF0000"/>
                </a:solidFill>
              </a:rPr>
              <a:t>эффекторный</a:t>
            </a:r>
            <a:r>
              <a:rPr lang="ru-RU" dirty="0" smtClean="0">
                <a:solidFill>
                  <a:srgbClr val="FF0000"/>
                </a:solidFill>
              </a:rPr>
              <a:t> нейрон</a:t>
            </a:r>
            <a:r>
              <a:rPr lang="ru-RU" dirty="0" smtClean="0"/>
              <a:t>, который всегда находится за пределами ЦНС, на ПЕРИФЕРИИ, и располагается в </a:t>
            </a:r>
            <a:r>
              <a:rPr lang="ru-RU" dirty="0" err="1" smtClean="0"/>
              <a:t>паравертебральных</a:t>
            </a:r>
            <a:r>
              <a:rPr lang="ru-RU" dirty="0" smtClean="0"/>
              <a:t> или </a:t>
            </a:r>
            <a:r>
              <a:rPr lang="ru-RU" dirty="0" err="1" smtClean="0"/>
              <a:t>превертебральных</a:t>
            </a:r>
            <a:r>
              <a:rPr lang="ru-RU" dirty="0" smtClean="0"/>
              <a:t> узлах симпатической части ВНС и в </a:t>
            </a:r>
            <a:r>
              <a:rPr lang="ru-RU" dirty="0" err="1" smtClean="0"/>
              <a:t>интрамуральных</a:t>
            </a:r>
            <a:r>
              <a:rPr lang="ru-RU" dirty="0" smtClean="0"/>
              <a:t> парасимпатических узлах внутренних органов или, наконец, в парасимпатических краниальных узлах (ресничном, </a:t>
            </a:r>
            <a:r>
              <a:rPr lang="ru-RU" dirty="0" err="1" smtClean="0"/>
              <a:t>крылонёбном</a:t>
            </a:r>
            <a:r>
              <a:rPr lang="ru-RU" dirty="0" smtClean="0"/>
              <a:t>, ушном, поднижнечелюстном и подъязычном). Аксон этого нейрона заканчивается в рабочем органе – гладкой мышце, сердечной мышце или железе. 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9" y="3860543"/>
            <a:ext cx="4762500" cy="2676525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5" idx="2"/>
          </p:cNvCxnSpPr>
          <p:nvPr/>
        </p:nvCxnSpPr>
        <p:spPr>
          <a:xfrm flipH="1">
            <a:off x="9092380" y="668142"/>
            <a:ext cx="1" cy="2403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574" y="265471"/>
            <a:ext cx="864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Вегетативная нервная система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иннервирует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56918123"/>
              </p:ext>
            </p:extLst>
          </p:nvPr>
        </p:nvGraphicFramePr>
        <p:xfrm>
          <a:off x="1607574" y="10146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89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42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99" y="214780"/>
            <a:ext cx="2253209" cy="2857500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ÑÐ¸Ð¼Ð¿Ð°ÑÐ¸ÑÐµÑÐºÐ°Ñ Ð½Ñ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29" y="3429000"/>
            <a:ext cx="4371371" cy="342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26423" y="169933"/>
            <a:ext cx="4296870" cy="445062"/>
          </a:xfrm>
          <a:prstGeom prst="roundRect">
            <a:avLst/>
          </a:prstGeom>
          <a:pattFill prst="ltHorz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7530" y="849972"/>
            <a:ext cx="4296870" cy="44506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Симпатической нервной системы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54707" y="807344"/>
            <a:ext cx="4724401" cy="4450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Парасимпатической нервной системы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Блок-схема: объединение 7"/>
          <p:cNvSpPr/>
          <p:nvPr/>
        </p:nvSpPr>
        <p:spPr>
          <a:xfrm>
            <a:off x="3811349" y="631179"/>
            <a:ext cx="45719" cy="21879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882" y="1530011"/>
            <a:ext cx="7929797" cy="51855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7457" y="1430779"/>
            <a:ext cx="788641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i="1" u="sng" dirty="0" smtClean="0"/>
              <a:t>ГОЛОВА</a:t>
            </a:r>
            <a:r>
              <a:rPr lang="ru-RU" dirty="0" smtClean="0"/>
              <a:t>: Расширяет зрачок, подавляет слюноотделение</a:t>
            </a: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ЛЕГКИЕ</a:t>
            </a:r>
            <a:r>
              <a:rPr lang="ru-RU" dirty="0" smtClean="0"/>
              <a:t>: Расширяет бронхи и бронхиолы, усиливает вентиляцию легких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СЕРДЦЕ</a:t>
            </a:r>
            <a:r>
              <a:rPr lang="ru-RU" dirty="0" smtClean="0"/>
              <a:t>: Увеличивает частоту сердечных сокращений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КРОВ. СИСТЕМА</a:t>
            </a:r>
            <a:r>
              <a:rPr lang="ru-RU" dirty="0" smtClean="0"/>
              <a:t>: Сужает артериолы кишечника и гладких мышц, расширяет артериолы головного мозга и скелетных мышц, повышает артериальное давление, увеличивает объем крови за счет сокращения селезенки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КИШЕЧНИК</a:t>
            </a:r>
            <a:r>
              <a:rPr lang="ru-RU" dirty="0" smtClean="0"/>
              <a:t>: Снижает перистальтику, угнетает секрецию пищеварительных соков, сокращает прямую кишку (прекращение опорожнения кишки), усиливает сокращение анального сфинктера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КОЖА</a:t>
            </a:r>
            <a:r>
              <a:rPr lang="ru-RU" dirty="0" smtClean="0"/>
              <a:t>: вызывает сокращение мышц, поднимающих волосы, сужает артериолы в коже конечностей, </a:t>
            </a:r>
            <a:r>
              <a:rPr lang="ru-RU" dirty="0" smtClean="0">
                <a:solidFill>
                  <a:srgbClr val="FF0000"/>
                </a:solidFill>
              </a:rPr>
              <a:t>усиливает потоотделение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ПОЧКИ</a:t>
            </a:r>
            <a:r>
              <a:rPr lang="ru-RU" dirty="0" smtClean="0"/>
              <a:t>: </a:t>
            </a:r>
            <a:r>
              <a:rPr lang="ru-RU" dirty="0" smtClean="0">
                <a:solidFill>
                  <a:srgbClr val="FF0000"/>
                </a:solidFill>
              </a:rPr>
              <a:t>уменьшает диурез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Стимулирует выделение глюкозы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МОЧЕВОЙ ПУЗЫРЬ</a:t>
            </a:r>
            <a:r>
              <a:rPr lang="ru-RU" dirty="0" smtClean="0"/>
              <a:t>:  усиливает сокращение сфинктера мочевого пузыря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ЭНДОКР. ЖЕЛЕЗЫ</a:t>
            </a:r>
            <a:r>
              <a:rPr lang="ru-RU" dirty="0" smtClean="0"/>
              <a:t>: вызывает </a:t>
            </a:r>
            <a:r>
              <a:rPr lang="ru-RU" dirty="0" smtClean="0">
                <a:solidFill>
                  <a:srgbClr val="FF0000"/>
                </a:solidFill>
              </a:rPr>
              <a:t>выброс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адреналина</a:t>
            </a:r>
            <a:r>
              <a:rPr lang="ru-RU" dirty="0" smtClean="0"/>
              <a:t> из мозгового вещества надпочечников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ПОЛОВЫЕ ОРГАНЫ</a:t>
            </a:r>
            <a:r>
              <a:rPr lang="ru-RU" dirty="0" smtClean="0"/>
              <a:t>: эякуляция</a:t>
            </a:r>
          </a:p>
          <a:p>
            <a:pPr marL="285750" indent="-285750">
              <a:buFontTx/>
              <a:buChar char="-"/>
            </a:pPr>
            <a:r>
              <a:rPr lang="ru-RU" i="1" u="sng" dirty="0" smtClean="0"/>
              <a:t>МАТКА</a:t>
            </a:r>
            <a:r>
              <a:rPr lang="ru-RU" dirty="0" smtClean="0"/>
              <a:t>: тело иннервируется симпатическими волокнами – замедляющие изгнание плода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724274" y="1530011"/>
            <a:ext cx="3154834" cy="5172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59185" y="1590640"/>
            <a:ext cx="39274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/>
              <a:t>?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 влияет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 влияет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ru-RU" dirty="0"/>
              <a:t>?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Не влияет</a:t>
            </a:r>
          </a:p>
          <a:p>
            <a:pPr marL="285750" indent="-285750">
              <a:buFontTx/>
              <a:buChar char="-"/>
            </a:pPr>
            <a:r>
              <a:rPr lang="ru-RU" dirty="0"/>
              <a:t>?</a:t>
            </a: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cxnSp>
        <p:nvCxnSpPr>
          <p:cNvPr id="10" name="Прямая соединительная линия 9"/>
          <p:cNvCxnSpPr>
            <a:endCxn id="7" idx="1"/>
          </p:cNvCxnSpPr>
          <p:nvPr/>
        </p:nvCxnSpPr>
        <p:spPr>
          <a:xfrm>
            <a:off x="5666282" y="627750"/>
            <a:ext cx="1488425" cy="4021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5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3" y="1259780"/>
            <a:ext cx="5571071" cy="521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" name="Скругленный прямоугольник 1"/>
          <p:cNvSpPr/>
          <p:nvPr/>
        </p:nvSpPr>
        <p:spPr>
          <a:xfrm>
            <a:off x="1262358" y="436970"/>
            <a:ext cx="9661890" cy="372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Воздействие симпатической и парасимпатической нервной системы на отдельные органы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56" y="1948721"/>
            <a:ext cx="5168944" cy="38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44"/>
            <a:ext cx="12191999" cy="690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7948" y="0"/>
            <a:ext cx="69169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ФУНКЦИИ ВЕГЕТАТИВНОЙ (автономной) НЕРВНОЙ СИСТЕМЫ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312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797" y="315586"/>
            <a:ext cx="8273101" cy="654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75" y="1783443"/>
            <a:ext cx="2023984" cy="36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ÑÐ¸Ð¼Ð¿Ð°ÑÐ¸ÑÐµÑÐºÐ°Ñ Ð½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948"/>
            <a:ext cx="7234280" cy="62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102" y="1482465"/>
            <a:ext cx="2466975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115" y="360948"/>
            <a:ext cx="533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Парасимпатическая система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664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ÑÐ¸Ð¼Ð¿Ð°ÑÐ¸ÑÐµÑÐºÐ°Ñ Ð½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195"/>
            <a:ext cx="7884826" cy="69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27" y="1838794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3 Ð¿Ð°ÑÐ° ÑÐ¼Ð½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0"/>
            <a:ext cx="4092315" cy="674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2039" y="149902"/>
            <a:ext cx="7510072" cy="7045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Центры парасимпатической иннервации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06516" y="1551481"/>
            <a:ext cx="5261549" cy="6670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III</a:t>
            </a:r>
            <a:r>
              <a:rPr lang="ru-RU" sz="2400" dirty="0" smtClean="0">
                <a:solidFill>
                  <a:schemeClr val="tx1"/>
                </a:solidFill>
              </a:rPr>
              <a:t> пара ЧМН –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nervus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oculomotorius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06516" y="2780676"/>
            <a:ext cx="5261549" cy="569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VII </a:t>
            </a:r>
            <a:r>
              <a:rPr lang="ru-RU" sz="2400" dirty="0">
                <a:solidFill>
                  <a:schemeClr val="tx1"/>
                </a:solidFill>
              </a:rPr>
              <a:t>пара ЧМН</a:t>
            </a:r>
            <a:r>
              <a:rPr lang="en-US" sz="2400" dirty="0" smtClean="0"/>
              <a:t> – </a:t>
            </a:r>
            <a:r>
              <a:rPr lang="en-US" sz="2400" dirty="0" err="1" smtClean="0"/>
              <a:t>nervus</a:t>
            </a:r>
            <a:r>
              <a:rPr lang="en-US" sz="2400" dirty="0" smtClean="0"/>
              <a:t> </a:t>
            </a:r>
            <a:r>
              <a:rPr lang="en-US" sz="2400" dirty="0" err="1" smtClean="0"/>
              <a:t>facialis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54051" y="4047344"/>
            <a:ext cx="5366480" cy="6595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IX </a:t>
            </a:r>
            <a:r>
              <a:rPr lang="ru-RU" sz="2400" dirty="0">
                <a:solidFill>
                  <a:schemeClr val="tx1"/>
                </a:solidFill>
              </a:rPr>
              <a:t>пара ЧМН</a:t>
            </a:r>
            <a:r>
              <a:rPr lang="en-US" sz="2400" dirty="0" smtClean="0"/>
              <a:t> – </a:t>
            </a:r>
            <a:r>
              <a:rPr lang="en-US" sz="2400" dirty="0" err="1" smtClean="0"/>
              <a:t>nervus</a:t>
            </a:r>
            <a:r>
              <a:rPr lang="en-US" sz="2400" dirty="0" smtClean="0"/>
              <a:t> </a:t>
            </a:r>
            <a:r>
              <a:rPr lang="en-US" sz="2400" dirty="0" err="1" smtClean="0"/>
              <a:t>glossopharyngeus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54051" y="5531370"/>
            <a:ext cx="5366480" cy="599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X </a:t>
            </a:r>
            <a:r>
              <a:rPr lang="ru-RU" sz="2400" dirty="0">
                <a:solidFill>
                  <a:prstClr val="black"/>
                </a:solidFill>
              </a:rPr>
              <a:t>пара ЧМН</a:t>
            </a:r>
            <a:r>
              <a:rPr lang="en-US" sz="2400" dirty="0">
                <a:solidFill>
                  <a:prstClr val="black"/>
                </a:solidFill>
              </a:rPr>
              <a:t> – </a:t>
            </a:r>
            <a:r>
              <a:rPr lang="en-US" sz="2400" dirty="0" err="1" smtClean="0">
                <a:solidFill>
                  <a:prstClr val="black"/>
                </a:solidFill>
              </a:rPr>
              <a:t>nervus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vagus</a:t>
            </a:r>
            <a:endParaRPr lang="ru-RU" sz="2400" dirty="0"/>
          </a:p>
        </p:txBody>
      </p:sp>
      <p:cxnSp>
        <p:nvCxnSpPr>
          <p:cNvPr id="8" name="Прямая со стрелкой 7"/>
          <p:cNvCxnSpPr>
            <a:stCxn id="3" idx="1"/>
          </p:cNvCxnSpPr>
          <p:nvPr/>
        </p:nvCxnSpPr>
        <p:spPr>
          <a:xfrm flipH="1" flipV="1">
            <a:off x="2488367" y="1259174"/>
            <a:ext cx="2818149" cy="625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1"/>
          </p:cNvCxnSpPr>
          <p:nvPr/>
        </p:nvCxnSpPr>
        <p:spPr>
          <a:xfrm flipH="1" flipV="1">
            <a:off x="2878111" y="4047344"/>
            <a:ext cx="2375940" cy="329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983043" y="3065489"/>
            <a:ext cx="2293494" cy="702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1"/>
          </p:cNvCxnSpPr>
          <p:nvPr/>
        </p:nvCxnSpPr>
        <p:spPr>
          <a:xfrm flipH="1" flipV="1">
            <a:off x="2878111" y="4212236"/>
            <a:ext cx="2375940" cy="1618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5432" y="294968"/>
            <a:ext cx="5014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лекции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1445" y="1135626"/>
            <a:ext cx="11238271" cy="54421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43897" y="1504335"/>
            <a:ext cx="103976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Актуальность.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ВНС – составная часть единой нервной системы.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Сравнительная характеристика соматической и вегетативной нервной системы.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Функции симпатической НС.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 </a:t>
            </a:r>
            <a:r>
              <a:rPr lang="ru-RU" sz="2000" dirty="0"/>
              <a:t>Функции парасимпатической НС.</a:t>
            </a:r>
            <a:endParaRPr lang="ru-RU" sz="2000" dirty="0" smtClean="0"/>
          </a:p>
          <a:p>
            <a:pPr marL="342900" indent="-342900">
              <a:buFontTx/>
              <a:buAutoNum type="arabicPeriod"/>
            </a:pPr>
            <a:r>
              <a:rPr lang="ru-RU" sz="2000" dirty="0" smtClean="0"/>
              <a:t>Центральный </a:t>
            </a:r>
            <a:r>
              <a:rPr lang="ru-RU" sz="2000" dirty="0"/>
              <a:t>отдел </a:t>
            </a:r>
            <a:r>
              <a:rPr lang="ru-RU" sz="2000" dirty="0" smtClean="0"/>
              <a:t>симпатической НС.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/>
              <a:t>Периферический отдел симпатической </a:t>
            </a:r>
            <a:r>
              <a:rPr lang="ru-RU" sz="2000" dirty="0" smtClean="0"/>
              <a:t>НС (симпатический ствол, вторичные вегетативные сплетения органов брюшной полости и малого таза).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 smtClean="0"/>
              <a:t>Центральный </a:t>
            </a:r>
            <a:r>
              <a:rPr lang="ru-RU" sz="2000" dirty="0"/>
              <a:t>отдел парасимпатической </a:t>
            </a:r>
            <a:r>
              <a:rPr lang="ru-RU" sz="2000" dirty="0" smtClean="0"/>
              <a:t>НС (мезэнцефалический отдел, </a:t>
            </a:r>
            <a:r>
              <a:rPr lang="ru-RU" sz="2000" dirty="0" err="1" smtClean="0"/>
              <a:t>понто</a:t>
            </a:r>
            <a:r>
              <a:rPr lang="ru-RU" sz="2000" dirty="0" smtClean="0"/>
              <a:t>-бульбарный отдел, крестцовый отдел).</a:t>
            </a:r>
            <a:endParaRPr lang="ru-RU" sz="2000" dirty="0"/>
          </a:p>
          <a:p>
            <a:pPr marL="342900" indent="-342900">
              <a:buFontTx/>
              <a:buAutoNum type="arabicPeriod"/>
            </a:pPr>
            <a:r>
              <a:rPr lang="ru-RU" sz="2000" dirty="0"/>
              <a:t>Периферический отдел парасимпатической НС.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/>
              <a:t>Брюшное аортальное сплетение и вегетативные сплетения органов брюшной полости.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/>
              <a:t>Верхнее и нижнее подчревное сплетение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 smtClean="0"/>
              <a:t>Структура рефлекторной дуги вегетативного рефлекса.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Выводы.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123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2" y="284813"/>
            <a:ext cx="7000407" cy="68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355830" y="284813"/>
            <a:ext cx="5516380" cy="704538"/>
          </a:xfrm>
          <a:prstGeom prst="roundRect">
            <a:avLst/>
          </a:prstGeom>
          <a:pattFill prst="pct60">
            <a:fgClr>
              <a:schemeClr val="lt1"/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Центры симпатической иннервации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05733" y="3733552"/>
            <a:ext cx="5516380" cy="809469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prstClr val="black"/>
                </a:solidFill>
              </a:rPr>
              <a:t>Боковые рога сегментов </a:t>
            </a:r>
            <a:r>
              <a:rPr lang="en-US" sz="2400" b="1" dirty="0" smtClean="0">
                <a:solidFill>
                  <a:prstClr val="black"/>
                </a:solidFill>
              </a:rPr>
              <a:t>C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8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r>
              <a:rPr lang="en-US" sz="2400" b="1" dirty="0" smtClean="0">
                <a:solidFill>
                  <a:prstClr val="black"/>
                </a:solidFill>
              </a:rPr>
              <a:t>Th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1-12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r>
              <a:rPr lang="en-US" sz="2400" b="1" dirty="0" smtClean="0">
                <a:solidFill>
                  <a:prstClr val="black"/>
                </a:solidFill>
              </a:rPr>
              <a:t>L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1-3</a:t>
            </a:r>
            <a:endParaRPr lang="ru-RU" sz="2400" b="1" baseline="-250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</a:rPr>
              <a:t>nucleus </a:t>
            </a:r>
            <a:r>
              <a:rPr lang="en-US" sz="2400" b="1" dirty="0" err="1" smtClean="0">
                <a:solidFill>
                  <a:prstClr val="black"/>
                </a:solidFill>
              </a:rPr>
              <a:t>Intermediolateralis</a:t>
            </a:r>
            <a:r>
              <a:rPr lang="en-US" sz="2400" b="1" dirty="0" smtClean="0">
                <a:solidFill>
                  <a:prstClr val="black"/>
                </a:solidFill>
              </a:rPr>
              <a:t>)</a:t>
            </a:r>
            <a:endParaRPr lang="ru-RU" sz="2400" b="1" dirty="0">
              <a:solidFill>
                <a:prstClr val="black"/>
              </a:solidFill>
            </a:endParaRPr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4856813" y="3432748"/>
            <a:ext cx="1648920" cy="705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6" y="457201"/>
            <a:ext cx="3187231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ÑÐ¸Ð¼Ð¿Ð°ÑÐ¸ÑÐµÑÐºÐ¸Ð¹ ÑÑÐ²Ð¾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93" y="457201"/>
            <a:ext cx="4782552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Ð°ÑÑÐ¸Ð½ÐºÐ¸ Ð¿Ð¾ Ð·Ð°Ð¿ÑÐ¾ÑÑ ÑÐ¸Ð¼Ð¿Ð°ÑÐ¸ÑÐµÑÐºÐ¸Ð¹ ÑÑÐ²Ð¾Ð» Ð°Ð½Ð°ÑÐ¾Ð¼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05" y="445424"/>
            <a:ext cx="2944050" cy="64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0"/>
            <a:ext cx="1049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СИМПАТИЧЕСКИЙ СТВОЛ – ПЕРИФЕРИЧЕСКИЙ ОТДЕЛ СИМПАТИЧЕСКОЙ НЕРВНОЙ СИСТЕМЫ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ÐÐ°ÑÑÐ¸Ð½ÐºÐ¸ Ð¿Ð¾ Ð·Ð°Ð¿ÑÐ¾ÑÑ ÑÐ¸Ð¼Ð¿Ð°ÑÐ¸ÑÐµÑÐºÐ¸Ð¹ ÑÑÐ²Ð¾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08" y="1047830"/>
            <a:ext cx="3730625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7" y="1011783"/>
            <a:ext cx="50863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705" y="1072105"/>
            <a:ext cx="3034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Парасимпатическая нервная система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623965" y="1082995"/>
            <a:ext cx="25734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иннервации органов </a:t>
            </a:r>
            <a:r>
              <a:rPr lang="ru-RU" i="1" dirty="0" smtClean="0"/>
              <a:t>головы</a:t>
            </a:r>
            <a:r>
              <a:rPr lang="ru-RU" dirty="0" smtClean="0"/>
              <a:t>, </a:t>
            </a:r>
            <a:r>
              <a:rPr lang="ru-RU" i="1" dirty="0" smtClean="0"/>
              <a:t>шеи</a:t>
            </a:r>
            <a:r>
              <a:rPr lang="ru-RU" dirty="0" smtClean="0"/>
              <a:t> и </a:t>
            </a:r>
            <a:r>
              <a:rPr lang="ru-RU" i="1" dirty="0" smtClean="0"/>
              <a:t>грудной</a:t>
            </a:r>
            <a:r>
              <a:rPr lang="ru-RU" dirty="0" smtClean="0"/>
              <a:t> полости периферические </a:t>
            </a:r>
            <a:r>
              <a:rPr lang="ru-RU" b="1" dirty="0" smtClean="0"/>
              <a:t>симпатические </a:t>
            </a:r>
            <a:r>
              <a:rPr lang="ru-RU" dirty="0" smtClean="0"/>
              <a:t>нейроны располагаются</a:t>
            </a:r>
          </a:p>
          <a:p>
            <a:r>
              <a:rPr lang="ru-RU" dirty="0"/>
              <a:t>в</a:t>
            </a:r>
            <a:r>
              <a:rPr lang="ru-RU" dirty="0" smtClean="0"/>
              <a:t> узлах симпатического ствола (в узлах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-го порядка</a:t>
            </a:r>
            <a:r>
              <a:rPr lang="ru-RU" dirty="0" smtClean="0"/>
              <a:t>);</a:t>
            </a:r>
          </a:p>
          <a:p>
            <a:r>
              <a:rPr lang="ru-RU" dirty="0" smtClean="0"/>
              <a:t>При иннервации органов </a:t>
            </a:r>
            <a:r>
              <a:rPr lang="ru-RU" i="1" dirty="0" smtClean="0"/>
              <a:t>брюшной</a:t>
            </a:r>
            <a:r>
              <a:rPr lang="ru-RU" dirty="0" smtClean="0"/>
              <a:t> и </a:t>
            </a:r>
            <a:r>
              <a:rPr lang="ru-RU" i="1" dirty="0" smtClean="0"/>
              <a:t>тазовой</a:t>
            </a:r>
            <a:r>
              <a:rPr lang="ru-RU" dirty="0" smtClean="0"/>
              <a:t> полостей </a:t>
            </a:r>
            <a:r>
              <a:rPr lang="ru-RU" b="1" dirty="0"/>
              <a:t>симпатические</a:t>
            </a:r>
            <a:r>
              <a:rPr lang="ru-RU" dirty="0"/>
              <a:t> нейроны располагаются</a:t>
            </a:r>
          </a:p>
          <a:p>
            <a:r>
              <a:rPr lang="ru-RU" dirty="0"/>
              <a:t>в узлах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II</a:t>
            </a:r>
            <a:r>
              <a:rPr lang="ru-RU" dirty="0" smtClean="0">
                <a:solidFill>
                  <a:srgbClr val="FF0000"/>
                </a:solidFill>
              </a:rPr>
              <a:t>-го порядка</a:t>
            </a:r>
            <a:r>
              <a:rPr lang="ru-RU" dirty="0" smtClean="0"/>
              <a:t> – чревном, верхнем  или нижнем брыжеечном и подчревных узлах)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2794" y="5235547"/>
            <a:ext cx="4879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узлах </a:t>
            </a:r>
            <a:r>
              <a:rPr lang="en-US" dirty="0" smtClean="0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-го</a:t>
            </a:r>
            <a:r>
              <a:rPr lang="ru-RU" dirty="0" smtClean="0"/>
              <a:t> - порядка (</a:t>
            </a:r>
            <a:r>
              <a:rPr lang="ru-RU" dirty="0" err="1" smtClean="0"/>
              <a:t>околоорганных</a:t>
            </a:r>
            <a:r>
              <a:rPr lang="ru-RU" dirty="0" smtClean="0"/>
              <a:t>, </a:t>
            </a:r>
            <a:r>
              <a:rPr lang="ru-RU" dirty="0" err="1" smtClean="0"/>
              <a:t>интрамуральных</a:t>
            </a:r>
            <a:r>
              <a:rPr lang="ru-RU" dirty="0" smtClean="0"/>
              <a:t>) располагаются периферические </a:t>
            </a:r>
            <a:r>
              <a:rPr lang="ru-RU" b="1" dirty="0" smtClean="0"/>
              <a:t>парасимпатические</a:t>
            </a:r>
            <a:r>
              <a:rPr lang="ru-RU" dirty="0" smtClean="0"/>
              <a:t> нейроны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3604" y="194209"/>
            <a:ext cx="9273472" cy="356049"/>
          </a:xfrm>
          <a:prstGeom prst="roundRect">
            <a:avLst/>
          </a:prstGeom>
          <a:pattFill prst="lgChe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Периферический отдел симпатической и парасимпатической нервной системы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" y="0"/>
            <a:ext cx="8814189" cy="68579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365226" y="162231"/>
            <a:ext cx="2639961" cy="18877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 АУДИТОРИЕЙ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2" y="2589806"/>
            <a:ext cx="3342968" cy="3826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9032" y="3470392"/>
            <a:ext cx="2050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Какие функции выполняет </a:t>
            </a:r>
            <a:r>
              <a:rPr lang="ru-RU" sz="2000" b="1" dirty="0" err="1" smtClean="0"/>
              <a:t>парасимпати-ческая</a:t>
            </a:r>
            <a:r>
              <a:rPr lang="ru-RU" sz="2000" b="1" dirty="0" smtClean="0"/>
              <a:t> НС?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265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Ð°ÑÑÐ¸Ð½ÐºÐ¸ Ð¿Ð¾ Ð·Ð°Ð¿ÑÐ¾ÑÑ ÑÐ¸Ð¼Ð¿Ð°ÑÐ¸ÑÐµÑÐºÐ°Ñ Ð½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9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08"/>
            <a:ext cx="6160957" cy="682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88" y="0"/>
            <a:ext cx="592611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9"/>
            <a:ext cx="11975689" cy="70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8" y="0"/>
            <a:ext cx="7050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39" y="3429000"/>
            <a:ext cx="4824282" cy="34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182839" y="434714"/>
            <a:ext cx="4841823" cy="22635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Схема рефлекторных дуг симпатической иннервации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229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54" y="385216"/>
            <a:ext cx="6940446" cy="647278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9902" y="509665"/>
            <a:ext cx="4841823" cy="22635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Схема рефлекторных дуг симпатической и парасимпатической</a:t>
            </a:r>
          </a:p>
          <a:p>
            <a:pPr algn="ctr"/>
            <a:r>
              <a:rPr lang="ru-RU" sz="2400" b="1" dirty="0" smtClean="0"/>
              <a:t>иннервации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13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43287866"/>
              </p:ext>
            </p:extLst>
          </p:nvPr>
        </p:nvGraphicFramePr>
        <p:xfrm>
          <a:off x="647363" y="184650"/>
          <a:ext cx="95045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9396649" y="4100755"/>
            <a:ext cx="2089546" cy="132686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Группа 4"/>
          <p:cNvGrpSpPr/>
          <p:nvPr/>
        </p:nvGrpSpPr>
        <p:grpSpPr>
          <a:xfrm>
            <a:off x="9593966" y="4307859"/>
            <a:ext cx="2086638" cy="1325015"/>
            <a:chOff x="4223746" y="225074"/>
            <a:chExt cx="2086638" cy="1325015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223746" y="225074"/>
              <a:ext cx="2086638" cy="132501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262554" y="263882"/>
              <a:ext cx="2009022" cy="12473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599882" y="4268156"/>
            <a:ext cx="2047830" cy="13234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CC00"/>
                </a:solidFill>
              </a:rPr>
              <a:t>Парасимпатический отдел </a:t>
            </a:r>
            <a:r>
              <a:rPr lang="ru-RU" sz="1600" dirty="0" smtClean="0"/>
              <a:t>(восстановление утраченных ресурсов)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31695" y="5850541"/>
            <a:ext cx="4685289" cy="67973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72155" y="6005740"/>
            <a:ext cx="460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Подчиняется волевому контролю человека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46" y="5824487"/>
            <a:ext cx="47434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99612" y="5874817"/>
            <a:ext cx="4572000" cy="64633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подчиняется</a:t>
            </a:r>
            <a:r>
              <a:rPr lang="ru-RU" b="1" dirty="0" smtClean="0"/>
              <a:t> волевому контролю человека</a:t>
            </a:r>
            <a:endParaRPr lang="ru-RU" b="1" dirty="0"/>
          </a:p>
        </p:txBody>
      </p: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>
            <a:off x="2848396" y="5594066"/>
            <a:ext cx="1225944" cy="256475"/>
          </a:xfrm>
          <a:prstGeom prst="straightConnector1">
            <a:avLst/>
          </a:prstGeom>
          <a:ln w="158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8" idx="0"/>
          </p:cNvCxnSpPr>
          <p:nvPr/>
        </p:nvCxnSpPr>
        <p:spPr>
          <a:xfrm flipH="1">
            <a:off x="4074340" y="5594066"/>
            <a:ext cx="1403968" cy="25647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027" idx="0"/>
          </p:cNvCxnSpPr>
          <p:nvPr/>
        </p:nvCxnSpPr>
        <p:spPr>
          <a:xfrm>
            <a:off x="7994931" y="5594066"/>
            <a:ext cx="1275140" cy="230421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  <a:endCxn id="1027" idx="0"/>
          </p:cNvCxnSpPr>
          <p:nvPr/>
        </p:nvCxnSpPr>
        <p:spPr>
          <a:xfrm flipH="1">
            <a:off x="9270071" y="5632874"/>
            <a:ext cx="1367214" cy="191613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4" idx="0"/>
          </p:cNvCxnSpPr>
          <p:nvPr/>
        </p:nvCxnSpPr>
        <p:spPr>
          <a:xfrm>
            <a:off x="8302428" y="3673784"/>
            <a:ext cx="2138994" cy="426971"/>
          </a:xfrm>
          <a:prstGeom prst="line">
            <a:avLst/>
          </a:prstGeom>
          <a:ln>
            <a:solidFill>
              <a:schemeClr val="bg2">
                <a:lumMod val="50000"/>
                <a:alpha val="73000"/>
              </a:schemeClr>
            </a:solidFill>
            <a:headEnd w="med" len="lg"/>
            <a:tailEnd w="lg" len="med"/>
          </a:ln>
          <a:effectLst>
            <a:outerShdw blurRad="50800" dist="50800" dir="5400000" algn="ctr" rotWithShape="0">
              <a:schemeClr val="accent6">
                <a:lumMod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6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784"/>
            <a:ext cx="8023124" cy="638073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780610" y="329784"/>
            <a:ext cx="2639961" cy="18877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 АУДИТОРИЕЙ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2" y="1"/>
            <a:ext cx="6172064" cy="7182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50" y="1"/>
            <a:ext cx="5584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0"/>
            <a:ext cx="11400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5" y="1"/>
            <a:ext cx="429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1" y="1"/>
            <a:ext cx="460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6479" y="644576"/>
            <a:ext cx="202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СИМПАТИЧЕСКАЯ</a:t>
            </a:r>
          </a:p>
          <a:p>
            <a:r>
              <a:rPr lang="ru-RU" dirty="0" smtClean="0"/>
              <a:t>(стресс, борьба за выживание)</a:t>
            </a:r>
            <a:endParaRPr lang="ru-RU" dirty="0"/>
          </a:p>
        </p:txBody>
      </p:sp>
      <p:sp>
        <p:nvSpPr>
          <p:cNvPr id="3" name="Стрелка влево 2"/>
          <p:cNvSpPr/>
          <p:nvPr/>
        </p:nvSpPr>
        <p:spPr>
          <a:xfrm>
            <a:off x="4481330" y="959371"/>
            <a:ext cx="885149" cy="2248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81330" y="4437089"/>
            <a:ext cx="254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ПАРАСИМПАТИЧЕСКАЯ</a:t>
            </a:r>
          </a:p>
          <a:p>
            <a:r>
              <a:rPr lang="ru-RU" dirty="0" smtClean="0"/>
              <a:t>(отдых, возврат сил)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6655633" y="4778833"/>
            <a:ext cx="734518" cy="182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668656" cy="72402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668656" y="554636"/>
            <a:ext cx="2523344" cy="18877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 АУДИТОРИЕЙ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0" y="0"/>
            <a:ext cx="6489865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89935" y="147483"/>
            <a:ext cx="5029200" cy="9291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С АУДИТОРИЕЙ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2232" y="1533832"/>
            <a:ext cx="5589639" cy="49849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sz="2000" dirty="0" smtClean="0"/>
          </a:p>
          <a:p>
            <a:pPr marL="342900" indent="-342900" algn="ctr">
              <a:buAutoNum type="arabicPeriod"/>
            </a:pPr>
            <a:r>
              <a:rPr lang="ru-RU" sz="2000" dirty="0" smtClean="0"/>
              <a:t>Где располагаются </a:t>
            </a:r>
            <a:r>
              <a:rPr lang="ru-RU" sz="2000" b="1" dirty="0" smtClean="0"/>
              <a:t>центры</a:t>
            </a:r>
            <a:r>
              <a:rPr lang="ru-RU" sz="2000" dirty="0" smtClean="0"/>
              <a:t> </a:t>
            </a:r>
            <a:r>
              <a:rPr lang="ru-RU" sz="2000" u="sng" dirty="0">
                <a:solidFill>
                  <a:srgbClr val="FF0000"/>
                </a:solidFill>
              </a:rPr>
              <a:t>п</a:t>
            </a:r>
            <a:r>
              <a:rPr lang="ru-RU" sz="2000" u="sng" dirty="0" smtClean="0">
                <a:solidFill>
                  <a:srgbClr val="FF0000"/>
                </a:solidFill>
              </a:rPr>
              <a:t>арасимпатической</a:t>
            </a:r>
            <a:r>
              <a:rPr lang="ru-RU" sz="2000" dirty="0" smtClean="0"/>
              <a:t> нервной системы?</a:t>
            </a:r>
          </a:p>
          <a:p>
            <a:pPr marL="342900" indent="-342900" algn="ctr">
              <a:buAutoNum type="arabicPeriod"/>
            </a:pPr>
            <a:r>
              <a:rPr lang="ru-RU" sz="2000" dirty="0" smtClean="0"/>
              <a:t>Назовите ядра (центры)</a:t>
            </a:r>
            <a:r>
              <a:rPr lang="en-US" sz="2000" dirty="0" smtClean="0"/>
              <a:t> III,</a:t>
            </a:r>
            <a:r>
              <a:rPr lang="ru-RU" sz="2000" dirty="0" smtClean="0"/>
              <a:t> </a:t>
            </a:r>
            <a:r>
              <a:rPr lang="en-US" sz="2000" dirty="0" smtClean="0"/>
              <a:t>VII, IX, X</a:t>
            </a:r>
            <a:r>
              <a:rPr lang="ru-RU" sz="2000" dirty="0" smtClean="0"/>
              <a:t> пар ЧМН?</a:t>
            </a:r>
            <a:r>
              <a:rPr lang="en-US" sz="2000" dirty="0" smtClean="0"/>
              <a:t>   </a:t>
            </a:r>
            <a:endParaRPr lang="ru-RU" sz="2000" dirty="0" smtClean="0"/>
          </a:p>
          <a:p>
            <a:pPr marL="342900" lvl="0" indent="-342900" algn="ctr"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Где располагаются </a:t>
            </a:r>
            <a:r>
              <a:rPr lang="ru-RU" sz="2000" b="1" dirty="0">
                <a:solidFill>
                  <a:prstClr val="black"/>
                </a:solidFill>
              </a:rPr>
              <a:t>центры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u="sng" dirty="0" smtClean="0">
                <a:solidFill>
                  <a:prstClr val="black"/>
                </a:solidFill>
              </a:rPr>
              <a:t>симпатической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нервной системы</a:t>
            </a:r>
            <a:r>
              <a:rPr lang="ru-RU" sz="2000" dirty="0" smtClean="0">
                <a:solidFill>
                  <a:prstClr val="black"/>
                </a:solidFill>
              </a:rPr>
              <a:t>?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</a:rPr>
              <a:t>4. Какие сегменты спинного мозга имеют </a:t>
            </a:r>
            <a:r>
              <a:rPr lang="ru-RU" sz="2000" b="1" dirty="0" smtClean="0">
                <a:solidFill>
                  <a:prstClr val="black"/>
                </a:solidFill>
              </a:rPr>
              <a:t>боковые рога</a:t>
            </a:r>
            <a:r>
              <a:rPr lang="ru-RU" sz="2000" dirty="0" smtClean="0">
                <a:solidFill>
                  <a:prstClr val="black"/>
                </a:solidFill>
              </a:rPr>
              <a:t>? 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</a:rPr>
              <a:t>5. Назовите ядра (центры) в боковых рогах спинного мозга?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6. Чем представлен периферический отдел </a:t>
            </a:r>
            <a:r>
              <a:rPr lang="ru-RU" sz="2000" u="sng" dirty="0">
                <a:solidFill>
                  <a:srgbClr val="FF0000"/>
                </a:solidFill>
              </a:rPr>
              <a:t>парасимпатической</a:t>
            </a:r>
            <a:r>
              <a:rPr lang="ru-RU" sz="2000" dirty="0"/>
              <a:t> нервной системы</a:t>
            </a:r>
            <a:r>
              <a:rPr lang="ru-RU" sz="2000" dirty="0" smtClean="0"/>
              <a:t>?</a:t>
            </a:r>
          </a:p>
          <a:p>
            <a:pPr lvl="0" algn="ctr"/>
            <a:r>
              <a:rPr lang="ru-RU" sz="2000" dirty="0" smtClean="0"/>
              <a:t>7. </a:t>
            </a:r>
            <a:r>
              <a:rPr lang="ru-RU" sz="2000" dirty="0">
                <a:solidFill>
                  <a:prstClr val="black"/>
                </a:solidFill>
              </a:rPr>
              <a:t>Чем представлен периферический отдел </a:t>
            </a:r>
            <a:r>
              <a:rPr lang="ru-RU" sz="2000" u="sng" dirty="0">
                <a:solidFill>
                  <a:prstClr val="black"/>
                </a:solidFill>
              </a:rPr>
              <a:t>симпатической</a:t>
            </a:r>
            <a:r>
              <a:rPr lang="ru-RU" sz="2000" dirty="0">
                <a:solidFill>
                  <a:prstClr val="black"/>
                </a:solidFill>
              </a:rPr>
              <a:t> нервной системы?</a:t>
            </a:r>
          </a:p>
          <a:p>
            <a:pPr algn="ctr"/>
            <a:endParaRPr lang="ru-RU" dirty="0"/>
          </a:p>
          <a:p>
            <a:pPr lvl="0" algn="ctr"/>
            <a:endParaRPr lang="ru-RU" dirty="0">
              <a:solidFill>
                <a:prstClr val="black"/>
              </a:solidFill>
            </a:endParaRPr>
          </a:p>
          <a:p>
            <a:pPr marL="342900" indent="-3429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5" y="0"/>
            <a:ext cx="74381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3957404"/>
            <a:ext cx="4318254" cy="224549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409482" y="899410"/>
            <a:ext cx="3327816" cy="21286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</a:rPr>
              <a:t>Проверяем себя!</a:t>
            </a:r>
            <a:endParaRPr lang="ru-RU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2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the abdominal aortic plexus ani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3" y="290059"/>
            <a:ext cx="4866131" cy="42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24" y="2408245"/>
            <a:ext cx="6940447" cy="42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156" y="432394"/>
            <a:ext cx="652938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the abdominal aortic plexus ani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7" y="2018346"/>
            <a:ext cx="6400800" cy="46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2477" y="-44970"/>
            <a:ext cx="9089349" cy="6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1567" y="374754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Брюшное аортальное сплетение,</a:t>
            </a: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верхнее и нижнее подчревное 				сплетение  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78" y="990988"/>
            <a:ext cx="4762499" cy="2562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78" y="3865738"/>
            <a:ext cx="4762500" cy="2676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914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Сравнительная </a:t>
            </a:r>
            <a:r>
              <a:rPr lang="ru-RU" sz="2800" b="1" dirty="0">
                <a:solidFill>
                  <a:srgbClr val="C00000"/>
                </a:solidFill>
              </a:rPr>
              <a:t>характеристика </a:t>
            </a:r>
            <a:r>
              <a:rPr lang="ru-RU" sz="2800" b="1" dirty="0"/>
              <a:t>соматической</a:t>
            </a:r>
            <a:r>
              <a:rPr lang="ru-RU" sz="2800" b="1" dirty="0">
                <a:solidFill>
                  <a:srgbClr val="C00000"/>
                </a:solidFill>
              </a:rPr>
              <a:t> и </a:t>
            </a:r>
            <a:r>
              <a:rPr lang="ru-RU" sz="2800" b="1" dirty="0"/>
              <a:t>вегетативной</a:t>
            </a:r>
            <a:r>
              <a:rPr lang="ru-RU" sz="2800" b="1" dirty="0">
                <a:solidFill>
                  <a:srgbClr val="C00000"/>
                </a:solidFill>
              </a:rPr>
              <a:t> нервной системы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425" y="1585366"/>
            <a:ext cx="648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i="1" dirty="0" smtClean="0"/>
              <a:t>Соматическая</a:t>
            </a:r>
            <a:r>
              <a:rPr lang="ru-RU" sz="2200" dirty="0" smtClean="0"/>
              <a:t> НС – совокупность нервных структур, </a:t>
            </a:r>
          </a:p>
          <a:p>
            <a:pPr algn="ctr"/>
            <a:r>
              <a:rPr lang="ru-RU" sz="2200" dirty="0" smtClean="0"/>
              <a:t>регулирующих функционирование </a:t>
            </a:r>
            <a:r>
              <a:rPr lang="ru-RU" sz="2200" u="sng" dirty="0" smtClean="0"/>
              <a:t>скелетной мускулатуры</a:t>
            </a:r>
            <a:r>
              <a:rPr lang="ru-RU" sz="2200" dirty="0" smtClean="0"/>
              <a:t> и </a:t>
            </a:r>
            <a:r>
              <a:rPr lang="ru-RU" sz="2200" u="sng" dirty="0" smtClean="0"/>
              <a:t>кожи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2" y="3420477"/>
            <a:ext cx="5567516" cy="31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7045"/>
            <a:ext cx="6529382" cy="1646063"/>
          </a:xfrm>
          <a:prstGeom prst="rect">
            <a:avLst/>
          </a:prstGeom>
        </p:spPr>
      </p:pic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5" y="-899812"/>
            <a:ext cx="7729251" cy="57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534" y="3004154"/>
            <a:ext cx="635258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ÑÐ°Ð·Ð¾Ð²Ð¾Ðµ ÑÐ¿Ð»ÐµÑ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1" y="-689548"/>
            <a:ext cx="5715000" cy="84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5129" y="269824"/>
            <a:ext cx="545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Вегетативные сплетения таза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03" y="959597"/>
            <a:ext cx="5300845" cy="571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37" y="0"/>
            <a:ext cx="75438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44774" y="1603948"/>
            <a:ext cx="3147934" cy="15739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ВЫВОДЫ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26833" y="1259174"/>
            <a:ext cx="32828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ВНС осуществляет свою деятельность по принципу рефлексов;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Морфологической основой вегетативных рефлексов являются простые или сложные рефлекторные дуги симпатической или парасимпатической частей вегетативной нервной системы;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 вегетативной нервной системе выделяют третью – </a:t>
            </a:r>
            <a:r>
              <a:rPr lang="ru-RU" b="1" dirty="0" err="1" smtClean="0"/>
              <a:t>метасимпатическую</a:t>
            </a:r>
            <a:r>
              <a:rPr lang="ru-RU" dirty="0" smtClean="0"/>
              <a:t> часть (обширные нервные сплетения и микроскопические узлы в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r>
              <a:rPr lang="ru-RU" dirty="0" smtClean="0"/>
              <a:t> стенках внутренних органов).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5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320" y="0"/>
            <a:ext cx="1131757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Основная литература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Дополнительная литература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55" y="508763"/>
            <a:ext cx="9240660" cy="2504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55" y="3521786"/>
            <a:ext cx="9240660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42" y="31104"/>
            <a:ext cx="6160958" cy="6826896"/>
          </a:xfrm>
          <a:prstGeom prst="rect">
            <a:avLst/>
          </a:prstGeom>
        </p:spPr>
      </p:pic>
      <p:sp>
        <p:nvSpPr>
          <p:cNvPr id="4" name="Месяц 3"/>
          <p:cNvSpPr/>
          <p:nvPr/>
        </p:nvSpPr>
        <p:spPr>
          <a:xfrm rot="4799169">
            <a:off x="1118345" y="-627595"/>
            <a:ext cx="3468938" cy="6128979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21080025">
            <a:off x="716715" y="1573967"/>
            <a:ext cx="4272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ВАС!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1228805" y="3674574"/>
            <a:ext cx="3800580" cy="233622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Круговая 8"/>
          <p:cNvSpPr/>
          <p:nvPr/>
        </p:nvSpPr>
        <p:spPr>
          <a:xfrm>
            <a:off x="3942413" y="3674574"/>
            <a:ext cx="1214203" cy="477701"/>
          </a:xfrm>
          <a:prstGeom prst="pi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олнце 10"/>
          <p:cNvSpPr/>
          <p:nvPr/>
        </p:nvSpPr>
        <p:spPr>
          <a:xfrm>
            <a:off x="2159246" y="851419"/>
            <a:ext cx="1245960" cy="644577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8" y="3544948"/>
            <a:ext cx="5370256" cy="3018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04" y="899276"/>
            <a:ext cx="3762745" cy="5663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07" y="123933"/>
            <a:ext cx="12193057" cy="1182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93" y="1644587"/>
            <a:ext cx="67061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37" y="0"/>
            <a:ext cx="6702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4" y="1306660"/>
            <a:ext cx="8981768" cy="5840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7" y="123933"/>
            <a:ext cx="1219305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60439" y="206477"/>
            <a:ext cx="5132438" cy="4277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30297" y="206477"/>
            <a:ext cx="5456903" cy="4129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60440" y="206477"/>
            <a:ext cx="513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Соматическая (анимальная) НС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30296" y="206477"/>
            <a:ext cx="53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Вегетативная (автономная) НС</a:t>
            </a:r>
            <a:endParaRPr lang="ru-RU" sz="2400" b="1" dirty="0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964426" y="914400"/>
            <a:ext cx="5707626" cy="51619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Реализация своих функций по принципу РЕФЛЕКСОВ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4" idx="2"/>
          </p:cNvCxnSpPr>
          <p:nvPr/>
        </p:nvCxnSpPr>
        <p:spPr>
          <a:xfrm>
            <a:off x="3126659" y="668142"/>
            <a:ext cx="1371599" cy="246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2"/>
          </p:cNvCxnSpPr>
          <p:nvPr/>
        </p:nvCxnSpPr>
        <p:spPr>
          <a:xfrm flipH="1">
            <a:off x="7536426" y="668142"/>
            <a:ext cx="1555955" cy="246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2964426" y="1873046"/>
            <a:ext cx="5810864" cy="38345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ейроны: </a:t>
            </a:r>
            <a:r>
              <a:rPr lang="ru-RU" b="1" dirty="0" smtClean="0"/>
              <a:t>рецепторный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rgbClr val="0070C0"/>
                </a:solidFill>
              </a:rPr>
              <a:t>ассоциативный</a:t>
            </a:r>
            <a:r>
              <a:rPr lang="ru-RU" dirty="0" smtClean="0"/>
              <a:t> и </a:t>
            </a:r>
            <a:r>
              <a:rPr lang="ru-RU" dirty="0" err="1" smtClean="0">
                <a:solidFill>
                  <a:srgbClr val="FF0000"/>
                </a:solidFill>
              </a:rPr>
              <a:t>эффекторный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>
            <a:stCxn id="7" idx="1"/>
          </p:cNvCxnSpPr>
          <p:nvPr/>
        </p:nvCxnSpPr>
        <p:spPr>
          <a:xfrm>
            <a:off x="5818239" y="1430594"/>
            <a:ext cx="0" cy="467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с двумя усеченными противолежащими углами 20"/>
          <p:cNvSpPr/>
          <p:nvPr/>
        </p:nvSpPr>
        <p:spPr>
          <a:xfrm>
            <a:off x="1858296" y="2566220"/>
            <a:ext cx="7669162" cy="678426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Первый нейрон – </a:t>
            </a:r>
            <a:r>
              <a:rPr lang="ru-RU" b="1" dirty="0" smtClean="0"/>
              <a:t>рецепторная</a:t>
            </a:r>
            <a:r>
              <a:rPr lang="ru-RU" dirty="0" smtClean="0"/>
              <a:t> клетка, тело которой располагается в </a:t>
            </a:r>
            <a:r>
              <a:rPr lang="en-US" dirty="0" smtClean="0"/>
              <a:t>ganglion </a:t>
            </a:r>
            <a:r>
              <a:rPr lang="en-US" dirty="0" err="1" smtClean="0"/>
              <a:t>spinalis</a:t>
            </a:r>
            <a:r>
              <a:rPr lang="ru-RU" dirty="0" smtClean="0"/>
              <a:t> или краниальном чувствительном узле </a:t>
            </a:r>
            <a:r>
              <a:rPr lang="en-US" dirty="0" smtClean="0"/>
              <a:t>V, VII,</a:t>
            </a:r>
            <a:r>
              <a:rPr lang="ru-RU" dirty="0" smtClean="0"/>
              <a:t> </a:t>
            </a:r>
            <a:r>
              <a:rPr lang="en-US" dirty="0" smtClean="0"/>
              <a:t>IX, X</a:t>
            </a:r>
            <a:r>
              <a:rPr lang="ru-RU" dirty="0" smtClean="0"/>
              <a:t> пар ЧМН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" y="3537156"/>
            <a:ext cx="5966543" cy="3276600"/>
          </a:xfrm>
          <a:prstGeom prst="rect">
            <a:avLst/>
          </a:prstGeom>
        </p:spPr>
      </p:pic>
      <p:cxnSp>
        <p:nvCxnSpPr>
          <p:cNvPr id="29" name="Прямая со стрелкой 28"/>
          <p:cNvCxnSpPr>
            <a:stCxn id="15" idx="1"/>
          </p:cNvCxnSpPr>
          <p:nvPr/>
        </p:nvCxnSpPr>
        <p:spPr>
          <a:xfrm>
            <a:off x="5869858" y="2256504"/>
            <a:ext cx="0" cy="309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с двумя усеченными противолежащими углами 30"/>
          <p:cNvSpPr/>
          <p:nvPr/>
        </p:nvSpPr>
        <p:spPr>
          <a:xfrm>
            <a:off x="6253317" y="3716594"/>
            <a:ext cx="5781367" cy="2964424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Второй нейрон – </a:t>
            </a:r>
            <a:r>
              <a:rPr lang="ru-RU" b="1" dirty="0" smtClean="0">
                <a:solidFill>
                  <a:srgbClr val="0070C0"/>
                </a:solidFill>
              </a:rPr>
              <a:t>ассоциативная</a:t>
            </a:r>
            <a:r>
              <a:rPr lang="ru-RU" dirty="0" smtClean="0"/>
              <a:t> клетка одного из вегетативных ядер спинного мозга (латеральные промежуточные ядра </a:t>
            </a:r>
            <a:r>
              <a:rPr lang="ru-RU" dirty="0" err="1" smtClean="0"/>
              <a:t>тораколюмбального</a:t>
            </a:r>
            <a:r>
              <a:rPr lang="ru-RU" dirty="0" smtClean="0"/>
              <a:t> отдела </a:t>
            </a:r>
            <a:r>
              <a:rPr lang="ru-RU" dirty="0" err="1" smtClean="0"/>
              <a:t>сп</a:t>
            </a:r>
            <a:r>
              <a:rPr lang="ru-RU" dirty="0" smtClean="0"/>
              <a:t>. мозга или крестцовые парасимпатические ядра) или вегетативных ядер ствола мозга:</a:t>
            </a:r>
          </a:p>
          <a:p>
            <a:pPr algn="ctr"/>
            <a:r>
              <a:rPr lang="ru-RU" dirty="0" smtClean="0"/>
              <a:t>- добавочное ядро </a:t>
            </a:r>
            <a:r>
              <a:rPr lang="en-US" dirty="0" smtClean="0"/>
              <a:t>III</a:t>
            </a:r>
            <a:r>
              <a:rPr lang="ru-RU" dirty="0" smtClean="0"/>
              <a:t> пары ЧМН;</a:t>
            </a:r>
          </a:p>
          <a:p>
            <a:pPr algn="ctr"/>
            <a:r>
              <a:rPr lang="ru-RU" dirty="0" smtClean="0"/>
              <a:t>- верхнее слюноотделительное ядро </a:t>
            </a:r>
            <a:r>
              <a:rPr lang="en-US" dirty="0" smtClean="0"/>
              <a:t>VII</a:t>
            </a:r>
            <a:r>
              <a:rPr lang="ru-RU" dirty="0" smtClean="0"/>
              <a:t> пары ЧМН;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smtClean="0"/>
              <a:t>нижнее </a:t>
            </a:r>
            <a:r>
              <a:rPr lang="ru-RU" dirty="0"/>
              <a:t>слюноотделительное ядро </a:t>
            </a:r>
            <a:r>
              <a:rPr lang="en-US" dirty="0"/>
              <a:t>IX</a:t>
            </a:r>
            <a:r>
              <a:rPr lang="ru-RU" dirty="0" smtClean="0"/>
              <a:t> </a:t>
            </a:r>
            <a:r>
              <a:rPr lang="ru-RU" dirty="0"/>
              <a:t>пары ЧМН</a:t>
            </a:r>
            <a:r>
              <a:rPr lang="ru-RU" dirty="0" smtClean="0"/>
              <a:t>;</a:t>
            </a:r>
          </a:p>
          <a:p>
            <a:pPr algn="ctr"/>
            <a:r>
              <a:rPr lang="ru-RU" dirty="0" smtClean="0"/>
              <a:t>- </a:t>
            </a:r>
            <a:r>
              <a:rPr lang="ru-RU" dirty="0"/>
              <a:t>д</a:t>
            </a:r>
            <a:r>
              <a:rPr lang="ru-RU" dirty="0" smtClean="0"/>
              <a:t>орсальное ядро </a:t>
            </a:r>
            <a:r>
              <a:rPr lang="en-US" dirty="0" smtClean="0"/>
              <a:t>X</a:t>
            </a:r>
            <a:r>
              <a:rPr lang="ru-RU" dirty="0" smtClean="0"/>
              <a:t> </a:t>
            </a:r>
            <a:r>
              <a:rPr lang="ru-RU" dirty="0"/>
              <a:t>пары ЧМН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9940413" y="634181"/>
            <a:ext cx="29497" cy="3111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3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916</Words>
  <Application>Microsoft Office PowerPoint</Application>
  <PresentationFormat>Широкоэкранный</PresentationFormat>
  <Paragraphs>158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108</cp:revision>
  <dcterms:created xsi:type="dcterms:W3CDTF">2018-04-24T15:34:49Z</dcterms:created>
  <dcterms:modified xsi:type="dcterms:W3CDTF">2020-11-09T13:27:54Z</dcterms:modified>
</cp:coreProperties>
</file>