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6" r:id="rId2"/>
    <p:sldId id="294" r:id="rId3"/>
    <p:sldId id="295" r:id="rId4"/>
    <p:sldId id="262" r:id="rId5"/>
    <p:sldId id="293" r:id="rId6"/>
    <p:sldId id="290" r:id="rId7"/>
    <p:sldId id="265" r:id="rId8"/>
    <p:sldId id="292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3929E-B2F1-4600-BFD9-A43B106B5CE1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852D9-1927-46F4-894D-0A6D583DA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9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20</a:t>
            </a:r>
            <a:r>
              <a:rPr lang="ru-RU" dirty="0" smtClean="0"/>
              <a:t>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должность с маленькой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5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5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6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14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54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40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9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2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9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4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9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C62C-7B87-4772-B34D-C81866E867F2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A9FA-D372-4B46-BFDC-8119F93D4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4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ФГБОУ ВО </a:t>
            </a:r>
            <a:r>
              <a:rPr lang="ru-RU" sz="2000" dirty="0" err="1"/>
              <a:t>КрасГМУ</a:t>
            </a:r>
            <a:r>
              <a:rPr lang="ru-RU" sz="2000" dirty="0"/>
              <a:t> им. проф. В.Ф. Войно-Ясенецкого Минздрава </a:t>
            </a:r>
            <a:r>
              <a:rPr lang="ru-RU" sz="2000" dirty="0" smtClean="0"/>
              <a:t>России</a:t>
            </a:r>
            <a:r>
              <a:rPr lang="ru-RU" sz="2000" baseline="30000" dirty="0"/>
              <a:t/>
            </a:r>
            <a:br>
              <a:rPr lang="ru-RU" sz="2000" baseline="30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Управление по воспитательной работе и молодежной политике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ВИЗИТНАЯ КАРТОЧКА УПРАВЛЕНИЯ</a:t>
            </a:r>
            <a:endParaRPr lang="ru-RU" sz="2800" b="1" baseline="30000" dirty="0" smtClean="0"/>
          </a:p>
          <a:p>
            <a:pPr marL="0" indent="0" algn="ctr">
              <a:buNone/>
            </a:pPr>
            <a:r>
              <a:rPr lang="ru-RU" sz="1800" dirty="0" err="1" smtClean="0"/>
              <a:t>Видеолекция</a:t>
            </a:r>
            <a:endParaRPr lang="ru-RU" sz="1800" dirty="0"/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Начальник УВР и МП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д.м.н</a:t>
            </a:r>
            <a:r>
              <a:rPr lang="ru-RU" sz="1800" dirty="0"/>
              <a:t>., </a:t>
            </a:r>
            <a:r>
              <a:rPr lang="ru-RU" sz="1800" dirty="0" smtClean="0"/>
              <a:t>профессор</a:t>
            </a:r>
            <a:endParaRPr lang="ru-RU" sz="1800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/>
              <a:t>Федор Валерьевич Алябьев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Красноярск</a:t>
            </a:r>
            <a:endParaRPr lang="ru-RU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6778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7281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" r="5388"/>
          <a:stretch/>
        </p:blipFill>
        <p:spPr bwMode="auto">
          <a:xfrm>
            <a:off x="5292080" y="3284984"/>
            <a:ext cx="3302737" cy="33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0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Текущая структура УВР и МП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СК МЕДИК – штатное </a:t>
            </a:r>
            <a:r>
              <a:rPr lang="ru-RU" dirty="0" smtClean="0">
                <a:solidFill>
                  <a:schemeClr val="accent2"/>
                </a:solidFill>
              </a:rPr>
              <a:t>подразделение (22 тренера)</a:t>
            </a:r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b="1" dirty="0" smtClean="0"/>
              <a:t>Курируемые функциональные подразделения и общественные организации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Студенческий совет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Штаб студенческих отрядов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Совет кураторов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34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Курируемые направления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Воспитательная работа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Молодежная политика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Профилактика идеологии терроризма, экстремизма, незаконного употребления наркотических средств и психотропных препаратов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Волонтерство</a:t>
            </a:r>
            <a:r>
              <a:rPr lang="ru-RU" dirty="0" smtClean="0">
                <a:solidFill>
                  <a:srgbClr val="00B050"/>
                </a:solidFill>
              </a:rPr>
              <a:t>, добровольчество, наставничество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Студенческое самоуправление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Массовая физкультурно-спортивная жизнь Университета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3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Молодежь это не только студенты, ординаторы и аспиранты, но молодые сотрудники, в первую очередь – преподаватели.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Привлекательность работы и вообще пребывания в </a:t>
            </a:r>
            <a:r>
              <a:rPr lang="ru-RU" dirty="0" err="1" smtClean="0">
                <a:solidFill>
                  <a:srgbClr val="00B050"/>
                </a:solidFill>
              </a:rPr>
              <a:t>КрасГМУ</a:t>
            </a:r>
            <a:r>
              <a:rPr lang="ru-RU" dirty="0" smtClean="0">
                <a:solidFill>
                  <a:srgbClr val="00B050"/>
                </a:solidFill>
              </a:rPr>
              <a:t> можно создать социальным микроклиматом, когда молодой человек будет ощущать комфорт лишь от самого названия вуза, а внутри Университета он должен чувствовать себя желанным и любимым.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3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сильные стороны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Штаб студенческих отрядов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Студенческий совет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Совет </a:t>
            </a:r>
            <a:r>
              <a:rPr lang="ru-RU" dirty="0" smtClean="0">
                <a:solidFill>
                  <a:srgbClr val="00B0F0"/>
                </a:solidFill>
              </a:rPr>
              <a:t>кураторов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Спортивный клуб «Медик»</a:t>
            </a:r>
          </a:p>
          <a:p>
            <a:r>
              <a:rPr lang="ru-RU" dirty="0" smtClean="0"/>
              <a:t>Руководитель </a:t>
            </a:r>
            <a:r>
              <a:rPr lang="ru-RU" dirty="0" smtClean="0"/>
              <a:t>Красноярского отделения «Волонтеров-медиков» – сотрудник </a:t>
            </a:r>
            <a:r>
              <a:rPr lang="ru-RU" dirty="0" err="1" smtClean="0"/>
              <a:t>КрасГМУ</a:t>
            </a:r>
            <a:r>
              <a:rPr lang="ru-RU" dirty="0" smtClean="0"/>
              <a:t> Миронова А.А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Соглашения с федерациями настольного тенниса и </a:t>
            </a:r>
            <a:r>
              <a:rPr lang="ru-RU" dirty="0" err="1" smtClean="0">
                <a:solidFill>
                  <a:srgbClr val="7030A0"/>
                </a:solidFill>
              </a:rPr>
              <a:t>дартса</a:t>
            </a:r>
            <a:r>
              <a:rPr lang="ru-RU" dirty="0" smtClean="0">
                <a:solidFill>
                  <a:srgbClr val="7030A0"/>
                </a:solidFill>
              </a:rPr>
              <a:t> Красноярского края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4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Цель </a:t>
            </a:r>
            <a:endParaRPr lang="ru-RU" sz="5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Каждый выпускник должен гордиться тем, что учился и закончил </a:t>
            </a:r>
            <a:r>
              <a:rPr lang="ru-RU" sz="2400" b="1" dirty="0" err="1" smtClean="0">
                <a:solidFill>
                  <a:srgbClr val="FF0000"/>
                </a:solidFill>
              </a:rPr>
              <a:t>КрасГМУ</a:t>
            </a:r>
            <a:r>
              <a:rPr lang="ru-RU" sz="2400" b="1" dirty="0" smtClean="0">
                <a:solidFill>
                  <a:srgbClr val="FF0000"/>
                </a:solidFill>
              </a:rPr>
              <a:t> потому что: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1. Этот этап жизни у него был счастливым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2. Он учился у великих преподавателей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3. Он чувствовал себя защищенным и в безопасности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4. Ему было интересно и учиться, и общаться со сверстниками, и развивать параллельно иные свои способности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5. Он реализовался в спорте, культуре, искусстве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6. С ним никогда не поступали несправедливо и его воспринимали как личность</a:t>
            </a:r>
          </a:p>
          <a:p>
            <a:endParaRPr lang="ru-RU" sz="1400" b="1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7030A0"/>
                </a:solidFill>
              </a:rPr>
              <a:t>ИТОГ: чувство благодарности преподавателям и руководству вуза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0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Что мы </a:t>
            </a:r>
            <a:r>
              <a:rPr lang="ru-RU" b="1" dirty="0" smtClean="0"/>
              <a:t>делаем </a:t>
            </a:r>
            <a:r>
              <a:rPr lang="ru-RU" b="1" dirty="0" smtClean="0"/>
              <a:t>для наших молодых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4644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Оснащение спортзалов общежитий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Закуп инструментария для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студотрядов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для выполнения работ в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третьем трудовом семестре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Расширение сети спортивных секций для студентов с использованием спортзала, </a:t>
            </a:r>
            <a:r>
              <a:rPr lang="ru-RU" dirty="0" smtClean="0">
                <a:solidFill>
                  <a:srgbClr val="7030A0"/>
                </a:solidFill>
              </a:rPr>
              <a:t>стадиона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бассейна,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спортивных локаций в главном корпусе, </a:t>
            </a:r>
            <a:r>
              <a:rPr lang="ru-RU" dirty="0" smtClean="0">
                <a:solidFill>
                  <a:schemeClr val="accent1"/>
                </a:solidFill>
              </a:rPr>
              <a:t>базы отдыха в </a:t>
            </a:r>
            <a:r>
              <a:rPr lang="ru-RU" dirty="0" err="1" smtClean="0">
                <a:solidFill>
                  <a:schemeClr val="accent1"/>
                </a:solidFill>
              </a:rPr>
              <a:t>Шира</a:t>
            </a:r>
            <a:endParaRPr lang="ru-RU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4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Что мы </a:t>
            </a:r>
            <a:r>
              <a:rPr lang="ru-RU" sz="3600" b="1" i="1" dirty="0" smtClean="0"/>
              <a:t>сделаем </a:t>
            </a:r>
            <a:r>
              <a:rPr lang="ru-RU" sz="3600" b="1" i="1" dirty="0" smtClean="0"/>
              <a:t>для наших </a:t>
            </a:r>
            <a:r>
              <a:rPr lang="ru-RU" sz="3600" b="1" i="1" dirty="0" smtClean="0"/>
              <a:t>молодых в к </a:t>
            </a:r>
            <a:r>
              <a:rPr lang="ru-RU" sz="3600" b="1" i="1" dirty="0"/>
              <a:t>следующему 2021-2022 учебному году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Закупим </a:t>
            </a:r>
            <a:r>
              <a:rPr lang="ru-RU" dirty="0" smtClean="0">
                <a:solidFill>
                  <a:srgbClr val="FF0000"/>
                </a:solidFill>
              </a:rPr>
              <a:t>комплекты </a:t>
            </a:r>
            <a:r>
              <a:rPr lang="ru-RU" dirty="0" smtClean="0">
                <a:solidFill>
                  <a:srgbClr val="FF0000"/>
                </a:solidFill>
              </a:rPr>
              <a:t>лыж </a:t>
            </a:r>
            <a:r>
              <a:rPr lang="ru-RU" dirty="0" smtClean="0">
                <a:solidFill>
                  <a:srgbClr val="FF0000"/>
                </a:solidFill>
              </a:rPr>
              <a:t>для занятий физкультурой и </a:t>
            </a:r>
            <a:r>
              <a:rPr lang="ru-RU" dirty="0" smtClean="0">
                <a:solidFill>
                  <a:srgbClr val="FF0000"/>
                </a:solidFill>
              </a:rPr>
              <a:t>спортом на нашей лыжной базе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Расширим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блоки просветительских лекций по актуальным вопросам медицины и смежных наук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3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>Косвенный планируемый эффект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Снижение социальной напряженности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Повышение мотивации к жизни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Рост числа амбициозных студентов, видящих перспективу научной и педагогической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карьеры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10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522</Words>
  <Application>Microsoft Office PowerPoint</Application>
  <PresentationFormat>Экран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ФГБОУ ВО КрасГМУ им. проф. В.Ф. Войно-Ясенецкого Минздрава России  Управление по воспитательной работе и молодежной политике</vt:lpstr>
      <vt:lpstr>Текущая структура УВР и МП</vt:lpstr>
      <vt:lpstr>Курируемые направления</vt:lpstr>
      <vt:lpstr>Идея</vt:lpstr>
      <vt:lpstr>Наши сильные стороны</vt:lpstr>
      <vt:lpstr>Цель </vt:lpstr>
      <vt:lpstr>Что мы делаем для наших молодых</vt:lpstr>
      <vt:lpstr>Что мы сделаем для наших молодых в к следующему 2021-2022 учебному году</vt:lpstr>
      <vt:lpstr>Косвенный планируемый эффект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студенческих отрядов КрасГМУ</dc:title>
  <dc:creator>Федор В. Алябьев</dc:creator>
  <cp:lastModifiedBy>Федор В. Алябьев</cp:lastModifiedBy>
  <cp:revision>40</cp:revision>
  <dcterms:created xsi:type="dcterms:W3CDTF">2020-09-23T01:13:30Z</dcterms:created>
  <dcterms:modified xsi:type="dcterms:W3CDTF">2021-04-06T04:36:48Z</dcterms:modified>
</cp:coreProperties>
</file>