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0" r:id="rId8"/>
    <p:sldId id="301" r:id="rId9"/>
    <p:sldId id="262" r:id="rId10"/>
    <p:sldId id="302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3" r:id="rId22"/>
    <p:sldId id="304" r:id="rId23"/>
    <p:sldId id="274" r:id="rId24"/>
    <p:sldId id="305" r:id="rId25"/>
    <p:sldId id="306" r:id="rId26"/>
    <p:sldId id="307" r:id="rId27"/>
    <p:sldId id="275" r:id="rId28"/>
    <p:sldId id="308" r:id="rId29"/>
    <p:sldId id="309" r:id="rId30"/>
    <p:sldId id="310" r:id="rId31"/>
    <p:sldId id="311" r:id="rId32"/>
    <p:sldId id="276" r:id="rId33"/>
    <p:sldId id="277" r:id="rId34"/>
    <p:sldId id="318" r:id="rId35"/>
    <p:sldId id="319" r:id="rId36"/>
    <p:sldId id="278" r:id="rId37"/>
    <p:sldId id="279" r:id="rId38"/>
    <p:sldId id="312" r:id="rId39"/>
    <p:sldId id="313" r:id="rId40"/>
    <p:sldId id="320" r:id="rId41"/>
    <p:sldId id="321" r:id="rId42"/>
    <p:sldId id="314" r:id="rId43"/>
    <p:sldId id="315" r:id="rId44"/>
    <p:sldId id="322" r:id="rId45"/>
    <p:sldId id="316" r:id="rId46"/>
    <p:sldId id="317" r:id="rId47"/>
    <p:sldId id="280" r:id="rId48"/>
    <p:sldId id="297" r:id="rId49"/>
    <p:sldId id="298" r:id="rId50"/>
    <p:sldId id="299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Нейропсихологические синдромы отклоняющегося развития. Синдромы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2013г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Одинаково звучат близкие по звучанию слова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хвост — гвоздь — кость — трость):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смыслового различения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чтении литеральные парафазии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затруднения в расстановке ударения в слове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плохо интонировано (в связи с чем затрудняется и понимание прочитанного)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остается в рамках этого синдрома наиболее сохранной речевой функцией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Письменная речь нарушается из-за прямой зависимости от состояния фонематического слуха ребенка.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заменами по мягкости — твердости, глухости — звонкости, ошибками в безударных гласных, реже — пропусками букв.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 самоконтроль за собственной речью: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компенсаторное многословие, но чаще — замкнутость, молчаливость.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слухоречевой памяти в звене избирательности: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обилие литеральных парафазии, тенденция к размытости границы слова и появлению словесных новообразований).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смыслоорганизуюшей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функции речи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«дом, лес, кот»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превращается в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дом влез кот»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«ночь, игла, пирог»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«ночь пекла пирог»)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Итог: деформация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обобщающей функции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номинативной функции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способности разворачивать программу собственного речевого высказывания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Признаки: «функциональной автономности» мозговых полушарий: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реципрокной координации рук и накопление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амбилатеральных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черт в пробах на исследование латеральных предпочтений (РК)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обилие реверсий (зеркальности), как элементарных, так и системных: восприятие и анализ значительного по объему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поля справа налево (при рассматривании фигур предметного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интерпретации сюжетных картин (особенно серийных), в чтении, при воспроизведении эталонов зрительной памяти).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тенденция к игнорированию левой половины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поля и латеральные отличия при выполнении одного и того же задания правой и левой рукой (рисунок, копирование)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фонематического слуха (следы памяти, письмо)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нестабильность номинативной функции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уровня (мозолистого тела)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«краевые» эффекты при исследовании памяти: в первую очередь воспроизводятся первый и последний эталоны, иногда ребенок этим и ограничивается;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использование различных стратегий решения интеллектуальных задач, что производит впечатление одновременного сосуществования двух систем мышления, поскольку в одном и том же эксперименте ребенок может использовать то одну из них, то другую.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600" dirty="0" smtClean="0"/>
              <a:t>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недостаточность пространственных представлений (метрических, структурно-топологических, координатных) и нарушения порядка воспроизведения слухоречевых и зрительных эталонов на следах памяти.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предметные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парагнозии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дефекты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сомато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и лицевого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гнозиса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цветоразличения и дифференциации эмоций.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слухоречевой модальности нарушение порядка наряду с правильным воспроизведением запоминаемых слов. В большинстве случаев актуализируются слова-ассоциации: например, в тесте «6 слов» вместо слова 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дрова — топор.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зрительной памяти нарушения порядка сочетаются с обилием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параграфий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реверсий.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Эталонные образы видоизменяются и трансформируются до неузнаваемости.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Реверсии, и контаминации («слепки») из двух фигур, и искажения, связанные с метрическими и структурно-топологическими метаморфозами.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Побочные ассоциации и новообразования. Это нередко сказывается в увеличении продуктивности их деятельности, иногда приводящей к бесплодному фантазированию, но иногда — к необычайно ярким и нетривиальным творческим находкам.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Выводы.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и мышление при данном синдроме могут оставаться в пределах нормативных показателей. Однако в ряде случаев эти процессы имеют подчеркнуто «взрослый», штамповый оттенок с обилием интонационно-мелодических и жестомимических компонентов, метафорических акцентов и стремлением к использованию формы (фактуры и т. п.) как основы для интеллектуальной операции.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пространственная недостаточность на эффективности письма, счета и чтения в той их части, которая базируется на оптико-гностическом факторе.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Нарушена «защита от шума».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Нарушена инициация контроля межполушарного взаимодействия (задача «четвертый лишний», на фоне общего благополучия, включает в процесс интерпретации соседний набор («шум!»)).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правого полушария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Вторичный дефект фонематического слуха (нарушен этап развития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звукоразличения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неречевого,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прелингвистического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же картина будет характерна при анализе любой другой высшей психической функции, онтогенез которой с необходимостью требует отлаженных взаимодействий между правым и левым полушариями.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«ленивый», «невнимательный», «неуправляемый»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эмоциональная лабильность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пресыщаемость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неадекватные реакции на происходящее</a:t>
            </a:r>
          </a:p>
          <a:p>
            <a:pPr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биографических данных: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раннего детства излишняя чувствительность, капризность, неуправляемое поведение, патологическое упрямство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излишняя полнота или худоба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энуреза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10–12 лет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аппетита и формулы сна 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истощаемость</a:t>
            </a:r>
          </a:p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неустойчивое внимание</a:t>
            </a:r>
          </a:p>
          <a:p>
            <a:pPr indent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логоневроза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обилие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дистоний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вычурных поз и ригидных телесных установок</a:t>
            </a:r>
          </a:p>
          <a:p>
            <a:pPr indent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первичное нарушение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праксиса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вычурная, резонерская. Светская беседа с ними — развернутое действо, в котором дети, как правило, пытаются блеснуть всеми своими достаточно обширными познаниями.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заикания и дизартрии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подкорковых образований (базальных ядер) мозга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b="1" dirty="0" smtClean="0"/>
              <a:t>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ет стойкого дефекта при выполнении экспериментальных тестов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сниженной общей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нейродинамики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деятельности, письма, чтения в рамках возрастных нормативов или даже превосходя их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недостаточность фоновых компонентов психической деятельности: плавность, переключаемость, трудности удержания уровня тонуса.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исполнительная сторона графических функций (письма, рисунка) крайне затруднена и наводит на метафору «как курица лапой»</a:t>
            </a:r>
          </a:p>
          <a:p>
            <a:pPr indent="0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Основным радикалом является несбалансированность тонизирования поведения за счет внешних социальных условий и внутренней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аутостимуляции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явление сопряжено со слабостью нейродинамического и эмоционально-аффективного аспектов психической деятельности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стволовых образований мозга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57250" indent="-514350">
              <a:buFont typeface="+mj-lt"/>
              <a:buAutoNum type="arabicPeriod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8572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дизэмбриогенетических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стигм: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лицевая асимметрия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асимметрия глазных щелей 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неправильный рост зубов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различного рода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дистонии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включающие как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гипотонус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проксимальных и дистальных отделах конечностей (который в процессе выполнения нагрузочных проб имеет тенденцию к асимметричному изменению)</a:t>
            </a:r>
          </a:p>
          <a:p>
            <a:pPr marL="857250" inden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обилие пигментных пятен, родинок </a:t>
            </a:r>
          </a:p>
          <a:p>
            <a:pPr marL="85725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сочетаются с явлениями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дизонтогенеза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ритмики мозга (ЭЭГ), специфическими особенностями гормонального и иммунного статуса.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целым рядом нейродинамических и эмоциональных отклонений, включает как латеральные (лево- и правополушарные), так и межполушарные патологические стигматы, которые актуализируются на всех уровнях функционирования вербальных и невербальных психических процессов.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двигательной сфере накопление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амбидекстральных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черт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псевдолеворукости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Наблюдаются грубые дефекты как реципрокных,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синергических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сенсомоторных координации с обилием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синкинезий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вычурных поз и патологических ригидных установок.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динамический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оптико-гностической сфере — инверсия вектора (горизонтального и вертикального) и фрагментарность восприятия, с тенденцией к левостороннему игнорированию.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грубая патология всех уровней и аспектов пространственных представлении с обилием реверсий и отчетливыми латеральными отличиями в правой и левой руке.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Патогномоничными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нижнестволовых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дисфункций являются не 180-, а 90-градусные реверсии при копировании.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сфере обнаруживаются выступающие на первый план дефекты избирательности памяти вне зависимости от ее модальности при относительно сохранном объеме и прочности. Имеет место отчетливая тенденция к актуализации феномена реминисценции.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Нейропсихологический метод занимает особое место в ряду научных дисциплин, обращенных к проблеме онтогенеза в норме и патологии. Только он позволяет оценить и описать те системно-динамические перестройки, которые сопровождают психическое развитие ребенка с точки зрения его мозгового обеспечения. Понять глубинные механизмы его психического статуса и спланировать адекватную онтогенезу именно этого, конкретного ребенка программу психолого-педагогического сопровождения.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речевой сфере тенденция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амбилатерализации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полушарий мозга и задержка дебюта формирования доминантного по речи полушария вплоть до 10–12 лет.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заинтересованности в патологическом процессе нижних отделов ствола кривая продуктивности воспроизведения с левого уха отличается «платообразным характером» (она устойчиво высока вне зависимости от порядкового номера группы слов), а с правого —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качелеобразным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(высокий процент воспроизведения 2-й группы сменяется игнорированием 3-й, затем опять подъем (5-я группа), спад (7-я группа) и т. д.).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Аналогичные кривые при поражении верхних отделов ствола имеют вид реципрокных «качелей».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57250" indent="-514350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первом плане дефект фонетико-фонематического анализа на фоне стертой дизартрии и тенденция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аномическим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проявлениям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обедненность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самостоятельной речевой продукции с обилием вербальных «штампов»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аграмматизмов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задержка становления обобщающей и регулирующей функций слова).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 патогенетическим радикалом здесь является системная задержка и искажение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цереброгенеза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комиссуральных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полушарных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систем, приводящие 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атипии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психического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функциогенеза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Функциональный статус правого полушария как вторично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(где гипофункция задних отделов зачастую сочетается с гиперфункцией передних).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Левое полушарие, функционально развивающееся как бы в условиях постоянного «обкрадывания», демонстрирует дефицит третьего порядка по отношению к функциональному статусу стволовых образований правого полушария. Вместе с тем иногда фасадом данного синдрома (особенно у девочек) выступает типичная грубая «лобная» симптоматика, нехарактерная для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Отличительной чертой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дисгенетического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синдрома является его возрастная динамика, актуализирующаяся — внешне — в резкой элиминации дефектов. Однако сенсибилизированное нейропсихологическое обследование всякий раз выявляет ту 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и в младшем возрасте, но в модифицированном варианте.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Оптико-пространственная недостаточность, практически отсутствующая в правой руке, остается неизменной в левой.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Фонетико-фонематическая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бы отсутствующая в непосредственной речи, по-прежнему вредоносно влияет на эффективность памяти и письма; </a:t>
            </a:r>
          </a:p>
          <a:p>
            <a:pPr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остается множество литеральных парафазий и контаминации при воспроизведении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дихотических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эталонов.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Достаточная РК рук при увеличении времени выполнения пробы и исключении речевого контроля (зафиксированный язык) приобретает следующий вид: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нарастает тонус мышц и появляются вычурные позы в левой руке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постепенное соскальзывание на одноименные движения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нарастают как оральные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синкинезии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гипертонусом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языка, его подергиваниями и поворотами в такт движениям), так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содружественные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движения во всем теле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 нарастает и тонический, и кинетический дефицит в правой руке.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09654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Внешняя элиминация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дисгенетического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синдрома в онтогенезе происходит вследствие компенсирующего влияния речевого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опосредствования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Созревание той или иной психической функции протекает у этих детей преимущественно не за счет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латерализации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межполушарной организации самих психологических факторов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межфакторных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связей, т. е. наблюдается не динамика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факторогенеза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изнутри, 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опосредствование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его извне путем сращивания с речевой маркировкой.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514350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Дисгенетический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12776"/>
            <a:ext cx="8229600" cy="56452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одной стороны, это классический (по Л.С.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Выготскому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процесс — ведь логика развития ребенка перманентно включает речевое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опосредствование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широкого круга невербальных явлений. Но в нашем случае механизм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оречевления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опирается на несформированный первично сенсомоторный базис, что приводит к повышению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энергозатрат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психики, поскольку процесс вербализации чрезвычайно энергоемок. Образуется порочный круг, внутри которого недостаточными оказываются и сами речевые функции (конечно, наиболее вредоносно это для высших форм организации речевой деятельности), и деформированные невербальные аспекты психики.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одно из важнейших его психофизиологических свойств, отражение которого актуализируется в типе мозговой организации психических процессов.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Имеется ввиду генетические левши,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амбидекстры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правши с семейным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левшеством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 — одна из особенностей лиц с наличием фактора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левшества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Церебральный онтогенез их обладает специфическими чертами: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дифференцируются внутри- и межполушарные связи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менее избирательны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выявляется отставание в развитии биоэлектрической ритмики мозга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Конкретный психологический фактор у левши может быть «совмещен» с абсолютно не адекватной ему зоной мозга (например, оптико-гностический — с левой височной областью, а фонематический слух — с теменными структурами)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становление в онтогенезе идет не непосредственно, а опосредованно и многоканально. Соответственно выстраиваются психические функции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межфункциональные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если для правшей естественна определенная последовательность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функциогенеза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левшей она менее предсказуема.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все дети-левши изыскивают самые немыслимые внешние и внутренние средства, позволяющие альтернативно, без опоры на первичный (в традиционном понимании) фактор, решать проблемы, прямо связанные с его актуализацией (пренебрегая фонетико-фонематическим фактором, мальчик 9 лет, ввиду своей вопиющей безграмотности, решил заучивать слова наизусть, а потом просто воспроизводил их по памяти).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левой височной доли.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межполушарных взаимодействий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транскортикального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(мозолистого тела).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правого полушария.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фоне явной незрелости фактора у левшей развивается психическая функция, требующая его как первичного, базисного.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Феноменологически это —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функциогенез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ниоткуда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6 лет при полном отсутствии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координантных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квазипространственных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представлений (зато с прекрасно разработанным структурно-топологическим фактором, который в онтогенезе правшей часто так и остается в зачаточном состоянии) мальчик с легкостью овладел математическими приемами II–III классов, решал сложнейшие головоломки и т. 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он объяснил, сочетания цифр и уравнений кажутся ему необычайно красивыми. По всей видимости, счет для него не связан генетически с традиционным фактором; пространственные, в том числе математические, манипуляции подчиняются здесь законам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гештальта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красоты, т. е. больше производны от интуиции, чем от конкретных познавательных процессов.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власть над собственным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факторогенезом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обрывается там, где в психическую деятельность должны включаться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процессуальные, динамические параметры, что также обусловлено их мозговой организацией.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Поздний дебют моторных компонентов любой функции и обнаруживающие себя в течение всей их жизни чисто динамические трудности в речи, памяти, движениях (здесь нет дополнительных возможностей для формирования фактора: кинетика в широком смысле либо актуализируется плавно,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сукцессивно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заданном направлении, либо, напротив, «буксует» на каждом шагу).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Традиционны задержки речевого развития, овладения письмом, чтением: ведь все это требует организованной парной работы полушарий. У них изначально и пожизненно отсутствует упроченная пространственно-временная система координат, что и проявляется в феноменах «зеркальности», «эффектах времени».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у него пространственных навыков и во внешнем, и во внутреннем плане, на макро-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(читать, писать, рисовать, считать, вспоминать, интерпретировать сюжетную картинку можно начать с любой стороны).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необходимо сканирование большого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перцептивного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поля — это усугубляется хаотичностью и фрагментарностью.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Сориентирован на адаптацию внешнего мира к своему уровню (упорные попытки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аутокоррекции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Полноценно не формируется средний уровень психической регуляции — уровень психических операций и автоматизмов.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привлекают максимум внешних, осознаваемых средств для овладения теми навыками, которые у правшей формируются и закрепляются независимо от их желания.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Левша всякий раз изобретает свой способ овладения миром правшей.  Самый высокий ранг у левшей —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самоконтроля.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психического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Опора на богатый арсенал средств на порядок увеличивает количество степеней свободы для достижения той или иной цели, что и констатируется постоянно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популяции как повышенная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способность к нетривиальным решениям и пр.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свидетельство слабости, ненадежности адаптивных механизмов, изнашиваемости нервной системы, что и наблюдается у левшей, в том числе в онтогенезе — частые аффективные срывы, тенденция к эмоционально-личностной незрелости, психосоматическим пароксизмам.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Психические функции ребенка приобретенные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преодолевают длительный путь, начиная с внутриутробного периода.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Путь формирования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гетерохронен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асинхроничен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Разнонаправленные процессы в определенные периоды синхронизируются, чтобы создать в совокупности целостный ансамбль психической деятельности, способный адекватно отреагировать на те требования, которые предъявляет ребенку окружающий мир, и прежде всего, социальное окружение.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беседе: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Отвлекаемость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концентрации внимания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Истощаемость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Неустойчивость внимания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Безразличие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усвоения учебной информации,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обследовании: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Моторно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эмоционально обеднен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удержания программы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Безынициативность не заинтересованность в получении лучших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Истинного истощения не происходит.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игровой ситуации (особенно с соревновательным акцентом) не уступает сверстникам, диссоциация между протеканием учебной и игровой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Склонность к упрощению программы вне зависимости от конкретной задачи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Тенденция к персеверациям,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Стремление к привлечению внешних опор при выполнении того или иного теста.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Внешний контроль со стороны психолога повышает эффективность работы, равно как и дробление экспериментальной программы на последовательные подпрограммы.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письме пропуски букв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Нуждается в постоянном контроле выполнения заданий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Бедная речевая продукция ребенка.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Снижена обобщающая функция речи (интеллектуальные тесты).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Речь носит преимущественно реактивную форму, она примитивна по синтаксису и использованию изобразительных средств. Включение в активную, развернутую речевую деятельность несколько затруднено, при этом все базисные характеристики речи (сенсорная, моторная, номинация, повторение, понимание)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интактны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Первично достаточными являются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праксис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гнозис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память.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префронтальных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(лобных) отделов мозга.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Основной радикал недостаточность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программирования, целенаправленности и контроля за протеканием собственной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Слабость регулирующей функции речи.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новых социальных условиях.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левой височной области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Изолированные трудности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звукоразличении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(трудности понимания речи, воспринимаемой на слух)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Остальные психические функции при этом не обнаруживают какой-либо значительной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дефицитарности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2436</Words>
  <Application>Microsoft Office PowerPoint</Application>
  <PresentationFormat>Экран (4:3)</PresentationFormat>
  <Paragraphs>238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 Кафедра нервных болезней с курсом медицинской реабилитации ПО    Тема: Нейропсихологические синдромы отклоняющегося развития. Синдромы несформированности.    лекция № 6 для студентов V курса, обучающихся по специальности  030401.65 – КЛИНИЧЕСКАЯ ПСИХОЛОГИЯ    асс. Швецова И.Н.   Красноярск, 2013г. </vt:lpstr>
      <vt:lpstr>План лекции: </vt:lpstr>
      <vt:lpstr>Актуальность</vt:lpstr>
      <vt:lpstr>Синдромы несформированности</vt:lpstr>
      <vt:lpstr>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 Функциональная несформированность префронтальных (лобных) отделов мозга.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Функциональная несформированность левой височной области</vt:lpstr>
      <vt:lpstr>  Функциональная несформированность межполушарных взаимодействий транскортикального уровня (мозолистого тела) </vt:lpstr>
      <vt:lpstr> Функциональная несформированность межполушарных взаимодействий транскортикального уровня (мозолистого тела) </vt:lpstr>
      <vt:lpstr>Функциональная несформированность межполушарных взаимодействий транскортикального уровня (мозолистого тела)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Функциональная несформированность правого полушария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   Функциональная дефицитарность подкорковых образований (базальных ядер) мозга  </vt:lpstr>
      <vt:lpstr>Функциональная дефицитарность стволовых образований мозга</vt:lpstr>
      <vt:lpstr>Дисгенетический синдром</vt:lpstr>
      <vt:lpstr>Дисгенетический синдром</vt:lpstr>
      <vt:lpstr>Дисгенетический синдром</vt:lpstr>
      <vt:lpstr>Дисгенетический синдром</vt:lpstr>
      <vt:lpstr>Дисгенетический синдром</vt:lpstr>
      <vt:lpstr>  Дисгенетический синдром  </vt:lpstr>
      <vt:lpstr>  Дисгенетический синдром  </vt:lpstr>
      <vt:lpstr>Дисгенетический синдром</vt:lpstr>
      <vt:lpstr>Дисгенетический синдром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Атипия психического развития</vt:lpstr>
      <vt:lpstr>Выводы:</vt:lpstr>
      <vt:lpstr>Литература: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нервных болезней с курсом медицинской реабилитации ПО    Тема: Нейропсихологические синдромы отклоняющегося развития. Синдромы несформированности. Синдромы дефицитарности    лекция № 3 для студентов III курса, обучающихся по специальности  030401.65 – КЛИНИЧЕСКАЯ ПСИХОЛОГИЯ    асс. Швецова И.Н.   Красноярск, 2013г. </dc:title>
  <dc:creator>Book</dc:creator>
  <cp:lastModifiedBy>Book</cp:lastModifiedBy>
  <cp:revision>46</cp:revision>
  <dcterms:created xsi:type="dcterms:W3CDTF">2013-12-12T12:14:04Z</dcterms:created>
  <dcterms:modified xsi:type="dcterms:W3CDTF">2014-01-22T03:57:14Z</dcterms:modified>
</cp:coreProperties>
</file>