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92" r:id="rId9"/>
    <p:sldId id="293" r:id="rId10"/>
    <p:sldId id="281" r:id="rId11"/>
    <p:sldId id="264" r:id="rId12"/>
    <p:sldId id="282" r:id="rId13"/>
    <p:sldId id="265" r:id="rId14"/>
    <p:sldId id="266" r:id="rId15"/>
    <p:sldId id="283" r:id="rId16"/>
    <p:sldId id="268" r:id="rId17"/>
    <p:sldId id="285" r:id="rId18"/>
    <p:sldId id="286" r:id="rId19"/>
    <p:sldId id="294" r:id="rId20"/>
    <p:sldId id="269" r:id="rId21"/>
    <p:sldId id="290" r:id="rId22"/>
    <p:sldId id="287" r:id="rId23"/>
    <p:sldId id="288" r:id="rId24"/>
    <p:sldId id="291" r:id="rId25"/>
    <p:sldId id="272" r:id="rId26"/>
    <p:sldId id="271" r:id="rId27"/>
    <p:sldId id="273" r:id="rId28"/>
    <p:sldId id="274" r:id="rId29"/>
    <p:sldId id="275" r:id="rId30"/>
    <p:sldId id="276" r:id="rId31"/>
    <p:sldId id="278" r:id="rId32"/>
    <p:sldId id="279" r:id="rId33"/>
    <p:sldId id="295" r:id="rId34"/>
    <p:sldId id="296" r:id="rId35"/>
    <p:sldId id="298" r:id="rId36"/>
    <p:sldId id="299" r:id="rId37"/>
    <p:sldId id="29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DB8D8-A1F7-47DC-95A0-5B0A58F0C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B9D5EA-EAAB-4A1D-9CB9-A9E91E776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ECF44-B59A-473C-9137-5083AFD7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B1E25-5F1D-47B0-A1BC-167426E7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2B603-6F3D-4424-9F0D-289597CA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4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E4EED-AB7C-47D8-A290-47C2D21D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D4F86-8E0B-4837-BB6C-46A730CD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27390-4C99-438B-AC11-3CB74829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CF629-042B-490B-96F6-EBC45E70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1DDF88-E80A-49EE-BA91-CF59B02A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7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8F0FD4-B6F5-4EA6-97FD-06D8FE73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000FA7-27F1-423E-9A7A-CED496E97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5080D-CADE-4537-BC17-6233D272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90B5C-1804-4772-8197-6AEF67A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14556-C675-443A-B27C-C6186108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6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D5BB4-B6E8-4C0A-8AA5-C2D4922B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2D1F9-F002-45CC-BE1D-F4FB23D29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B347C-D51B-4308-BA7B-72ECC170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CFDD5-F9F1-4CA4-BAFA-13AF4627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E5EEE-CAC9-4DAF-8D7F-6BBD56AB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0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16CDD-7B33-478E-9654-33ABF7E3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19E6C-CC97-4E1C-8482-58BD75655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E5F319-58B5-46B5-8AF7-79CC72E6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38283-99CE-4271-9C18-B7E276CE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1888E-361D-49AC-B018-85483FF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1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171F0-6371-4A31-8BB9-608BFBD3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3F90CE-D897-438F-811B-6B402908A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2F344F-8248-48BA-9072-DF868E9CA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D7178D-10E7-40FF-8789-CD21E940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F28B7-E93D-4A06-A355-18DC3329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C891AA-62E2-49EA-80F7-DD2052E0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EBEBC-E640-42CF-A102-659E40E6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D09982-DA49-4DF7-ACE4-4273DA780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9ADAB9-1568-4A20-B186-7E2F02B87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A4830A-07E6-4EF9-8B66-7B45A33DB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F03212-017C-41E7-B3C3-9D6DBAB16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C849B3-062C-49BE-98E9-24C27815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FA296F-CA68-453F-8EB9-A43E29B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5B7662-55C7-4D7E-ACB5-FA38EA28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2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B52AB-C34C-4D18-B2C5-03621D96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35FFBF-D5ED-4C55-AD63-9DB8D9D5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F86D9C-A9B3-4545-AC61-E1148F5F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9A8954-E0E7-4FDC-9405-BACD822E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6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BD7842-33C8-4270-9FF8-23ABEDE6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FFEA04-086E-40A4-89E6-D1E16530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54D781-5018-4813-9DAC-109284D1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0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9FDE6-BE00-4CB3-AFF9-292D663D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2140D5-128C-4C30-9CBC-85AD606D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54120-3391-4A2E-BC22-9D40B1DD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E41923-D6D0-43E5-B1D1-7648D61B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E75EA6-C419-40A2-BA11-A72CD1F9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CE4E5C-717D-48D1-B8F0-A9F95734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9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1CFC5-9915-46D0-B771-67F252FC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A7CE61-49CC-4190-9D56-05B71F87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0C608D-0791-4AF6-A1FC-9E0CE388C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96C60-2D0C-4775-8BF9-41722A43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B7981B-9283-4440-B4B5-1334C660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EC977B-AAF9-44C8-992B-98339B8F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2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38E1E-049D-4113-9A9A-5B9BE7FB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3E10D-54B9-4B25-9B19-1D3AAB3B5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C7168-5274-456C-849E-87BE16331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5DF3-C000-4571-BC9C-FE0F06FB6C2A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F21CD-F8C7-4976-AD20-CAA39AD17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A450B-BB2C-4912-A812-CA0E5E93F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6FC3B-AE11-456F-9103-4B69AB27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7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ventilyator/" TargetMode="External"/><Relationship Id="rId2" Type="http://schemas.openxmlformats.org/officeDocument/2006/relationships/hyperlink" Target="https://pandia.ru/text/category/ventilyatcionnie_sistemi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vremya_raboche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FB253-3308-40A2-8184-393E3DDA9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Отопление и вентиляция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3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85B9-9ACF-4407-9ED5-8D36B496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2" y="520994"/>
            <a:ext cx="10515600" cy="6485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отопление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82CEB-86EE-47D9-B7FA-CC1743110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581"/>
            <a:ext cx="10515600" cy="500738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теплоносителя (вода, пар, воздух) отопление различают: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водяное,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паровое,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лучистое.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и в основном в качестве теплоносителя используется вода.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99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9BFF18-175D-490A-BBE7-BEFA9930C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Водяное отопление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действия водяной  системы отопления основан на том, что вода нагретая в котле подается по главному стояку на вверх, поступает в разводящую горизонтальную магистраль, отпускается по подающему  стояку, проходит через нагревательные приборы, и охлаждаясь, опускается по обратному стояку и снова поступает в котел.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93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BF679B-ED03-4ED5-B042-478D7A51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5665"/>
            <a:ext cx="10515600" cy="5241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Паровое отопление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теплоносителем является пар.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жилых зданиях, больничных стационарах, школах и детских учреждениях запрещено паровое отопление так как: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температуры нагревательных приборов – выше 100 и 150°С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пригорание пыли,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ожогов,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дискомфортные условия;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температуру нагрева в котлах нельзя менять в зависимости наружных температур.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Паровое отопление отличается быстротой нагрева системы и используется в больших помещениях</a:t>
            </a:r>
          </a:p>
        </p:txBody>
      </p:sp>
    </p:spTree>
    <p:extLst>
      <p:ext uri="{BB962C8B-B14F-4D97-AF65-F5344CB8AC3E}">
        <p14:creationId xmlns:p14="http://schemas.microsoft.com/office/powerpoint/2010/main" val="354123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E046E4-471A-4C92-865E-B299103B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256"/>
            <a:ext cx="10515600" cy="5113707"/>
          </a:xfrm>
        </p:spPr>
        <p:txBody>
          <a:bodyPr/>
          <a:lstStyle/>
          <a:p>
            <a:pPr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Воздушное отопление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основано на подогреве воздуха в калорифере, расположенном в подвале здания, поступающего затем по каналам в отапливаемые помещения.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Отверстия подающих каналов располагаются под потолком, а для удаления охладившегося воздуха - в нижней части противоположной стены.</a:t>
            </a:r>
          </a:p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производственные помещения, здания театров, где требуется быстрый подогрев и последующее выключение отопительной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27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85CE0E-805B-41C6-AD91-AE10E3EA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Лучистое отопление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отличительной чертой лучистого отопления служит нагрев ограждающих поверхностей помещения: стен, пола или потолка (взамен отопительных приборов).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Достигается это за счет того, что под поверхностью ограждений прокладываются трубы отопления, или каналы входят в конструкцию бетонных стен и ограждений.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Лучистым оно называется потому, что при нагреве конструкций  тепло распространяется почти целиком за счет излучения. В качестве теплоносителя могут быть использованы вода и воздух.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45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DE9B0-54C4-409E-955D-8D89E689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Вентиляция   жилых и общественных помещений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B14E1A-9A3A-4221-B6AD-892D1997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721"/>
            <a:ext cx="10515600" cy="463524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вентиляции, которая обеспечивает только подачу чистого воздуха –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называется приточной.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та которая только удаляет загрязненный воздух,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называется вытяжной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Приточно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– вытяжная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вентиляция одновременно подает чистый воздух и удаляет загрязненный.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9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126D62-52D4-43FF-8EB2-8F6A74D0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833"/>
            <a:ext cx="10515600" cy="570913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Движение воздуха в закрытом помещении, которое возникает за счет разности температур наружного и внутреннего воздуха и действия ветра, называется  </a:t>
            </a:r>
            <a:r>
              <a:rPr lang="ru-RU" i="1" u="sng" dirty="0">
                <a:latin typeface="Times New Roman" panose="02020603050405020304" pitchFamily="18" charset="0"/>
                <a:cs typeface="Times New Roman" pitchFamily="18" charset="0"/>
              </a:rPr>
              <a:t>естественной вентиляцией.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приточная вентиляция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обеспечивается посредством открывающихся створок и форточек окон.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важное значение играют форточки, расположенные в верхней части окон, что обеспечивает прогревание поступающего холодного воздуха и предупреждение охлаждения воздуха помещения при проветривании.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3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34CB58-6864-4BA9-9BCE-6F01AFF6A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58" y="1017551"/>
            <a:ext cx="10515600" cy="475592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проветривание (вентиляция) помещений имеет гигиеническое нормирование: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форточек к площади пола должна составлять 1:50, где за 1 взята суммарная площадь оконных форточек в помещении.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7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522D0B-41E2-43B9-BB8A-506D7A47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9972"/>
            <a:ext cx="10515600" cy="5336991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Вытяжная естественная вентиляция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посредством каналов, расположенных в конструкциях здания; отработанный воздух, имеющий более высокую температуру и влажность, поднимается в верх и удаляется в каналы через жалюзийные решетки, размещенные в верхней части помещений.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воздуха из помещения в атмосферу обеспечивается гравитационным побуждением, когда более теплый воздух движется в зону холодного фронта.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0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1229D-07B4-4A87-A189-2A303360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889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Вентиляционная система в жилых зданиях устраивается таким образом, чтобы воздух поступал через спальню и гостиную, а удалялся из кухни и санузла.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F6AA56-2208-44F2-9D1F-1C6CCCFFD6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7" y="1765005"/>
            <a:ext cx="10705214" cy="495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8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01F9D6-E5ED-457C-8E51-C67EEF37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1.Отопление и вентиляция жилых и общественных помещений.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2.Газоснабжение  жилых домов.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73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CF343F-692A-4FE6-AE66-278A4351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Кратность воздухообмена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количество воздуха в кубических метрах, отнесенное к внутреннему объему помещения, который подается или извлекается из помещения в течение одного часа.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Воздух по притоку обозначают знаком (+) по вытяжке (-), а приток и вытяжка могут быть сбалансированы, когда в помещение подается и извлекается равное количество воздуха.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42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F8ADD7-D932-4B36-97A1-1A15D07DE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борьбы с паро-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туманнообразованием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(бани, прачечные) вентиляция устраивается с преобразованием вытяжки под притоком. В некоторых специальных случаях (операционных, родильных) приток преобладает над вытяжкой.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710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22FF0-27D2-433F-81BA-DD48C877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2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вентиляции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E59E5-23D6-4725-AE20-1F33A419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358"/>
            <a:ext cx="10515600" cy="5145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Перемещение воздуха может происходить за счет механического побуждения (вентиляторами, эжекторами) – такая вентиляция называется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искусственной, побудительной или механической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Приточная и вытяжная искусственные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Вентиляционные системы"/>
              </a:rPr>
              <a:t>системы вентиляции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обеспечиваются посредством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Вентилятор"/>
              </a:rPr>
              <a:t>вентиляторов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различной мощности и оцинкованных воздуховодов с расположенными на них диффузорами.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Искусственная вентиляция подразделяется на: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общеобменную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местную.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881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D5DA53-4CC8-4A1D-9A9B-FA22CD40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772"/>
            <a:ext cx="10515600" cy="5794191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Общеобменная вентиляция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приток свежего воздуха и удаление отработанного воздуха из всего помещения. 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приточная вентиляция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подачу свежего воздуха на конкретное рабочее место (пекаря, сталевара); называется такая вентиляция воздушным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душированием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вытяжная вентиляция обеспечивает удаление отработанного воздуха от конкретных источников тепла, влаги или загрязняющих веществ (зонты над электроплитами в пищеблоках ЛПУ, вытяжные шкафы в школьном кабинете химии, лаборатории).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885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9203-DE97-4582-BC73-24498ABB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Кондиционирование воздуха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96C0A-6C05-4F1D-9702-46B9D147B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кондиционированием воздуха понимают создание заданных оптимальных условий температуры, влажности, движения и чистоты воздуха, поддерживаемых автоматически  в течении необходимого времени не зависимо от внешних и внутренних условий.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11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EBB900-87BD-445B-B68D-18B99D53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3767"/>
            <a:ext cx="10515600" cy="5273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Кондиционирование воздуха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 кондиционированием воздуха понимают создание заданных оптимальных условий температуры, влажности, движения и чистоты воздуха, поддерживаемых автоматически  в течении необходимого времени не зависимо от внешних и внутренних условий. </a:t>
            </a:r>
          </a:p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Системы кондиционирования подразделяются на: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местную (комнатные)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центральную (обслуживает большие по объему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помещения: вокзалы, театры, спортивные комплексы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Системы кондиционирования могут работать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 сменно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 сезонам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856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000FC1-6692-499D-8676-8B487AC7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237"/>
            <a:ext cx="10515600" cy="5315726"/>
          </a:xfrm>
        </p:spPr>
        <p:txBody>
          <a:bodyPr/>
          <a:lstStyle/>
          <a:p>
            <a:pPr>
              <a:buNone/>
            </a:pP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Гигиенические требования к вентиляционным системам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должны обеспечивать необходимую чистоту воздуха;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создавать высоких и не приятных скоростей движения воздуха;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поддерживать вместе с системой отопления физические параметры воздуха – необходимую температуру и влажность;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безотказной и простой в эксплуатации;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бесперебойно работать;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безшумной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безопасной.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40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150ED-2F9B-4568-ADAA-40A3F0D7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365125"/>
            <a:ext cx="1082217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Кратность воздухообмена жилых и общественных помещений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F14FE-0A66-41D7-82C9-6A33D309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1825625"/>
            <a:ext cx="10949763" cy="4351338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Кратность воздухообмена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показатель, показывающий, сколько раз в течение часа заменяется воздух в помещении.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Воздух по притоку обозначают знаком (+) по вытяжке (-), а приток и вытяжка могут быть сбалансированы, когда в помещение подается и извлекается равное количество воздуха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220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5B4175-985C-4FE7-9D2C-775BE4804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995"/>
            <a:ext cx="10515600" cy="5655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жилых, общественных и производственных помещений кратность воздухообмена нормируется не менее 4.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проветривания, в минутах рассчитывается исходя из кратности воздухообмена. 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кратности воздухообмена проводится по формуле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Р= -------------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V                         , где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– кратность воздухообмена;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площадь вентиляционного отверстия (м2);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– скорость движения воздуха (м/сек.);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– объем помещения (м3).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19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E5EC6-D860-451E-866F-6164BE42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889"/>
            <a:ext cx="10515600" cy="2652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2.Газоснабжение жилых домов.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orjak\Desktop\Рисунок1.png">
            <a:extLst>
              <a:ext uri="{FF2B5EF4-FFF2-40B4-BE49-F238E27FC236}">
                <a16:creationId xmlns:a16="http://schemas.microsoft.com/office/drawing/2014/main" id="{70959A9F-CE82-488C-AF83-B594176E7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946150"/>
            <a:ext cx="10932042" cy="5592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57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AECD-41B8-471C-9A0E-064F2902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Отопление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Гигиеническая задача отопления состоит 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том, чтобы создать температурные условия,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наиболее близкие к оптимальным,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позволяющим уравновесит тепловые потери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организации в холодное время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57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A0F25-1BDE-48E5-AF01-DCF36572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09379E1-63BA-4213-AE45-2CF633B26A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37" y="499730"/>
            <a:ext cx="10035363" cy="567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84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55549-3CAB-4DC3-A62F-4444DDD5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7C149C-0DCB-4CB5-99A2-26D23E1B7C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125"/>
            <a:ext cx="11313042" cy="598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26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52A27-2C4C-430B-8E1C-CBE32123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3C157E-3A60-49A6-A8D2-2FC9F5791E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" y="365124"/>
            <a:ext cx="11079125" cy="625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04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0E1F6-F5BF-43BB-8C12-02602AC2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A114A52-4381-4DE0-A31D-D96B54D1F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5" y="365125"/>
            <a:ext cx="10705215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98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12388-4E16-477C-984B-871E724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17D43DD-91DB-4537-A357-5C525C2B10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" y="365125"/>
            <a:ext cx="11206716" cy="602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09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A6377E-672A-41F1-8528-AD5C7FB2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21" y="754912"/>
            <a:ext cx="10515600" cy="5507112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Решить тестовые задания</a:t>
            </a:r>
          </a:p>
          <a:p>
            <a:pPr marL="0" indent="0" algn="l" fontAlgn="base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1.Кратность воздухообмена - это: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а) сколько раз воздух помещения заменится на атмосферный воздух;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б) сколько раз воздух помещения заменится на атмосферный воздух в течение часа;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в) сколько раз воздух помещения заменится на атмосферный воздух в течение суток;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г) сколько раз воздух помещения заменится на атмосферный воздух в течение года;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д) сколько раз воздух помещения заменится на атмосферный воздух в течение получаса.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220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73DF8D-A0D6-448D-AA11-98EA2AD9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302"/>
            <a:ext cx="10515600" cy="5751661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 2.Виды искусственной вентиляции всё, кроме: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а) организованный воздухообмен;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б) приточная;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в) вытяжная;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г)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приточно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- вытяжная;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д) кондиционирование.</a:t>
            </a:r>
          </a:p>
          <a:p>
            <a:pPr marL="0" indent="0" algn="l" fontAlgn="base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3. Назовите вид естественной вентиляции: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а) приточно-вытяжная;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б) кондиционирование;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в) приточная г) вытяжная;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д) общеобменная.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614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1C9B6C-8B72-4DF0-BA09-0875B365D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altLang="ru-RU" sz="6000" b="1" dirty="0">
                <a:solidFill>
                  <a:srgbClr val="92D050"/>
                </a:solidFill>
                <a:latin typeface="Calibri" pitchFamily="34" charset="0"/>
              </a:rPr>
              <a:t>СПАСИБО </a:t>
            </a:r>
          </a:p>
          <a:p>
            <a:pPr marL="0" indent="0" algn="ctr">
              <a:buNone/>
            </a:pPr>
            <a:r>
              <a:rPr lang="bg-BG" altLang="ru-RU" sz="6000" b="1" dirty="0">
                <a:solidFill>
                  <a:srgbClr val="92D050"/>
                </a:solidFill>
                <a:latin typeface="Calibri" pitchFamily="34" charset="0"/>
              </a:rPr>
              <a:t>ЗА ВНИМАНИЕ!</a:t>
            </a:r>
            <a:endParaRPr lang="bg-BG" altLang="ru-RU" sz="6000" dirty="0">
              <a:solidFill>
                <a:srgbClr val="92D050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0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5DE65A-AC8F-4D64-BEC9-787D18D19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647"/>
            <a:ext cx="10515600" cy="54433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Системы отопления:</a:t>
            </a:r>
          </a:p>
          <a:p>
            <a:pPr marL="0" indent="0"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1. местное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(печное) отопление;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центральное отопление</a:t>
            </a:r>
          </a:p>
          <a:p>
            <a:pPr>
              <a:buNone/>
            </a:pP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Основное отличие между ними состоит 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первом случае сжигание топлива производится в отапливаемых помещениях в самом нагревательном приборе (печь),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 втором этот процесс вынесен за их пределы – нагревается теплоноситель (вода, пар, воздух), поступающий по трубам в нагревательные приборы (вода, пар), или по каналам непосредственно в помещения (нагретый воздух).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57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A2E2F6-9C4C-4341-A77F-9DC6E529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237"/>
            <a:ext cx="10515600" cy="5315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Обе системы должны отвечать следующим требованиям: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равномерный нагрев воздуха в пределах нормативных температур;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исключение загрязнения воздуха жилых помещений;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безопасность в смысле проникновения угарного газа;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автоматического, централизованного или индивидуального регулирования степени нагрева;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необременительный уход за отопительными приборами;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соответствие приборов эстетическим требованиям;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пожарная безопасность.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48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728541-9993-41E3-90A0-1E5B9C92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Местное отопление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отопление печами.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Печь это традиционный отопительный прибор, применяемый на протяжении столетий.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Принцип действия печи основан на том, что при сжигании в ней топлива нагревается кирпичная кладка печи, тепло в дальнейшем отдается во внешнюю среду.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39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458EC-E313-46EA-A8C4-8ED46438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419E44A-B83F-4BEF-9E49-2110B88F3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01" t="18229" r="22694" b="12797"/>
          <a:stretch/>
        </p:blipFill>
        <p:spPr>
          <a:xfrm>
            <a:off x="510363" y="202019"/>
            <a:ext cx="11238614" cy="6290856"/>
          </a:xfrm>
        </p:spPr>
      </p:pic>
    </p:spTree>
    <p:extLst>
      <p:ext uri="{BB962C8B-B14F-4D97-AF65-F5344CB8AC3E}">
        <p14:creationId xmlns:p14="http://schemas.microsoft.com/office/powerpoint/2010/main" val="147219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ACC4B-6884-4379-B878-79602A30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3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отопление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C7935-403C-46B2-A2C9-84AE2FD4A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17" y="935665"/>
            <a:ext cx="10515600" cy="5209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Централизованное отопление обеспечивается системой трубопроводов и радиаторов отопления, распределенных равномерно по всем помещениям здания.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Теплоносителями в системе централизованного отопления являются нагретая до 70-95 град. С вода (водяное отопление), пар (паровое отопление).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Достоинствами системы центрального отопления является равномерное прогревание воздуха в помещениях как по вертикали, так и по горизонтали, что обеспечивает соблюдение гигиенического норматива в части перепада температуры воздуха не более 1-2 град.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2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910CD0-81D1-4E67-ABF1-83FCEFE1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 для комфортного пребывания людей в помещении имеет разница температур воздуха по горизонтали. Перепады температур воздуха по высоте и по горизонтали, а также изменения температуры воздуха в течение всего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Время рабочее"/>
              </a:rPr>
              <a:t>рабочего времени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(смены) не должны превышать 2 град.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58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1496</Words>
  <Application>Microsoft Office PowerPoint</Application>
  <PresentationFormat>Широкоэкранный</PresentationFormat>
  <Paragraphs>139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Times New Roman</vt:lpstr>
      <vt:lpstr>Wingdings</vt:lpstr>
      <vt:lpstr>Тема Office</vt:lpstr>
      <vt:lpstr>Отопление и вентиляция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Центральное отопление</vt:lpstr>
      <vt:lpstr>Презентация PowerPoint</vt:lpstr>
      <vt:lpstr>Центральное отопление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Вентиляция   жилых и общественных помещений</vt:lpstr>
      <vt:lpstr>Презентация PowerPoint</vt:lpstr>
      <vt:lpstr>Презентация PowerPoint</vt:lpstr>
      <vt:lpstr>Презентация PowerPoint</vt:lpstr>
      <vt:lpstr>Вентиляционная система в жилых зданиях устраивается таким образом, чтобы воздух поступал через спальню и гостиную, а удалялся из кухни и санузла.</vt:lpstr>
      <vt:lpstr>Презентация PowerPoint</vt:lpstr>
      <vt:lpstr>Презентация PowerPoint</vt:lpstr>
      <vt:lpstr>Искусственные системы вентиляции</vt:lpstr>
      <vt:lpstr>Презентация PowerPoint</vt:lpstr>
      <vt:lpstr>Кондиционирование воздуха</vt:lpstr>
      <vt:lpstr>Презентация PowerPoint</vt:lpstr>
      <vt:lpstr>Презентация PowerPoint</vt:lpstr>
      <vt:lpstr>Кратность воздухообмена жилых и общественных помещений</vt:lpstr>
      <vt:lpstr>Презентация PowerPoint</vt:lpstr>
      <vt:lpstr>2.Газоснабжение жилых домов.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Отопление и вентиляция</dc:title>
  <dc:creator>пользователь пользователь</dc:creator>
  <cp:lastModifiedBy>пользователь пользователь</cp:lastModifiedBy>
  <cp:revision>16</cp:revision>
  <dcterms:created xsi:type="dcterms:W3CDTF">2020-09-18T18:59:20Z</dcterms:created>
  <dcterms:modified xsi:type="dcterms:W3CDTF">2020-09-18T22:03:51Z</dcterms:modified>
</cp:coreProperties>
</file>