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9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7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1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2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4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9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9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8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7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5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4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C1D96E-EBF7-436D-81B8-EBAB9DB5C51B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9AEDCA-68F5-4A00-A669-F0F8EC9391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0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146" y="457200"/>
            <a:ext cx="9679235" cy="3020291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аттестации студентов 6 курса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«Углубленное изучение терапии» на кафедре внутренних болезней №1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0070" y="4668981"/>
            <a:ext cx="7490257" cy="1163782"/>
          </a:xfrm>
        </p:spPr>
        <p:txBody>
          <a:bodyPr>
            <a:no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внутренних болезней №1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Никулина С.Ю.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6253" y="6396335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9527" y="207818"/>
            <a:ext cx="10307782" cy="6539346"/>
          </a:xfrm>
        </p:spPr>
        <p:txBody>
          <a:bodyPr>
            <a:normAutofit/>
          </a:bodyPr>
          <a:lstStyle/>
          <a:p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(внутренние болезни)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сложных разделов современной медицины.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более глубоких познаний и практических навыков по основным терапевтическим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нозологиям впервые в 2015 г. была создана группа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6 курса по углубленному изучению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занятий – 200 ч. (продолжительность занятия 4 академических ч. Занятия проводились с 15.00). Внеаудиторная работа (ночные дежурства) – 82 ч.  (всего 282 ч.).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Кафедрами внутренних болезней №1 и №2 с курсом ПО разработана и утверждена ЦКМС 10.12. 2015г. рабочая программа по дисциплине «Терапия», цикл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«Углубленное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терапии».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требованием к кандидатам в такие группы является высокий средний балл зачетной книжки и целевая подготовка. Количество студентов в группе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планировалось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10-12 человек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214746"/>
            <a:ext cx="10667999" cy="96289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цикл на кафедре внутренних болезней №1  д.м.н., доцент Аксютина Н.В.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891" y="1330036"/>
            <a:ext cx="10848109" cy="522316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проводили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д.м.н., проф. Шестерня П.А., д.м.н., доцент Чернова А.А. , к.м.н., доцент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Чупахина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к.м.н., доцент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Головенкин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Шульман В.А., к.м.н., доцент Новожилов В.К., к.м.н., доцент Николаева Л.В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д.м.н., доцент Аксютина Н.В.,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Капустина Е.В., к.м.н., доцент Большакова Т.Ю., к.м.н., доцент Кузнецова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Е.Ю.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осуществлялись под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курацией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к.м.н., ассистента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Пелипецкой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Е.Ю. и ассистента Поплавской Е.Е.</a:t>
            </a:r>
          </a:p>
        </p:txBody>
      </p:sp>
    </p:spTree>
    <p:extLst>
      <p:ext uri="{BB962C8B-B14F-4D97-AF65-F5344CB8AC3E}">
        <p14:creationId xmlns:p14="http://schemas.microsoft.com/office/powerpoint/2010/main" val="15624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88" y="0"/>
            <a:ext cx="5629275" cy="113607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субординаторов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цикла «Углубленное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терапии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№1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8734" y="1551916"/>
            <a:ext cx="5657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читывая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интернатуры после окончания ВУЗа, лучшие студенты 6 курса настойчиво просили расширить группу по углубленному изучению терапии,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учебном году на кафедре внутренних болезней №1 занималось 20 студентов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прошлом году группа состояла из 11 человек).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070" y="4677169"/>
            <a:ext cx="562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случаев отмечено: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02661" y="5035247"/>
            <a:ext cx="4788893" cy="1680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«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субординатуры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гаранта зачисления в ординатуру;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временного и ресурсного лимита студентов (наличие работы, семьи);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подготовки к практическим занятиям.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155" y="0"/>
            <a:ext cx="5140037" cy="6858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Михайлова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Ксения Олеговна 602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Пируева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Андреевна 601 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Никитина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Маргарита Александровна 602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Лугарева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Викторовна 607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Бакурова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Дарья Владиславовна 602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Демидова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Алексеевна 607 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Грицына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Ксения Александровна 608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Карцева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Ивановна 602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13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Герасимович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Васильевна 611  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13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Бердюгина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Леонидовна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607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Синьчук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 Сергеевна 606 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Туровцева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Александровна 606 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Очур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Сардаана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Борисовна 606 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Пак Георгий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Кинамович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602 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Семенов Владислав Сергеевич 601 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Трусова Алина Александровна 604 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Киселева Мария Сергеевна 604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Базанова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Марина Витальевна  607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Безъязыкова Ирина Юрьевна 607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Тупикин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Михаил Григорьевич 606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9879" y="3574800"/>
            <a:ext cx="562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человека (10%) отчислены по собственному желанию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20016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отчислено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студентов).</a:t>
            </a:r>
          </a:p>
        </p:txBody>
      </p:sp>
    </p:spTree>
    <p:extLst>
      <p:ext uri="{BB962C8B-B14F-4D97-AF65-F5344CB8AC3E}">
        <p14:creationId xmlns:p14="http://schemas.microsoft.com/office/powerpoint/2010/main" val="31005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447800"/>
          </a:xfrm>
        </p:spPr>
        <p:txBody>
          <a:bodyPr>
            <a:normAutofit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b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2017г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81201"/>
            <a:ext cx="10018713" cy="4530436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курация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пациента (оценивались навыки сбора жалоб, анамнеза, объективный осмотр (практические навыки), умение написания представления о больном, правильность постановки диагноза, составления плана обследования и лечения больного);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ЭКГ, рентгенограмм;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неотложных состояний.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66" y="0"/>
            <a:ext cx="10018713" cy="713509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Итоговую аттестацию проводили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7436" y="962290"/>
            <a:ext cx="4566374" cy="437231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проф. Никулина С.Ю.,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проф. Черкашина И.И.,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доцент Аксютина Н.В.,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.м.н., доцент Чернова А.А.,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Чупахина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В.А.,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 Большакова Т.Ю.,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к.м.н., доцент Николаева Л.В.,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.м.н., доцент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Головенкин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С.Е.,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.м.н., доцент Верещагина Т.Ю.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125" y="713509"/>
            <a:ext cx="3518875" cy="24349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70" y="713509"/>
            <a:ext cx="2962653" cy="220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81" y="3148446"/>
            <a:ext cx="2366620" cy="1774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5519" y="5524884"/>
            <a:ext cx="2202122" cy="1651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5085821"/>
            <a:ext cx="3147380" cy="17704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17" y="2840720"/>
            <a:ext cx="1359725" cy="2417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16" y="2921915"/>
            <a:ext cx="2867540" cy="16129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41" y="4527979"/>
            <a:ext cx="3131896" cy="23489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6402" y="5062403"/>
            <a:ext cx="2052111" cy="1539084"/>
          </a:xfrm>
          <a:prstGeom prst="rect">
            <a:avLst/>
          </a:prstGeom>
        </p:spPr>
      </p:pic>
      <p:pic>
        <p:nvPicPr>
          <p:cNvPr id="1026" name="Picture 2" descr="http://krasgmu.ru/sys/files/attach/5e/5ecabc664e75818f9f7b8a66bf4e047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68" y="4416771"/>
            <a:ext cx="1834513" cy="24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05347" y="1690462"/>
            <a:ext cx="617912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– 13 студентов (72,22 %);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– 4 студента (22,2 2%);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 – 1 студент (5,56 %).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 4,67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155" y="0"/>
            <a:ext cx="5140037" cy="6858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Михайлова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Ксения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Олеговна                        отлично</a:t>
            </a: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Пируева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Андреевна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Никитина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Маргарита Александровна        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Лугарева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Викторовна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</a:t>
            </a: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Бакурова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Дарья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Владиславовна 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Демидова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Алексеевна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хорошо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Грицына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Ксения Александровна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отлично   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Бердюгина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Леонидовна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отлично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Синьчук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 Сергеевна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Туровцева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Александровна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хорошо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Очур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Сардаана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Борисовна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хорошо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 Георгий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Кинамович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удовлетворительно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Семенов Владислав Сергеевич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Трусова Алина Александровна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Киселева Мария Сергеевна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Базанова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Марина Витальевна 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Безъязыкова Ирина Юрьевна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отлично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ru-RU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Тупикин</a:t>
            </a: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Михаил Григорьевич  </a:t>
            </a:r>
            <a:r>
              <a:rPr lang="ru-R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хорошо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88734" y="180109"/>
            <a:ext cx="5673421" cy="11366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итоговой аттестации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0879" y="4658197"/>
            <a:ext cx="5131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– 6 студентов (85,71 %);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– 1 студент (14,29%).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был 4,86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6" y="-138545"/>
            <a:ext cx="10515600" cy="6650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Итоги анкетирования </a:t>
            </a:r>
            <a:r>
              <a:rPr lang="ru-RU" sz="3200" b="1" dirty="0" err="1" smtClean="0"/>
              <a:t>субординаторов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4836" y="1"/>
            <a:ext cx="2937163" cy="39121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1497153" y="526473"/>
            <a:ext cx="106948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Вы курсом углубленного изучения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                                болезней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18 (100 %)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Вам полученные знания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18 (100 %)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понравилось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случаев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(77,78 %)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(55,54 %)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навыков, не полученных в стандартном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курсе обучения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(44,44 %)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с коллегами (преподаватели, студенты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(38,89 %)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 ли курс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определиться Вам с будущей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специальностью?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14 (77,78 %)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понравилось в курсе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занятий 3 (16,67 %)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важные замечания были у Вас, которые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на курс раньше начать занятия 1 (5,56 %)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разделить студентов на 2 подгруппы 1 (5,56 %)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ли Вам дежурить в приемном отделении ГКБ №20, в рамках курса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18 (100%)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пожелания/замечания по поводу дополнительных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Побольше дежурств 2      (11,11 %), побольше дополнительных тем, которые не входят в учебный план  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(11,11%),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1 (5,56 %), счастья и здоровья 1 (5,56 %)!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0213" y="6118405"/>
            <a:ext cx="10018713" cy="9005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60" y="133241"/>
            <a:ext cx="7839510" cy="58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403</TotalTime>
  <Words>939</Words>
  <Application>Microsoft Office PowerPoint</Application>
  <PresentationFormat>Широкоэкранный</PresentationFormat>
  <Paragraphs>99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Times New Roman</vt:lpstr>
      <vt:lpstr>Параллакс</vt:lpstr>
      <vt:lpstr>Отчет о результатах аттестации студентов 6 курса «Углубленное изучение терапии» на кафедре внутренних болезней №1</vt:lpstr>
      <vt:lpstr>Презентация PowerPoint</vt:lpstr>
      <vt:lpstr>Ответственный за цикл на кафедре внутренних болезней №1  д.м.н., доцент Аксютина Н.В.</vt:lpstr>
      <vt:lpstr>Группа субординаторов цикла «Углубленное изучение терапии»  на кафедре внутренних болезней №1 </vt:lpstr>
      <vt:lpstr>Итоговая аттестация студентов (29 апреля 2017г.)</vt:lpstr>
      <vt:lpstr>Итоговую аттестацию проводили</vt:lpstr>
      <vt:lpstr>Результат итоговой аттестации</vt:lpstr>
      <vt:lpstr>Итоги анкетирования субординаторов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результатах аттестации студентов 6 курса по углубленному изучению по специальности «Внутренние болезни» на кафедре внутренних болезней №1 Зав.кафедрой внутренних болезней №1 д.м.н., проф. Никулина С.Ю.</dc:title>
  <dc:creator>user</dc:creator>
  <cp:lastModifiedBy>user</cp:lastModifiedBy>
  <cp:revision>62</cp:revision>
  <dcterms:created xsi:type="dcterms:W3CDTF">2016-05-09T10:24:49Z</dcterms:created>
  <dcterms:modified xsi:type="dcterms:W3CDTF">2017-05-03T18:21:56Z</dcterms:modified>
</cp:coreProperties>
</file>