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  <p:sldMasterId id="2147483702" r:id="rId4"/>
    <p:sldMasterId id="2147483714" r:id="rId5"/>
  </p:sldMasterIdLst>
  <p:notesMasterIdLst>
    <p:notesMasterId r:id="rId25"/>
  </p:notesMasterIdLst>
  <p:sldIdLst>
    <p:sldId id="256" r:id="rId6"/>
    <p:sldId id="258" r:id="rId7"/>
    <p:sldId id="277" r:id="rId8"/>
    <p:sldId id="275" r:id="rId9"/>
    <p:sldId id="276" r:id="rId10"/>
    <p:sldId id="278" r:id="rId11"/>
    <p:sldId id="269" r:id="rId12"/>
    <p:sldId id="266" r:id="rId13"/>
    <p:sldId id="268" r:id="rId14"/>
    <p:sldId id="262" r:id="rId15"/>
    <p:sldId id="271" r:id="rId16"/>
    <p:sldId id="272" r:id="rId17"/>
    <p:sldId id="281" r:id="rId18"/>
    <p:sldId id="263" r:id="rId19"/>
    <p:sldId id="265" r:id="rId20"/>
    <p:sldId id="264" r:id="rId21"/>
    <p:sldId id="283" r:id="rId22"/>
    <p:sldId id="280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532" autoAdjust="0"/>
  </p:normalViewPr>
  <p:slideViewPr>
    <p:cSldViewPr>
      <p:cViewPr>
        <p:scale>
          <a:sx n="1" d="2"/>
          <a:sy n="1" d="2"/>
        </p:scale>
        <p:origin x="-16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F65CF-ACC2-49AC-B3C4-7350212FBA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43D7E8-9A61-44C9-88DB-BE403F38FD4A}">
      <dgm:prSet phldrT="[Текст]"/>
      <dgm:spPr/>
      <dgm:t>
        <a:bodyPr/>
        <a:lstStyle/>
        <a:p>
          <a:r>
            <a:rPr lang="ru-RU" dirty="0" smtClean="0"/>
            <a:t>объем</a:t>
          </a:r>
          <a:endParaRPr lang="ru-RU" dirty="0"/>
        </a:p>
      </dgm:t>
    </dgm:pt>
    <dgm:pt modelId="{16EF6934-10D9-4BDB-A190-7B1CBB6049A6}" type="parTrans" cxnId="{17052598-4879-4D11-8D35-5CA6E3C140BE}">
      <dgm:prSet/>
      <dgm:spPr/>
      <dgm:t>
        <a:bodyPr/>
        <a:lstStyle/>
        <a:p>
          <a:endParaRPr lang="ru-RU"/>
        </a:p>
      </dgm:t>
    </dgm:pt>
    <dgm:pt modelId="{A8882C86-6DAF-493A-A828-89EDB762D1B0}" type="sibTrans" cxnId="{17052598-4879-4D11-8D35-5CA6E3C140BE}">
      <dgm:prSet/>
      <dgm:spPr/>
      <dgm:t>
        <a:bodyPr/>
        <a:lstStyle/>
        <a:p>
          <a:endParaRPr lang="ru-RU"/>
        </a:p>
      </dgm:t>
    </dgm:pt>
    <dgm:pt modelId="{3655166C-A1D9-45CD-8A5F-B9E3B57E2969}">
      <dgm:prSet phldrT="[Текст]"/>
      <dgm:spPr/>
      <dgm:t>
        <a:bodyPr/>
        <a:lstStyle/>
        <a:p>
          <a:r>
            <a:rPr lang="ru-RU" dirty="0" smtClean="0"/>
            <a:t>структура</a:t>
          </a:r>
          <a:endParaRPr lang="ru-RU" dirty="0"/>
        </a:p>
      </dgm:t>
    </dgm:pt>
    <dgm:pt modelId="{31284ABB-AC99-4FB8-B24A-0B16A1869C08}" type="parTrans" cxnId="{A39758EE-D5F9-4D68-A0BD-2D1201DEC012}">
      <dgm:prSet/>
      <dgm:spPr/>
      <dgm:t>
        <a:bodyPr/>
        <a:lstStyle/>
        <a:p>
          <a:endParaRPr lang="ru-RU"/>
        </a:p>
      </dgm:t>
    </dgm:pt>
    <dgm:pt modelId="{86096CEA-BAB4-4868-8DA9-F46F6C992F71}" type="sibTrans" cxnId="{A39758EE-D5F9-4D68-A0BD-2D1201DEC012}">
      <dgm:prSet/>
      <dgm:spPr/>
      <dgm:t>
        <a:bodyPr/>
        <a:lstStyle/>
        <a:p>
          <a:endParaRPr lang="ru-RU"/>
        </a:p>
      </dgm:t>
    </dgm:pt>
    <dgm:pt modelId="{399849D6-D909-4725-A6F0-46EC17BE9DD7}">
      <dgm:prSet phldrT="[Текст]"/>
      <dgm:spPr/>
      <dgm:t>
        <a:bodyPr/>
        <a:lstStyle/>
        <a:p>
          <a:r>
            <a:rPr lang="ru-RU" dirty="0" smtClean="0"/>
            <a:t>источники</a:t>
          </a:r>
          <a:endParaRPr lang="ru-RU" dirty="0"/>
        </a:p>
      </dgm:t>
    </dgm:pt>
    <dgm:pt modelId="{C8105E98-3DFE-4454-8010-CDD5A4416E34}" type="parTrans" cxnId="{27BDEFAF-1780-4ED4-B103-DC63A8CE6396}">
      <dgm:prSet/>
      <dgm:spPr/>
      <dgm:t>
        <a:bodyPr/>
        <a:lstStyle/>
        <a:p>
          <a:endParaRPr lang="ru-RU"/>
        </a:p>
      </dgm:t>
    </dgm:pt>
    <dgm:pt modelId="{E416ADC9-675C-4878-A631-0D959B26FD04}" type="sibTrans" cxnId="{27BDEFAF-1780-4ED4-B103-DC63A8CE6396}">
      <dgm:prSet/>
      <dgm:spPr/>
      <dgm:t>
        <a:bodyPr/>
        <a:lstStyle/>
        <a:p>
          <a:endParaRPr lang="ru-RU"/>
        </a:p>
      </dgm:t>
    </dgm:pt>
    <dgm:pt modelId="{6A7642B0-297F-4079-8E9C-50635C3EC45C}" type="pres">
      <dgm:prSet presAssocID="{813F65CF-ACC2-49AC-B3C4-7350212FBA6C}" presName="CompostProcess" presStyleCnt="0">
        <dgm:presLayoutVars>
          <dgm:dir/>
          <dgm:resizeHandles val="exact"/>
        </dgm:presLayoutVars>
      </dgm:prSet>
      <dgm:spPr/>
    </dgm:pt>
    <dgm:pt modelId="{DDD7D8FC-162F-40A5-98CE-4A05F909B888}" type="pres">
      <dgm:prSet presAssocID="{813F65CF-ACC2-49AC-B3C4-7350212FBA6C}" presName="arrow" presStyleLbl="bgShp" presStyleIdx="0" presStyleCnt="1" custLinFactNeighborX="33324" custLinFactNeighborY="28671"/>
      <dgm:spPr/>
    </dgm:pt>
    <dgm:pt modelId="{0C807C39-56C3-444A-8F9B-6D9F6D40FA1E}" type="pres">
      <dgm:prSet presAssocID="{813F65CF-ACC2-49AC-B3C4-7350212FBA6C}" presName="linearProcess" presStyleCnt="0"/>
      <dgm:spPr/>
    </dgm:pt>
    <dgm:pt modelId="{FF5D0C75-DBC2-4E7C-A36E-2DB7DDE34E81}" type="pres">
      <dgm:prSet presAssocID="{FB43D7E8-9A61-44C9-88DB-BE403F38FD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8EB74-2E4D-43E1-B11C-EB45FCF37D98}" type="pres">
      <dgm:prSet presAssocID="{A8882C86-6DAF-493A-A828-89EDB762D1B0}" presName="sibTrans" presStyleCnt="0"/>
      <dgm:spPr/>
    </dgm:pt>
    <dgm:pt modelId="{871B0B8A-4A5E-47E0-B7E5-017D377F6578}" type="pres">
      <dgm:prSet presAssocID="{3655166C-A1D9-45CD-8A5F-B9E3B57E296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A853-DD87-4FD7-A4CE-F4DBCE333C48}" type="pres">
      <dgm:prSet presAssocID="{86096CEA-BAB4-4868-8DA9-F46F6C992F71}" presName="sibTrans" presStyleCnt="0"/>
      <dgm:spPr/>
    </dgm:pt>
    <dgm:pt modelId="{EDF5F964-5F0E-439C-A441-6F934B4E2247}" type="pres">
      <dgm:prSet presAssocID="{399849D6-D909-4725-A6F0-46EC17BE9DD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052598-4879-4D11-8D35-5CA6E3C140BE}" srcId="{813F65CF-ACC2-49AC-B3C4-7350212FBA6C}" destId="{FB43D7E8-9A61-44C9-88DB-BE403F38FD4A}" srcOrd="0" destOrd="0" parTransId="{16EF6934-10D9-4BDB-A190-7B1CBB6049A6}" sibTransId="{A8882C86-6DAF-493A-A828-89EDB762D1B0}"/>
    <dgm:cxn modelId="{26BDDA1D-2B33-470F-872F-CB8432F092B2}" type="presOf" srcId="{399849D6-D909-4725-A6F0-46EC17BE9DD7}" destId="{EDF5F964-5F0E-439C-A441-6F934B4E2247}" srcOrd="0" destOrd="0" presId="urn:microsoft.com/office/officeart/2005/8/layout/hProcess9"/>
    <dgm:cxn modelId="{FAB834F8-E20E-4DA2-9D5E-4A2A31B680F6}" type="presOf" srcId="{813F65CF-ACC2-49AC-B3C4-7350212FBA6C}" destId="{6A7642B0-297F-4079-8E9C-50635C3EC45C}" srcOrd="0" destOrd="0" presId="urn:microsoft.com/office/officeart/2005/8/layout/hProcess9"/>
    <dgm:cxn modelId="{A39758EE-D5F9-4D68-A0BD-2D1201DEC012}" srcId="{813F65CF-ACC2-49AC-B3C4-7350212FBA6C}" destId="{3655166C-A1D9-45CD-8A5F-B9E3B57E2969}" srcOrd="1" destOrd="0" parTransId="{31284ABB-AC99-4FB8-B24A-0B16A1869C08}" sibTransId="{86096CEA-BAB4-4868-8DA9-F46F6C992F71}"/>
    <dgm:cxn modelId="{27BDEFAF-1780-4ED4-B103-DC63A8CE6396}" srcId="{813F65CF-ACC2-49AC-B3C4-7350212FBA6C}" destId="{399849D6-D909-4725-A6F0-46EC17BE9DD7}" srcOrd="2" destOrd="0" parTransId="{C8105E98-3DFE-4454-8010-CDD5A4416E34}" sibTransId="{E416ADC9-675C-4878-A631-0D959B26FD04}"/>
    <dgm:cxn modelId="{64A4B775-DCE4-4C41-A2EC-ACB8DE57C40E}" type="presOf" srcId="{FB43D7E8-9A61-44C9-88DB-BE403F38FD4A}" destId="{FF5D0C75-DBC2-4E7C-A36E-2DB7DDE34E81}" srcOrd="0" destOrd="0" presId="urn:microsoft.com/office/officeart/2005/8/layout/hProcess9"/>
    <dgm:cxn modelId="{BBBDDE26-DB0B-4395-A88B-F170C880E825}" type="presOf" srcId="{3655166C-A1D9-45CD-8A5F-B9E3B57E2969}" destId="{871B0B8A-4A5E-47E0-B7E5-017D377F6578}" srcOrd="0" destOrd="0" presId="urn:microsoft.com/office/officeart/2005/8/layout/hProcess9"/>
    <dgm:cxn modelId="{C2BE3B10-FAD0-4933-A4BC-42DA807F5899}" type="presParOf" srcId="{6A7642B0-297F-4079-8E9C-50635C3EC45C}" destId="{DDD7D8FC-162F-40A5-98CE-4A05F909B888}" srcOrd="0" destOrd="0" presId="urn:microsoft.com/office/officeart/2005/8/layout/hProcess9"/>
    <dgm:cxn modelId="{70C6881E-DC37-4341-ABB2-8664F0580366}" type="presParOf" srcId="{6A7642B0-297F-4079-8E9C-50635C3EC45C}" destId="{0C807C39-56C3-444A-8F9B-6D9F6D40FA1E}" srcOrd="1" destOrd="0" presId="urn:microsoft.com/office/officeart/2005/8/layout/hProcess9"/>
    <dgm:cxn modelId="{F77A3BC3-538B-493D-B6C4-E9E74CD96E78}" type="presParOf" srcId="{0C807C39-56C3-444A-8F9B-6D9F6D40FA1E}" destId="{FF5D0C75-DBC2-4E7C-A36E-2DB7DDE34E81}" srcOrd="0" destOrd="0" presId="urn:microsoft.com/office/officeart/2005/8/layout/hProcess9"/>
    <dgm:cxn modelId="{313F75AD-520B-463A-B3BE-45B3E23A2446}" type="presParOf" srcId="{0C807C39-56C3-444A-8F9B-6D9F6D40FA1E}" destId="{9238EB74-2E4D-43E1-B11C-EB45FCF37D98}" srcOrd="1" destOrd="0" presId="urn:microsoft.com/office/officeart/2005/8/layout/hProcess9"/>
    <dgm:cxn modelId="{B2C8D4C3-3714-4020-8AB2-04B67D03685E}" type="presParOf" srcId="{0C807C39-56C3-444A-8F9B-6D9F6D40FA1E}" destId="{871B0B8A-4A5E-47E0-B7E5-017D377F6578}" srcOrd="2" destOrd="0" presId="urn:microsoft.com/office/officeart/2005/8/layout/hProcess9"/>
    <dgm:cxn modelId="{3D4BE0B1-4B3E-4B1E-8380-1433E6516FC4}" type="presParOf" srcId="{0C807C39-56C3-444A-8F9B-6D9F6D40FA1E}" destId="{2967A853-DD87-4FD7-A4CE-F4DBCE333C48}" srcOrd="3" destOrd="0" presId="urn:microsoft.com/office/officeart/2005/8/layout/hProcess9"/>
    <dgm:cxn modelId="{5406CADB-6CDA-47AB-9CAB-10D016F83072}" type="presParOf" srcId="{0C807C39-56C3-444A-8F9B-6D9F6D40FA1E}" destId="{EDF5F964-5F0E-439C-A441-6F934B4E22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6E68E-7D23-4105-84E6-E6BDC45CA6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BEE4ED-6B53-44D7-B3E3-F1D6B417E4EF}">
      <dgm:prSet/>
      <dgm:spPr/>
      <dgm:t>
        <a:bodyPr/>
        <a:lstStyle/>
        <a:p>
          <a:pPr rtl="0"/>
          <a:r>
            <a:rPr lang="ru-RU" dirty="0" smtClean="0"/>
            <a:t>Повышение уровня публикационных компетенций авторов</a:t>
          </a:r>
          <a:endParaRPr lang="ru-RU" dirty="0"/>
        </a:p>
      </dgm:t>
    </dgm:pt>
    <dgm:pt modelId="{0593F7F3-27C6-483F-8C82-31A38CAA090D}" type="parTrans" cxnId="{922297B9-EF09-4591-9D15-40F4394ED726}">
      <dgm:prSet/>
      <dgm:spPr/>
      <dgm:t>
        <a:bodyPr/>
        <a:lstStyle/>
        <a:p>
          <a:endParaRPr lang="ru-RU"/>
        </a:p>
      </dgm:t>
    </dgm:pt>
    <dgm:pt modelId="{04867BF0-C1BC-4BD1-AA18-97C510350D84}" type="sibTrans" cxnId="{922297B9-EF09-4591-9D15-40F4394ED726}">
      <dgm:prSet/>
      <dgm:spPr/>
      <dgm:t>
        <a:bodyPr/>
        <a:lstStyle/>
        <a:p>
          <a:endParaRPr lang="ru-RU"/>
        </a:p>
      </dgm:t>
    </dgm:pt>
    <dgm:pt modelId="{25C6C0E9-EC3A-4E57-84E6-E94D79966486}">
      <dgm:prSet/>
      <dgm:spPr/>
      <dgm:t>
        <a:bodyPr/>
        <a:lstStyle/>
        <a:p>
          <a:pPr rtl="0"/>
          <a:r>
            <a:rPr lang="ru-RU" dirty="0" smtClean="0"/>
            <a:t>«Ловушки» для авторов (посредники, </a:t>
          </a:r>
          <a:r>
            <a:rPr lang="ru-RU" dirty="0" err="1" smtClean="0"/>
            <a:t>фейковые</a:t>
          </a:r>
          <a:r>
            <a:rPr lang="ru-RU" dirty="0" smtClean="0"/>
            <a:t> «мусорные» журналы)</a:t>
          </a:r>
          <a:endParaRPr lang="ru-RU" dirty="0"/>
        </a:p>
      </dgm:t>
    </dgm:pt>
    <dgm:pt modelId="{5CDF1C61-0031-467E-A187-C90CF98BD101}" type="parTrans" cxnId="{47F308FB-B5A0-4158-A91E-6B83CA5D86E6}">
      <dgm:prSet/>
      <dgm:spPr/>
      <dgm:t>
        <a:bodyPr/>
        <a:lstStyle/>
        <a:p>
          <a:endParaRPr lang="ru-RU"/>
        </a:p>
      </dgm:t>
    </dgm:pt>
    <dgm:pt modelId="{CD0B0930-C0CF-4E11-A820-3D5B50ABAF0E}" type="sibTrans" cxnId="{47F308FB-B5A0-4158-A91E-6B83CA5D86E6}">
      <dgm:prSet/>
      <dgm:spPr/>
      <dgm:t>
        <a:bodyPr/>
        <a:lstStyle/>
        <a:p>
          <a:endParaRPr lang="ru-RU"/>
        </a:p>
      </dgm:t>
    </dgm:pt>
    <dgm:pt modelId="{0C654FFD-AAB3-4813-9C1B-552BE81C9119}">
      <dgm:prSet/>
      <dgm:spPr/>
      <dgm:t>
        <a:bodyPr/>
        <a:lstStyle/>
        <a:p>
          <a:pPr rtl="0"/>
          <a:r>
            <a:rPr lang="ru-RU" dirty="0" smtClean="0"/>
            <a:t>Издательская политика</a:t>
          </a:r>
          <a:endParaRPr lang="ru-RU" dirty="0"/>
        </a:p>
      </dgm:t>
    </dgm:pt>
    <dgm:pt modelId="{EFA3F96E-7BB0-4F8B-A0DE-30ADB564A919}" type="parTrans" cxnId="{5001FD19-6CF7-49EB-9237-E3457A76A903}">
      <dgm:prSet/>
      <dgm:spPr/>
      <dgm:t>
        <a:bodyPr/>
        <a:lstStyle/>
        <a:p>
          <a:endParaRPr lang="ru-RU"/>
        </a:p>
      </dgm:t>
    </dgm:pt>
    <dgm:pt modelId="{B882A9C8-22E4-4EC0-B804-4D61893924DF}" type="sibTrans" cxnId="{5001FD19-6CF7-49EB-9237-E3457A76A903}">
      <dgm:prSet/>
      <dgm:spPr/>
      <dgm:t>
        <a:bodyPr/>
        <a:lstStyle/>
        <a:p>
          <a:endParaRPr lang="ru-RU"/>
        </a:p>
      </dgm:t>
    </dgm:pt>
    <dgm:pt modelId="{0B0FCEE6-6DCE-48D1-85F5-4F375A2F7345}">
      <dgm:prSet/>
      <dgm:spPr/>
      <dgm:t>
        <a:bodyPr/>
        <a:lstStyle/>
        <a:p>
          <a:pPr rtl="0"/>
          <a:r>
            <a:rPr lang="ru-RU" dirty="0" smtClean="0"/>
            <a:t>Публикационная этика</a:t>
          </a:r>
          <a:endParaRPr lang="ru-RU" dirty="0"/>
        </a:p>
      </dgm:t>
    </dgm:pt>
    <dgm:pt modelId="{7050A6CE-3F7E-470B-B8FD-8C1611206D12}" type="parTrans" cxnId="{6323E1F3-5262-43C6-87EE-6207377DA4FF}">
      <dgm:prSet/>
      <dgm:spPr/>
      <dgm:t>
        <a:bodyPr/>
        <a:lstStyle/>
        <a:p>
          <a:endParaRPr lang="ru-RU"/>
        </a:p>
      </dgm:t>
    </dgm:pt>
    <dgm:pt modelId="{AF7034BC-C103-43A4-A38B-0A56D3C00F45}" type="sibTrans" cxnId="{6323E1F3-5262-43C6-87EE-6207377DA4FF}">
      <dgm:prSet/>
      <dgm:spPr/>
      <dgm:t>
        <a:bodyPr/>
        <a:lstStyle/>
        <a:p>
          <a:endParaRPr lang="ru-RU"/>
        </a:p>
      </dgm:t>
    </dgm:pt>
    <dgm:pt modelId="{C6403A8F-302F-44CF-8410-43C69CFB6142}">
      <dgm:prSet/>
      <dgm:spPr/>
      <dgm:t>
        <a:bodyPr/>
        <a:lstStyle/>
        <a:p>
          <a:pPr rtl="0"/>
          <a:r>
            <a:rPr lang="ru-RU" dirty="0" smtClean="0"/>
            <a:t>Повышение качества публикаций</a:t>
          </a:r>
          <a:endParaRPr lang="ru-RU" dirty="0"/>
        </a:p>
      </dgm:t>
    </dgm:pt>
    <dgm:pt modelId="{A83B7BCF-5DE8-40AA-8759-3A86F06A848F}" type="parTrans" cxnId="{4D0E8DA8-1FE5-4EF0-801F-3CDB9DD61C24}">
      <dgm:prSet/>
      <dgm:spPr/>
      <dgm:t>
        <a:bodyPr/>
        <a:lstStyle/>
        <a:p>
          <a:endParaRPr lang="ru-RU"/>
        </a:p>
      </dgm:t>
    </dgm:pt>
    <dgm:pt modelId="{53F0A816-3A74-4407-9653-97EAC2B5DEB8}" type="sibTrans" cxnId="{4D0E8DA8-1FE5-4EF0-801F-3CDB9DD61C24}">
      <dgm:prSet/>
      <dgm:spPr/>
      <dgm:t>
        <a:bodyPr/>
        <a:lstStyle/>
        <a:p>
          <a:endParaRPr lang="ru-RU"/>
        </a:p>
      </dgm:t>
    </dgm:pt>
    <dgm:pt modelId="{EA589CA3-1D6A-4F38-A773-E5607066330D}" type="pres">
      <dgm:prSet presAssocID="{1306E68E-7D23-4105-84E6-E6BDC45CA6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A7B69A6-B416-4D36-99B7-7A9C9580A718}" type="pres">
      <dgm:prSet presAssocID="{1306E68E-7D23-4105-84E6-E6BDC45CA68C}" presName="Name1" presStyleCnt="0"/>
      <dgm:spPr/>
    </dgm:pt>
    <dgm:pt modelId="{43AB157B-9F2B-42DE-A909-A785BBA8A3DA}" type="pres">
      <dgm:prSet presAssocID="{1306E68E-7D23-4105-84E6-E6BDC45CA68C}" presName="cycle" presStyleCnt="0"/>
      <dgm:spPr/>
    </dgm:pt>
    <dgm:pt modelId="{9041CC4D-2909-4FAB-AB1F-568A3E67303D}" type="pres">
      <dgm:prSet presAssocID="{1306E68E-7D23-4105-84E6-E6BDC45CA68C}" presName="srcNode" presStyleLbl="node1" presStyleIdx="0" presStyleCnt="5"/>
      <dgm:spPr/>
    </dgm:pt>
    <dgm:pt modelId="{72C3E369-9034-4FAB-A076-FD5C853ABCD0}" type="pres">
      <dgm:prSet presAssocID="{1306E68E-7D23-4105-84E6-E6BDC45CA68C}" presName="conn" presStyleLbl="parChTrans1D2" presStyleIdx="0" presStyleCnt="1"/>
      <dgm:spPr/>
      <dgm:t>
        <a:bodyPr/>
        <a:lstStyle/>
        <a:p>
          <a:endParaRPr lang="ru-RU"/>
        </a:p>
      </dgm:t>
    </dgm:pt>
    <dgm:pt modelId="{0808F16D-664C-49CC-B7FA-A7D703C1B40D}" type="pres">
      <dgm:prSet presAssocID="{1306E68E-7D23-4105-84E6-E6BDC45CA68C}" presName="extraNode" presStyleLbl="node1" presStyleIdx="0" presStyleCnt="5"/>
      <dgm:spPr/>
    </dgm:pt>
    <dgm:pt modelId="{A7C0182B-9668-4819-B510-220E350B8F9F}" type="pres">
      <dgm:prSet presAssocID="{1306E68E-7D23-4105-84E6-E6BDC45CA68C}" presName="dstNode" presStyleLbl="node1" presStyleIdx="0" presStyleCnt="5"/>
      <dgm:spPr/>
    </dgm:pt>
    <dgm:pt modelId="{EF20A4A1-7872-469F-BA88-65F28E16FEEF}" type="pres">
      <dgm:prSet presAssocID="{DEBEE4ED-6B53-44D7-B3E3-F1D6B417E4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8FFE6-048E-454A-886D-E80599DCB3B1}" type="pres">
      <dgm:prSet presAssocID="{DEBEE4ED-6B53-44D7-B3E3-F1D6B417E4EF}" presName="accent_1" presStyleCnt="0"/>
      <dgm:spPr/>
    </dgm:pt>
    <dgm:pt modelId="{3FE71BBA-9797-4248-A978-6565C56F6469}" type="pres">
      <dgm:prSet presAssocID="{DEBEE4ED-6B53-44D7-B3E3-F1D6B417E4EF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17A8C6-1194-4FC1-8BF1-DA2E33F8AE44}" type="pres">
      <dgm:prSet presAssocID="{25C6C0E9-EC3A-4E57-84E6-E94D7996648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8A4AC-AF84-479C-9D2F-496CC21922F1}" type="pres">
      <dgm:prSet presAssocID="{25C6C0E9-EC3A-4E57-84E6-E94D79966486}" presName="accent_2" presStyleCnt="0"/>
      <dgm:spPr/>
    </dgm:pt>
    <dgm:pt modelId="{A50E3193-4D6B-4BF2-85AA-3F9E4C292019}" type="pres">
      <dgm:prSet presAssocID="{25C6C0E9-EC3A-4E57-84E6-E94D79966486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AC51D3-D5C7-4683-918F-9D9530B37332}" type="pres">
      <dgm:prSet presAssocID="{C6403A8F-302F-44CF-8410-43C69CFB614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2BE71-99FE-4499-ACE6-1ECC0BEAC26C}" type="pres">
      <dgm:prSet presAssocID="{C6403A8F-302F-44CF-8410-43C69CFB6142}" presName="accent_3" presStyleCnt="0"/>
      <dgm:spPr/>
    </dgm:pt>
    <dgm:pt modelId="{D887A6E1-F256-46B3-A03B-00E9C5C255E8}" type="pres">
      <dgm:prSet presAssocID="{C6403A8F-302F-44CF-8410-43C69CFB6142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622E10-0525-403C-BCF2-C1F3634EA681}" type="pres">
      <dgm:prSet presAssocID="{0C654FFD-AAB3-4813-9C1B-552BE81C911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D1C1E-2971-4D2F-9712-8EF07BCF4BBC}" type="pres">
      <dgm:prSet presAssocID="{0C654FFD-AAB3-4813-9C1B-552BE81C9119}" presName="accent_4" presStyleCnt="0"/>
      <dgm:spPr/>
    </dgm:pt>
    <dgm:pt modelId="{55882DC0-07F0-411B-B9C7-65AC699490E7}" type="pres">
      <dgm:prSet presAssocID="{0C654FFD-AAB3-4813-9C1B-552BE81C9119}" presName="accentRepeatNode" presStyleLbl="solidFgAcc1" presStyleIdx="3" presStyleCnt="5" custLinFactNeighborX="-15361" custLinFactNeighborY="99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A598CB5-8A08-4384-85A0-EA99CB36A875}" type="pres">
      <dgm:prSet presAssocID="{0B0FCEE6-6DCE-48D1-85F5-4F375A2F734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1604B-A6A9-472A-B087-A796B3F74A4C}" type="pres">
      <dgm:prSet presAssocID="{0B0FCEE6-6DCE-48D1-85F5-4F375A2F7345}" presName="accent_5" presStyleCnt="0"/>
      <dgm:spPr/>
    </dgm:pt>
    <dgm:pt modelId="{D132E0B1-5E41-4ED1-A5CE-18A1F75EED3D}" type="pres">
      <dgm:prSet presAssocID="{0B0FCEE6-6DCE-48D1-85F5-4F375A2F7345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323E1F3-5262-43C6-87EE-6207377DA4FF}" srcId="{1306E68E-7D23-4105-84E6-E6BDC45CA68C}" destId="{0B0FCEE6-6DCE-48D1-85F5-4F375A2F7345}" srcOrd="4" destOrd="0" parTransId="{7050A6CE-3F7E-470B-B8FD-8C1611206D12}" sibTransId="{AF7034BC-C103-43A4-A38B-0A56D3C00F45}"/>
    <dgm:cxn modelId="{5001FD19-6CF7-49EB-9237-E3457A76A903}" srcId="{1306E68E-7D23-4105-84E6-E6BDC45CA68C}" destId="{0C654FFD-AAB3-4813-9C1B-552BE81C9119}" srcOrd="3" destOrd="0" parTransId="{EFA3F96E-7BB0-4F8B-A0DE-30ADB564A919}" sibTransId="{B882A9C8-22E4-4EC0-B804-4D61893924DF}"/>
    <dgm:cxn modelId="{290017D1-3D24-4F69-9B82-6541FF9640E9}" type="presOf" srcId="{0B0FCEE6-6DCE-48D1-85F5-4F375A2F7345}" destId="{3A598CB5-8A08-4384-85A0-EA99CB36A875}" srcOrd="0" destOrd="0" presId="urn:microsoft.com/office/officeart/2008/layout/VerticalCurvedList"/>
    <dgm:cxn modelId="{2BEFA296-E4E5-45E4-8E80-0133CB98469A}" type="presOf" srcId="{C6403A8F-302F-44CF-8410-43C69CFB6142}" destId="{32AC51D3-D5C7-4683-918F-9D9530B37332}" srcOrd="0" destOrd="0" presId="urn:microsoft.com/office/officeart/2008/layout/VerticalCurvedList"/>
    <dgm:cxn modelId="{922297B9-EF09-4591-9D15-40F4394ED726}" srcId="{1306E68E-7D23-4105-84E6-E6BDC45CA68C}" destId="{DEBEE4ED-6B53-44D7-B3E3-F1D6B417E4EF}" srcOrd="0" destOrd="0" parTransId="{0593F7F3-27C6-483F-8C82-31A38CAA090D}" sibTransId="{04867BF0-C1BC-4BD1-AA18-97C510350D84}"/>
    <dgm:cxn modelId="{1214BAE9-F4A6-4395-8418-7577AB90A6E7}" type="presOf" srcId="{1306E68E-7D23-4105-84E6-E6BDC45CA68C}" destId="{EA589CA3-1D6A-4F38-A773-E5607066330D}" srcOrd="0" destOrd="0" presId="urn:microsoft.com/office/officeart/2008/layout/VerticalCurvedList"/>
    <dgm:cxn modelId="{5C597417-1374-4C67-86B2-244D8EAEC30B}" type="presOf" srcId="{25C6C0E9-EC3A-4E57-84E6-E94D79966486}" destId="{B217A8C6-1194-4FC1-8BF1-DA2E33F8AE44}" srcOrd="0" destOrd="0" presId="urn:microsoft.com/office/officeart/2008/layout/VerticalCurvedList"/>
    <dgm:cxn modelId="{4D0E8DA8-1FE5-4EF0-801F-3CDB9DD61C24}" srcId="{1306E68E-7D23-4105-84E6-E6BDC45CA68C}" destId="{C6403A8F-302F-44CF-8410-43C69CFB6142}" srcOrd="2" destOrd="0" parTransId="{A83B7BCF-5DE8-40AA-8759-3A86F06A848F}" sibTransId="{53F0A816-3A74-4407-9653-97EAC2B5DEB8}"/>
    <dgm:cxn modelId="{A5308FB5-9E72-4E4F-A12A-17A9CF0BEC2B}" type="presOf" srcId="{0C654FFD-AAB3-4813-9C1B-552BE81C9119}" destId="{75622E10-0525-403C-BCF2-C1F3634EA681}" srcOrd="0" destOrd="0" presId="urn:microsoft.com/office/officeart/2008/layout/VerticalCurvedList"/>
    <dgm:cxn modelId="{F1BD0989-2968-4FB1-8F9C-8272A746EAF1}" type="presOf" srcId="{04867BF0-C1BC-4BD1-AA18-97C510350D84}" destId="{72C3E369-9034-4FAB-A076-FD5C853ABCD0}" srcOrd="0" destOrd="0" presId="urn:microsoft.com/office/officeart/2008/layout/VerticalCurvedList"/>
    <dgm:cxn modelId="{5ACB42A0-1AD7-4B7F-B89E-AF73F3E830B1}" type="presOf" srcId="{DEBEE4ED-6B53-44D7-B3E3-F1D6B417E4EF}" destId="{EF20A4A1-7872-469F-BA88-65F28E16FEEF}" srcOrd="0" destOrd="0" presId="urn:microsoft.com/office/officeart/2008/layout/VerticalCurvedList"/>
    <dgm:cxn modelId="{47F308FB-B5A0-4158-A91E-6B83CA5D86E6}" srcId="{1306E68E-7D23-4105-84E6-E6BDC45CA68C}" destId="{25C6C0E9-EC3A-4E57-84E6-E94D79966486}" srcOrd="1" destOrd="0" parTransId="{5CDF1C61-0031-467E-A187-C90CF98BD101}" sibTransId="{CD0B0930-C0CF-4E11-A820-3D5B50ABAF0E}"/>
    <dgm:cxn modelId="{927D28E9-634A-4A90-BF8D-5C6673B721DB}" type="presParOf" srcId="{EA589CA3-1D6A-4F38-A773-E5607066330D}" destId="{BA7B69A6-B416-4D36-99B7-7A9C9580A718}" srcOrd="0" destOrd="0" presId="urn:microsoft.com/office/officeart/2008/layout/VerticalCurvedList"/>
    <dgm:cxn modelId="{62958631-8064-4B4A-895D-099DA0AA2995}" type="presParOf" srcId="{BA7B69A6-B416-4D36-99B7-7A9C9580A718}" destId="{43AB157B-9F2B-42DE-A909-A785BBA8A3DA}" srcOrd="0" destOrd="0" presId="urn:microsoft.com/office/officeart/2008/layout/VerticalCurvedList"/>
    <dgm:cxn modelId="{FE7B0524-3BA4-477A-AD56-8578A2B68D2D}" type="presParOf" srcId="{43AB157B-9F2B-42DE-A909-A785BBA8A3DA}" destId="{9041CC4D-2909-4FAB-AB1F-568A3E67303D}" srcOrd="0" destOrd="0" presId="urn:microsoft.com/office/officeart/2008/layout/VerticalCurvedList"/>
    <dgm:cxn modelId="{84152E92-E50D-4B23-92A3-496CD31BFFD9}" type="presParOf" srcId="{43AB157B-9F2B-42DE-A909-A785BBA8A3DA}" destId="{72C3E369-9034-4FAB-A076-FD5C853ABCD0}" srcOrd="1" destOrd="0" presId="urn:microsoft.com/office/officeart/2008/layout/VerticalCurvedList"/>
    <dgm:cxn modelId="{39520C0D-FF2F-421F-8406-E643802E248E}" type="presParOf" srcId="{43AB157B-9F2B-42DE-A909-A785BBA8A3DA}" destId="{0808F16D-664C-49CC-B7FA-A7D703C1B40D}" srcOrd="2" destOrd="0" presId="urn:microsoft.com/office/officeart/2008/layout/VerticalCurvedList"/>
    <dgm:cxn modelId="{E5952102-9EE0-4E9C-94FA-0B593D800321}" type="presParOf" srcId="{43AB157B-9F2B-42DE-A909-A785BBA8A3DA}" destId="{A7C0182B-9668-4819-B510-220E350B8F9F}" srcOrd="3" destOrd="0" presId="urn:microsoft.com/office/officeart/2008/layout/VerticalCurvedList"/>
    <dgm:cxn modelId="{AD266590-C00D-4D00-89D2-D2EA4D91B56D}" type="presParOf" srcId="{BA7B69A6-B416-4D36-99B7-7A9C9580A718}" destId="{EF20A4A1-7872-469F-BA88-65F28E16FEEF}" srcOrd="1" destOrd="0" presId="urn:microsoft.com/office/officeart/2008/layout/VerticalCurvedList"/>
    <dgm:cxn modelId="{6CA6B246-753C-4227-80DB-04CE203C039C}" type="presParOf" srcId="{BA7B69A6-B416-4D36-99B7-7A9C9580A718}" destId="{7938FFE6-048E-454A-886D-E80599DCB3B1}" srcOrd="2" destOrd="0" presId="urn:microsoft.com/office/officeart/2008/layout/VerticalCurvedList"/>
    <dgm:cxn modelId="{64D3374D-DCA9-4E1B-9926-A9550118CEF0}" type="presParOf" srcId="{7938FFE6-048E-454A-886D-E80599DCB3B1}" destId="{3FE71BBA-9797-4248-A978-6565C56F6469}" srcOrd="0" destOrd="0" presId="urn:microsoft.com/office/officeart/2008/layout/VerticalCurvedList"/>
    <dgm:cxn modelId="{2625FEB6-51BD-4848-99F6-2F0EA432BEB1}" type="presParOf" srcId="{BA7B69A6-B416-4D36-99B7-7A9C9580A718}" destId="{B217A8C6-1194-4FC1-8BF1-DA2E33F8AE44}" srcOrd="3" destOrd="0" presId="urn:microsoft.com/office/officeart/2008/layout/VerticalCurvedList"/>
    <dgm:cxn modelId="{B4906A4C-8170-4F52-8B06-00B9C44C16AD}" type="presParOf" srcId="{BA7B69A6-B416-4D36-99B7-7A9C9580A718}" destId="{1068A4AC-AF84-479C-9D2F-496CC21922F1}" srcOrd="4" destOrd="0" presId="urn:microsoft.com/office/officeart/2008/layout/VerticalCurvedList"/>
    <dgm:cxn modelId="{00905EB6-ED1C-42F8-82A3-AE1C2053319D}" type="presParOf" srcId="{1068A4AC-AF84-479C-9D2F-496CC21922F1}" destId="{A50E3193-4D6B-4BF2-85AA-3F9E4C292019}" srcOrd="0" destOrd="0" presId="urn:microsoft.com/office/officeart/2008/layout/VerticalCurvedList"/>
    <dgm:cxn modelId="{6B0B38E7-1292-4F73-A9FA-1B827E6F08E7}" type="presParOf" srcId="{BA7B69A6-B416-4D36-99B7-7A9C9580A718}" destId="{32AC51D3-D5C7-4683-918F-9D9530B37332}" srcOrd="5" destOrd="0" presId="urn:microsoft.com/office/officeart/2008/layout/VerticalCurvedList"/>
    <dgm:cxn modelId="{0752642E-A128-42A4-8077-4AD4048E9EBF}" type="presParOf" srcId="{BA7B69A6-B416-4D36-99B7-7A9C9580A718}" destId="{A362BE71-99FE-4499-ACE6-1ECC0BEAC26C}" srcOrd="6" destOrd="0" presId="urn:microsoft.com/office/officeart/2008/layout/VerticalCurvedList"/>
    <dgm:cxn modelId="{ED56DE94-A750-48E7-8EF7-AF2C4D7B75B8}" type="presParOf" srcId="{A362BE71-99FE-4499-ACE6-1ECC0BEAC26C}" destId="{D887A6E1-F256-46B3-A03B-00E9C5C255E8}" srcOrd="0" destOrd="0" presId="urn:microsoft.com/office/officeart/2008/layout/VerticalCurvedList"/>
    <dgm:cxn modelId="{63D2FB6E-E0B8-40C7-AC36-6AEEDF64F0E9}" type="presParOf" srcId="{BA7B69A6-B416-4D36-99B7-7A9C9580A718}" destId="{75622E10-0525-403C-BCF2-C1F3634EA681}" srcOrd="7" destOrd="0" presId="urn:microsoft.com/office/officeart/2008/layout/VerticalCurvedList"/>
    <dgm:cxn modelId="{8F927CD5-3E70-4AA3-8019-759C5B3A5DC0}" type="presParOf" srcId="{BA7B69A6-B416-4D36-99B7-7A9C9580A718}" destId="{55BD1C1E-2971-4D2F-9712-8EF07BCF4BBC}" srcOrd="8" destOrd="0" presId="urn:microsoft.com/office/officeart/2008/layout/VerticalCurvedList"/>
    <dgm:cxn modelId="{E1C9CEE3-1846-4304-9B84-5758E467B3E4}" type="presParOf" srcId="{55BD1C1E-2971-4D2F-9712-8EF07BCF4BBC}" destId="{55882DC0-07F0-411B-B9C7-65AC699490E7}" srcOrd="0" destOrd="0" presId="urn:microsoft.com/office/officeart/2008/layout/VerticalCurvedList"/>
    <dgm:cxn modelId="{884523A5-78FC-4476-8642-E1F98D27F315}" type="presParOf" srcId="{BA7B69A6-B416-4D36-99B7-7A9C9580A718}" destId="{3A598CB5-8A08-4384-85A0-EA99CB36A875}" srcOrd="9" destOrd="0" presId="urn:microsoft.com/office/officeart/2008/layout/VerticalCurvedList"/>
    <dgm:cxn modelId="{F553C48E-B86F-4F1E-AB08-63125A9583A3}" type="presParOf" srcId="{BA7B69A6-B416-4D36-99B7-7A9C9580A718}" destId="{E201604B-A6A9-472A-B087-A796B3F74A4C}" srcOrd="10" destOrd="0" presId="urn:microsoft.com/office/officeart/2008/layout/VerticalCurvedList"/>
    <dgm:cxn modelId="{151461E3-9CAA-4A1E-9826-09DE5EE038B0}" type="presParOf" srcId="{E201604B-A6A9-472A-B087-A796B3F74A4C}" destId="{D132E0B1-5E41-4ED1-A5CE-18A1F75EE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B3EC1-C4AF-487F-841A-FFEBFA384C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D9659F-6DA4-4C64-A6D2-8C4707EE0061}">
      <dgm:prSet phldrT="[Текст]"/>
      <dgm:spPr/>
      <dgm:t>
        <a:bodyPr/>
        <a:lstStyle/>
        <a:p>
          <a:r>
            <a:rPr lang="ru-RU" dirty="0" smtClean="0"/>
            <a:t>Тематическое направление</a:t>
          </a:r>
          <a:endParaRPr lang="ru-RU" dirty="0"/>
        </a:p>
      </dgm:t>
    </dgm:pt>
    <dgm:pt modelId="{DEA05266-B7D2-477A-AA2F-502B4B720151}" type="parTrans" cxnId="{CBC274A6-BEB3-4AAB-88CF-20E685A0D26E}">
      <dgm:prSet/>
      <dgm:spPr/>
      <dgm:t>
        <a:bodyPr/>
        <a:lstStyle/>
        <a:p>
          <a:endParaRPr lang="ru-RU"/>
        </a:p>
      </dgm:t>
    </dgm:pt>
    <dgm:pt modelId="{E03508E5-F249-45EB-94DB-251AE73FEE31}" type="sibTrans" cxnId="{CBC274A6-BEB3-4AAB-88CF-20E685A0D26E}">
      <dgm:prSet/>
      <dgm:spPr/>
      <dgm:t>
        <a:bodyPr/>
        <a:lstStyle/>
        <a:p>
          <a:endParaRPr lang="ru-RU"/>
        </a:p>
      </dgm:t>
    </dgm:pt>
    <dgm:pt modelId="{8F397E9C-3BE1-44C2-9F97-E9D29AC92B57}">
      <dgm:prSet phldrT="[Текст]" custT="1"/>
      <dgm:spPr/>
      <dgm:t>
        <a:bodyPr/>
        <a:lstStyle/>
        <a:p>
          <a:r>
            <a:rPr lang="ru-RU" sz="1400" b="1" dirty="0" smtClean="0"/>
            <a:t>Запрос, ключевые слова</a:t>
          </a:r>
          <a:endParaRPr lang="ru-RU" sz="1400" b="1" dirty="0"/>
        </a:p>
      </dgm:t>
    </dgm:pt>
    <dgm:pt modelId="{D687E6A1-4BAD-4B77-9CD5-F436F08DEA6B}" type="parTrans" cxnId="{61C2C32A-A58D-4516-8799-DF1E5908C4BF}">
      <dgm:prSet/>
      <dgm:spPr/>
      <dgm:t>
        <a:bodyPr/>
        <a:lstStyle/>
        <a:p>
          <a:endParaRPr lang="ru-RU"/>
        </a:p>
      </dgm:t>
    </dgm:pt>
    <dgm:pt modelId="{3B8328A3-ABC1-4813-9A36-3B3C5CD1CD8F}" type="sibTrans" cxnId="{61C2C32A-A58D-4516-8799-DF1E5908C4BF}">
      <dgm:prSet/>
      <dgm:spPr/>
      <dgm:t>
        <a:bodyPr/>
        <a:lstStyle/>
        <a:p>
          <a:endParaRPr lang="ru-RU"/>
        </a:p>
      </dgm:t>
    </dgm:pt>
    <dgm:pt modelId="{A2670B86-1BC9-464E-82D9-B7199B0231B2}">
      <dgm:prSet phldrT="[Текст]"/>
      <dgm:spPr/>
      <dgm:t>
        <a:bodyPr/>
        <a:lstStyle/>
        <a:p>
          <a:r>
            <a:rPr lang="ru-RU" dirty="0" smtClean="0"/>
            <a:t>Выбор издательства</a:t>
          </a:r>
          <a:endParaRPr lang="ru-RU" dirty="0"/>
        </a:p>
      </dgm:t>
    </dgm:pt>
    <dgm:pt modelId="{79AB01F9-015E-4ED5-AAFB-B60E31A5A319}" type="parTrans" cxnId="{6E4F102E-0889-4BED-B7C1-921E4AC5D921}">
      <dgm:prSet/>
      <dgm:spPr/>
      <dgm:t>
        <a:bodyPr/>
        <a:lstStyle/>
        <a:p>
          <a:endParaRPr lang="ru-RU"/>
        </a:p>
      </dgm:t>
    </dgm:pt>
    <dgm:pt modelId="{478CE27A-CE29-4FDD-A649-DC861EC68556}" type="sibTrans" cxnId="{6E4F102E-0889-4BED-B7C1-921E4AC5D921}">
      <dgm:prSet/>
      <dgm:spPr/>
      <dgm:t>
        <a:bodyPr/>
        <a:lstStyle/>
        <a:p>
          <a:endParaRPr lang="ru-RU"/>
        </a:p>
      </dgm:t>
    </dgm:pt>
    <dgm:pt modelId="{698FD275-2690-437F-9610-2E6B9378F045}">
      <dgm:prSet phldrT="[Текст]" custT="1"/>
      <dgm:spPr/>
      <dgm:t>
        <a:bodyPr/>
        <a:lstStyle/>
        <a:p>
          <a:r>
            <a:rPr lang="ru-RU" sz="1200" b="1" baseline="0" dirty="0" smtClean="0"/>
            <a:t>Наука</a:t>
          </a:r>
          <a:endParaRPr lang="ru-RU" sz="1200" b="1" baseline="0" dirty="0"/>
        </a:p>
      </dgm:t>
    </dgm:pt>
    <dgm:pt modelId="{27EA4919-6D97-4CD1-B411-687222CFC133}" type="parTrans" cxnId="{A726ED90-1482-4371-A2E1-43A116E98135}">
      <dgm:prSet/>
      <dgm:spPr/>
      <dgm:t>
        <a:bodyPr/>
        <a:lstStyle/>
        <a:p>
          <a:endParaRPr lang="ru-RU"/>
        </a:p>
      </dgm:t>
    </dgm:pt>
    <dgm:pt modelId="{C4D1E725-9264-4105-8A80-8C4AE66157C9}" type="sibTrans" cxnId="{A726ED90-1482-4371-A2E1-43A116E98135}">
      <dgm:prSet/>
      <dgm:spPr/>
      <dgm:t>
        <a:bodyPr/>
        <a:lstStyle/>
        <a:p>
          <a:endParaRPr lang="ru-RU"/>
        </a:p>
      </dgm:t>
    </dgm:pt>
    <dgm:pt modelId="{FE207074-2514-4030-A55A-4EEC4D1AF643}">
      <dgm:prSet phldrT="[Текст]" custT="1"/>
      <dgm:spPr/>
      <dgm:t>
        <a:bodyPr/>
        <a:lstStyle/>
        <a:p>
          <a:r>
            <a:rPr lang="en-US" sz="1200" b="1" baseline="0" dirty="0" smtClean="0"/>
            <a:t>Elsevier</a:t>
          </a:r>
          <a:r>
            <a:rPr lang="ru-RU" sz="1200" b="1" baseline="0" dirty="0" smtClean="0"/>
            <a:t>, </a:t>
          </a:r>
          <a:r>
            <a:rPr lang="en-US" sz="1200" b="1" baseline="0" dirty="0" smtClean="0"/>
            <a:t>Springer </a:t>
          </a:r>
          <a:r>
            <a:rPr lang="en-US" sz="1400" b="1" baseline="0" dirty="0" smtClean="0"/>
            <a:t>Nature</a:t>
          </a:r>
          <a:r>
            <a:rPr lang="ru-RU" sz="1200" b="1" baseline="0" dirty="0" smtClean="0"/>
            <a:t>, </a:t>
          </a:r>
          <a:r>
            <a:rPr lang="en-US" sz="1200" b="1" baseline="0" dirty="0" smtClean="0"/>
            <a:t>Wiley</a:t>
          </a:r>
          <a:r>
            <a:rPr lang="ru-RU" sz="1200" b="1" baseline="0" dirty="0" smtClean="0"/>
            <a:t>, </a:t>
          </a:r>
          <a:r>
            <a:rPr lang="en-US" sz="1200" b="1" baseline="0" dirty="0" smtClean="0"/>
            <a:t>OUP</a:t>
          </a:r>
          <a:r>
            <a:rPr lang="ru-RU" sz="1200" b="1" baseline="0" dirty="0" smtClean="0"/>
            <a:t>, </a:t>
          </a:r>
          <a:r>
            <a:rPr lang="en-US" sz="1200" b="1" baseline="0" dirty="0" smtClean="0"/>
            <a:t>Sage</a:t>
          </a:r>
          <a:r>
            <a:rPr lang="ru-RU" sz="1200" b="1" baseline="0" dirty="0" smtClean="0"/>
            <a:t>, </a:t>
          </a:r>
          <a:r>
            <a:rPr lang="en-US" sz="1200" b="1" baseline="0" dirty="0" smtClean="0"/>
            <a:t>CUP</a:t>
          </a:r>
          <a:endParaRPr lang="ru-RU" sz="1200" b="1" baseline="0" dirty="0"/>
        </a:p>
      </dgm:t>
    </dgm:pt>
    <dgm:pt modelId="{E2A30BD6-256F-462A-97C2-E3D5392FBBCF}" type="parTrans" cxnId="{E383FBC2-2396-467F-A632-571BE2484AC2}">
      <dgm:prSet/>
      <dgm:spPr/>
      <dgm:t>
        <a:bodyPr/>
        <a:lstStyle/>
        <a:p>
          <a:endParaRPr lang="ru-RU"/>
        </a:p>
      </dgm:t>
    </dgm:pt>
    <dgm:pt modelId="{F19707C9-4E21-4A76-9D09-0FB42A4E0316}" type="sibTrans" cxnId="{E383FBC2-2396-467F-A632-571BE2484AC2}">
      <dgm:prSet/>
      <dgm:spPr/>
      <dgm:t>
        <a:bodyPr/>
        <a:lstStyle/>
        <a:p>
          <a:endParaRPr lang="ru-RU"/>
        </a:p>
      </dgm:t>
    </dgm:pt>
    <dgm:pt modelId="{1991BEEE-9230-4343-8915-A7B72D00273A}">
      <dgm:prSet phldrT="[Текст]"/>
      <dgm:spPr/>
      <dgm:t>
        <a:bodyPr/>
        <a:lstStyle/>
        <a:p>
          <a:r>
            <a:rPr lang="ru-RU" dirty="0" smtClean="0"/>
            <a:t>Оценка политики журнала</a:t>
          </a:r>
          <a:endParaRPr lang="ru-RU" dirty="0"/>
        </a:p>
      </dgm:t>
    </dgm:pt>
    <dgm:pt modelId="{8C58C679-B4D8-448A-885F-2D6094A8A56B}" type="parTrans" cxnId="{54406240-915B-43BC-9A86-EBF4FEB3C21D}">
      <dgm:prSet/>
      <dgm:spPr/>
      <dgm:t>
        <a:bodyPr/>
        <a:lstStyle/>
        <a:p>
          <a:endParaRPr lang="ru-RU"/>
        </a:p>
      </dgm:t>
    </dgm:pt>
    <dgm:pt modelId="{68E943CD-DB61-4460-AB13-53727C8A6E39}" type="sibTrans" cxnId="{54406240-915B-43BC-9A86-EBF4FEB3C21D}">
      <dgm:prSet/>
      <dgm:spPr/>
      <dgm:t>
        <a:bodyPr/>
        <a:lstStyle/>
        <a:p>
          <a:endParaRPr lang="ru-RU"/>
        </a:p>
      </dgm:t>
    </dgm:pt>
    <dgm:pt modelId="{07326670-27A5-4317-8826-3C49ECBA147F}">
      <dgm:prSet phldrT="[Текст]"/>
      <dgm:spPr/>
      <dgm:t>
        <a:bodyPr/>
        <a:lstStyle/>
        <a:p>
          <a:r>
            <a:rPr lang="ru-RU" dirty="0" smtClean="0"/>
            <a:t>Оценка параметров журнала</a:t>
          </a:r>
          <a:endParaRPr lang="ru-RU" dirty="0"/>
        </a:p>
      </dgm:t>
    </dgm:pt>
    <dgm:pt modelId="{B6076ED5-9BCF-47B1-B3AE-720BB232A6CD}" type="parTrans" cxnId="{4202DBCE-647B-4599-B157-48EF37ADFA20}">
      <dgm:prSet/>
      <dgm:spPr/>
      <dgm:t>
        <a:bodyPr/>
        <a:lstStyle/>
        <a:p>
          <a:endParaRPr lang="ru-RU"/>
        </a:p>
      </dgm:t>
    </dgm:pt>
    <dgm:pt modelId="{280DF84E-2D45-464F-BF3E-D4936E6E4054}" type="sibTrans" cxnId="{4202DBCE-647B-4599-B157-48EF37ADFA20}">
      <dgm:prSet/>
      <dgm:spPr/>
      <dgm:t>
        <a:bodyPr/>
        <a:lstStyle/>
        <a:p>
          <a:endParaRPr lang="ru-RU"/>
        </a:p>
      </dgm:t>
    </dgm:pt>
    <dgm:pt modelId="{386A989F-384B-476A-966F-3C4E62D1C9B4}">
      <dgm:prSet phldrT="[Текст]" custT="1"/>
      <dgm:spPr/>
      <dgm:t>
        <a:bodyPr/>
        <a:lstStyle/>
        <a:p>
          <a:r>
            <a:rPr lang="ru-RU" sz="1400" b="1" dirty="0" smtClean="0"/>
            <a:t>Скорость приема рукописей</a:t>
          </a:r>
          <a:endParaRPr lang="ru-RU" sz="1400" b="1" dirty="0"/>
        </a:p>
      </dgm:t>
    </dgm:pt>
    <dgm:pt modelId="{4D799EF0-E5CA-4563-9430-FBF1BA5A8078}" type="parTrans" cxnId="{6B271508-06D0-4081-A04A-9321FDFE3CF5}">
      <dgm:prSet/>
      <dgm:spPr/>
      <dgm:t>
        <a:bodyPr/>
        <a:lstStyle/>
        <a:p>
          <a:endParaRPr lang="ru-RU"/>
        </a:p>
      </dgm:t>
    </dgm:pt>
    <dgm:pt modelId="{D2C49AA0-C226-4AB5-A266-F7463977CBA0}" type="sibTrans" cxnId="{6B271508-06D0-4081-A04A-9321FDFE3CF5}">
      <dgm:prSet/>
      <dgm:spPr/>
      <dgm:t>
        <a:bodyPr/>
        <a:lstStyle/>
        <a:p>
          <a:endParaRPr lang="ru-RU"/>
        </a:p>
      </dgm:t>
    </dgm:pt>
    <dgm:pt modelId="{377F7236-9F7A-4FAE-AE04-705ED7CB584F}">
      <dgm:prSet phldrT="[Текст]" custT="1"/>
      <dgm:spPr/>
      <dgm:t>
        <a:bodyPr/>
        <a:lstStyle/>
        <a:p>
          <a:endParaRPr lang="ru-RU" sz="1400" dirty="0"/>
        </a:p>
      </dgm:t>
    </dgm:pt>
    <dgm:pt modelId="{F1EEC21F-9B13-434C-B9C7-E2A34098609C}" type="parTrans" cxnId="{88102F0A-C6D7-4DF9-B9F4-D0B3E966E375}">
      <dgm:prSet/>
      <dgm:spPr/>
      <dgm:t>
        <a:bodyPr/>
        <a:lstStyle/>
        <a:p>
          <a:endParaRPr lang="ru-RU"/>
        </a:p>
      </dgm:t>
    </dgm:pt>
    <dgm:pt modelId="{4F72ECAA-C28D-4DE9-90F6-B02511F8B8AB}" type="sibTrans" cxnId="{88102F0A-C6D7-4DF9-B9F4-D0B3E966E375}">
      <dgm:prSet/>
      <dgm:spPr/>
      <dgm:t>
        <a:bodyPr/>
        <a:lstStyle/>
        <a:p>
          <a:endParaRPr lang="ru-RU"/>
        </a:p>
      </dgm:t>
    </dgm:pt>
    <dgm:pt modelId="{E3A934EE-1BB1-4F47-B181-E6C082AC8047}">
      <dgm:prSet phldrT="[Текст]" custT="1"/>
      <dgm:spPr/>
      <dgm:t>
        <a:bodyPr/>
        <a:lstStyle/>
        <a:p>
          <a:r>
            <a:rPr lang="ru-RU" sz="1400" b="1" dirty="0" smtClean="0"/>
            <a:t>Перечни журналов в МБНЦ</a:t>
          </a:r>
          <a:endParaRPr lang="ru-RU" sz="1400" b="1" dirty="0"/>
        </a:p>
      </dgm:t>
    </dgm:pt>
    <dgm:pt modelId="{E28B70D5-2386-45B0-94D8-7F4443C5F0BA}" type="parTrans" cxnId="{869D8F66-7B28-4245-A772-4DB9F9177BDC}">
      <dgm:prSet/>
      <dgm:spPr/>
      <dgm:t>
        <a:bodyPr/>
        <a:lstStyle/>
        <a:p>
          <a:endParaRPr lang="ru-RU"/>
        </a:p>
      </dgm:t>
    </dgm:pt>
    <dgm:pt modelId="{2D95DB1D-BD99-4296-91A3-F29053682405}" type="sibTrans" cxnId="{869D8F66-7B28-4245-A772-4DB9F9177BDC}">
      <dgm:prSet/>
      <dgm:spPr/>
      <dgm:t>
        <a:bodyPr/>
        <a:lstStyle/>
        <a:p>
          <a:endParaRPr lang="ru-RU"/>
        </a:p>
      </dgm:t>
    </dgm:pt>
    <dgm:pt modelId="{98843690-66E6-40DB-955E-681EC8F66D48}">
      <dgm:prSet phldrT="[Текст]" custT="1"/>
      <dgm:spPr/>
      <dgm:t>
        <a:bodyPr/>
        <a:lstStyle/>
        <a:p>
          <a:r>
            <a:rPr lang="ru-RU" sz="1400" b="1" dirty="0" smtClean="0"/>
            <a:t>Специальные инструменты</a:t>
          </a:r>
          <a:endParaRPr lang="ru-RU" sz="1400" b="1" dirty="0"/>
        </a:p>
      </dgm:t>
    </dgm:pt>
    <dgm:pt modelId="{0C3C5315-D064-4F15-AF79-13878725473C}" type="parTrans" cxnId="{4DD0417B-5240-4596-B878-5D076F0D1B09}">
      <dgm:prSet/>
      <dgm:spPr/>
      <dgm:t>
        <a:bodyPr/>
        <a:lstStyle/>
        <a:p>
          <a:endParaRPr lang="ru-RU"/>
        </a:p>
      </dgm:t>
    </dgm:pt>
    <dgm:pt modelId="{B6E23009-3158-4066-B9A7-A58A42F9193C}" type="sibTrans" cxnId="{4DD0417B-5240-4596-B878-5D076F0D1B09}">
      <dgm:prSet/>
      <dgm:spPr/>
      <dgm:t>
        <a:bodyPr/>
        <a:lstStyle/>
        <a:p>
          <a:endParaRPr lang="ru-RU"/>
        </a:p>
      </dgm:t>
    </dgm:pt>
    <dgm:pt modelId="{73FE51B8-5BA5-4146-A537-02D9AA69A4F0}">
      <dgm:prSet phldrT="[Текст]" custT="1"/>
      <dgm:spPr/>
      <dgm:t>
        <a:bodyPr/>
        <a:lstStyle/>
        <a:p>
          <a:r>
            <a:rPr lang="ru-RU" sz="1400" b="1" dirty="0" smtClean="0"/>
            <a:t>Метаданные статей, предметные рубрики</a:t>
          </a:r>
          <a:endParaRPr lang="ru-RU" sz="1400" b="1" dirty="0"/>
        </a:p>
      </dgm:t>
    </dgm:pt>
    <dgm:pt modelId="{F246A618-DAE5-482C-9726-D69F8F9C1D1B}" type="parTrans" cxnId="{608677B1-3365-463F-A01C-BEB67465A2D7}">
      <dgm:prSet/>
      <dgm:spPr/>
      <dgm:t>
        <a:bodyPr/>
        <a:lstStyle/>
        <a:p>
          <a:endParaRPr lang="ru-RU"/>
        </a:p>
      </dgm:t>
    </dgm:pt>
    <dgm:pt modelId="{24801084-5EA8-4E73-B263-05BBE8CCEAE9}" type="sibTrans" cxnId="{608677B1-3365-463F-A01C-BEB67465A2D7}">
      <dgm:prSet/>
      <dgm:spPr/>
      <dgm:t>
        <a:bodyPr/>
        <a:lstStyle/>
        <a:p>
          <a:endParaRPr lang="ru-RU"/>
        </a:p>
      </dgm:t>
    </dgm:pt>
    <dgm:pt modelId="{F1282912-AF35-4357-A8F1-BC244F2ADC99}">
      <dgm:prSet phldrT="[Текст]"/>
      <dgm:spPr/>
      <dgm:t>
        <a:bodyPr/>
        <a:lstStyle/>
        <a:p>
          <a:r>
            <a:rPr lang="ru-RU" dirty="0" smtClean="0"/>
            <a:t>Анализ данных о журнале</a:t>
          </a:r>
          <a:endParaRPr lang="ru-RU" dirty="0"/>
        </a:p>
      </dgm:t>
    </dgm:pt>
    <dgm:pt modelId="{DB11024A-D18D-4E2D-872E-1039B5B486FF}" type="parTrans" cxnId="{78C9BEDD-EBE1-41F5-B847-6D217B5DCEE4}">
      <dgm:prSet/>
      <dgm:spPr/>
      <dgm:t>
        <a:bodyPr/>
        <a:lstStyle/>
        <a:p>
          <a:endParaRPr lang="ru-RU"/>
        </a:p>
      </dgm:t>
    </dgm:pt>
    <dgm:pt modelId="{A880F8B9-C67B-44D7-B447-947847ADCE07}" type="sibTrans" cxnId="{78C9BEDD-EBE1-41F5-B847-6D217B5DCEE4}">
      <dgm:prSet/>
      <dgm:spPr/>
      <dgm:t>
        <a:bodyPr/>
        <a:lstStyle/>
        <a:p>
          <a:endParaRPr lang="ru-RU"/>
        </a:p>
      </dgm:t>
    </dgm:pt>
    <dgm:pt modelId="{321748C2-56DB-4064-8363-C8B50456F598}">
      <dgm:prSet phldrT="[Текст]" custT="1"/>
      <dgm:spPr/>
      <dgm:t>
        <a:bodyPr/>
        <a:lstStyle/>
        <a:p>
          <a:r>
            <a:rPr lang="ru-RU" sz="1200" b="1" dirty="0" smtClean="0"/>
            <a:t>Квартиль</a:t>
          </a:r>
          <a:endParaRPr lang="ru-RU" sz="1200" b="1" dirty="0"/>
        </a:p>
      </dgm:t>
    </dgm:pt>
    <dgm:pt modelId="{6F041AB2-E053-45FD-BA78-07CCBA636A1E}" type="parTrans" cxnId="{A6CC6376-A263-4DFF-8AEA-241C3A95B2EE}">
      <dgm:prSet/>
      <dgm:spPr/>
      <dgm:t>
        <a:bodyPr/>
        <a:lstStyle/>
        <a:p>
          <a:endParaRPr lang="ru-RU"/>
        </a:p>
      </dgm:t>
    </dgm:pt>
    <dgm:pt modelId="{1DCE4D33-051D-40E9-A04E-377737F70E08}" type="sibTrans" cxnId="{A6CC6376-A263-4DFF-8AEA-241C3A95B2EE}">
      <dgm:prSet/>
      <dgm:spPr/>
      <dgm:t>
        <a:bodyPr/>
        <a:lstStyle/>
        <a:p>
          <a:endParaRPr lang="ru-RU"/>
        </a:p>
      </dgm:t>
    </dgm:pt>
    <dgm:pt modelId="{4AA38F6E-74D1-49F7-8ACB-A291BA6A8588}">
      <dgm:prSet phldrT="[Текст]" custT="1"/>
      <dgm:spPr/>
      <dgm:t>
        <a:bodyPr/>
        <a:lstStyle/>
        <a:p>
          <a:r>
            <a:rPr lang="ru-RU" sz="1400" b="1" dirty="0" smtClean="0"/>
            <a:t>Размещается на сайте журнала</a:t>
          </a:r>
          <a:endParaRPr lang="ru-RU" sz="1400" b="1" dirty="0"/>
        </a:p>
      </dgm:t>
    </dgm:pt>
    <dgm:pt modelId="{80C7DE69-CA78-45B8-8FB8-03DA652C0342}" type="parTrans" cxnId="{2CC4905F-315D-47A7-93B4-F2B1512307C2}">
      <dgm:prSet/>
      <dgm:spPr/>
      <dgm:t>
        <a:bodyPr/>
        <a:lstStyle/>
        <a:p>
          <a:endParaRPr lang="ru-RU"/>
        </a:p>
      </dgm:t>
    </dgm:pt>
    <dgm:pt modelId="{7567C5A9-D423-429A-A991-FEAF6CBF245B}" type="sibTrans" cxnId="{2CC4905F-315D-47A7-93B4-F2B1512307C2}">
      <dgm:prSet/>
      <dgm:spPr/>
      <dgm:t>
        <a:bodyPr/>
        <a:lstStyle/>
        <a:p>
          <a:endParaRPr lang="ru-RU"/>
        </a:p>
      </dgm:t>
    </dgm:pt>
    <dgm:pt modelId="{FD3EE987-172C-44F5-8F38-0920024A759F}">
      <dgm:prSet phldrT="[Текст]" custT="1"/>
      <dgm:spPr/>
      <dgm:t>
        <a:bodyPr/>
        <a:lstStyle/>
        <a:p>
          <a:r>
            <a:rPr lang="en-US" sz="1200" b="1" dirty="0" smtClean="0"/>
            <a:t>Impact-factor</a:t>
          </a:r>
          <a:r>
            <a:rPr lang="ru-RU" sz="1000" dirty="0" smtClean="0"/>
            <a:t> – ссылки текущего года на статьи 2 или 5 предыдущих лет (рассчитывается только в </a:t>
          </a:r>
          <a:r>
            <a:rPr lang="en-US" sz="1000" dirty="0" err="1" smtClean="0"/>
            <a:t>WoS</a:t>
          </a:r>
          <a:r>
            <a:rPr lang="ru-RU" sz="1000" dirty="0" smtClean="0"/>
            <a:t>, не для гуманитарных наук</a:t>
          </a:r>
          <a:r>
            <a:rPr lang="en-US" sz="1000" dirty="0" smtClean="0"/>
            <a:t>)</a:t>
          </a:r>
          <a:endParaRPr lang="ru-RU" sz="1000" dirty="0"/>
        </a:p>
      </dgm:t>
    </dgm:pt>
    <dgm:pt modelId="{CDE84FA4-1F9E-44E3-A567-92FCFC227CDE}" type="parTrans" cxnId="{3948003D-7476-4770-82F4-32CC490523E1}">
      <dgm:prSet/>
      <dgm:spPr/>
      <dgm:t>
        <a:bodyPr/>
        <a:lstStyle/>
        <a:p>
          <a:endParaRPr lang="ru-RU"/>
        </a:p>
      </dgm:t>
    </dgm:pt>
    <dgm:pt modelId="{FA30DFF3-B14D-49B4-89F2-119C880ED69F}" type="sibTrans" cxnId="{3948003D-7476-4770-82F4-32CC490523E1}">
      <dgm:prSet/>
      <dgm:spPr/>
      <dgm:t>
        <a:bodyPr/>
        <a:lstStyle/>
        <a:p>
          <a:endParaRPr lang="ru-RU"/>
        </a:p>
      </dgm:t>
    </dgm:pt>
    <dgm:pt modelId="{0C155169-4212-4DB0-893D-A5481E08C9D8}">
      <dgm:prSet phldrT="[Текст]" custT="1"/>
      <dgm:spPr/>
      <dgm:t>
        <a:bodyPr/>
        <a:lstStyle/>
        <a:p>
          <a:r>
            <a:rPr lang="en-US" sz="1200" b="1" dirty="0" err="1" smtClean="0"/>
            <a:t>CiteScore</a:t>
          </a:r>
          <a:r>
            <a:rPr lang="en-US" sz="1000" dirty="0" smtClean="0"/>
            <a:t> –</a:t>
          </a:r>
          <a:r>
            <a:rPr lang="ru-RU" sz="1000" dirty="0" smtClean="0"/>
            <a:t> ссылки текущего года на статьи 3 предыдущих лет (</a:t>
          </a:r>
          <a:r>
            <a:rPr lang="en-US" sz="1000" dirty="0" smtClean="0"/>
            <a:t>Scopus)</a:t>
          </a:r>
          <a:endParaRPr lang="ru-RU" sz="1000" dirty="0"/>
        </a:p>
      </dgm:t>
    </dgm:pt>
    <dgm:pt modelId="{E5E60204-F4EF-4CD4-9C7C-715218C5D94B}" type="parTrans" cxnId="{B06EA355-3B78-438E-91B1-B690BD159A5B}">
      <dgm:prSet/>
      <dgm:spPr/>
      <dgm:t>
        <a:bodyPr/>
        <a:lstStyle/>
        <a:p>
          <a:endParaRPr lang="ru-RU"/>
        </a:p>
      </dgm:t>
    </dgm:pt>
    <dgm:pt modelId="{A8A78A1C-D830-4BBA-80F3-D7B8E5D6A943}" type="sibTrans" cxnId="{B06EA355-3B78-438E-91B1-B690BD159A5B}">
      <dgm:prSet/>
      <dgm:spPr/>
      <dgm:t>
        <a:bodyPr/>
        <a:lstStyle/>
        <a:p>
          <a:endParaRPr lang="ru-RU"/>
        </a:p>
      </dgm:t>
    </dgm:pt>
    <dgm:pt modelId="{243D9FCD-9BA9-46AF-9E8C-A805D2202B39}">
      <dgm:prSet phldrT="[Текст]" custT="1"/>
      <dgm:spPr/>
      <dgm:t>
        <a:bodyPr/>
        <a:lstStyle/>
        <a:p>
          <a:r>
            <a:rPr lang="en-US" sz="1200" b="1" dirty="0" err="1" smtClean="0"/>
            <a:t>SCIMago</a:t>
          </a:r>
          <a:r>
            <a:rPr lang="en-US" sz="1200" b="1" dirty="0" smtClean="0"/>
            <a:t> Journal Rank </a:t>
          </a:r>
          <a:r>
            <a:rPr lang="en-US" sz="1000" dirty="0" smtClean="0"/>
            <a:t>– </a:t>
          </a:r>
          <a:r>
            <a:rPr lang="ru-RU" sz="1000" dirty="0" smtClean="0"/>
            <a:t>научное влияние журнала, учитывающее  кол-во цитат, полученных журналом, и авторитетность изданий, в кот. обнаружены эти цитаты</a:t>
          </a:r>
          <a:endParaRPr lang="ru-RU" sz="1000" dirty="0"/>
        </a:p>
      </dgm:t>
    </dgm:pt>
    <dgm:pt modelId="{1548CB1E-3B24-4DBB-9DED-058923591112}" type="parTrans" cxnId="{7F4D3BD6-B4C0-4385-B275-D4C5965BE2FC}">
      <dgm:prSet/>
      <dgm:spPr/>
      <dgm:t>
        <a:bodyPr/>
        <a:lstStyle/>
        <a:p>
          <a:endParaRPr lang="ru-RU"/>
        </a:p>
      </dgm:t>
    </dgm:pt>
    <dgm:pt modelId="{10D03361-391D-4998-B2F0-2F9853C5DC2D}" type="sibTrans" cxnId="{7F4D3BD6-B4C0-4385-B275-D4C5965BE2FC}">
      <dgm:prSet/>
      <dgm:spPr/>
      <dgm:t>
        <a:bodyPr/>
        <a:lstStyle/>
        <a:p>
          <a:endParaRPr lang="ru-RU"/>
        </a:p>
      </dgm:t>
    </dgm:pt>
    <dgm:pt modelId="{43188B1E-E193-4625-8EAF-C9C74789F750}">
      <dgm:prSet phldrT="[Текст]" custT="1"/>
      <dgm:spPr/>
      <dgm:t>
        <a:bodyPr/>
        <a:lstStyle/>
        <a:p>
          <a:r>
            <a:rPr lang="ru-RU" sz="1400" b="1" dirty="0" smtClean="0"/>
            <a:t>Срок публикации</a:t>
          </a:r>
          <a:endParaRPr lang="ru-RU" sz="1400" b="1" dirty="0"/>
        </a:p>
      </dgm:t>
    </dgm:pt>
    <dgm:pt modelId="{E3672EDF-8943-48CA-87D7-020B57004C89}" type="parTrans" cxnId="{5F8177F8-559E-4F12-AF52-8DA2E451C405}">
      <dgm:prSet/>
      <dgm:spPr/>
      <dgm:t>
        <a:bodyPr/>
        <a:lstStyle/>
        <a:p>
          <a:endParaRPr lang="ru-RU"/>
        </a:p>
      </dgm:t>
    </dgm:pt>
    <dgm:pt modelId="{8F6F0909-F6DA-4E18-B0AE-ABDF5E3D8A20}" type="sibTrans" cxnId="{5F8177F8-559E-4F12-AF52-8DA2E451C405}">
      <dgm:prSet/>
      <dgm:spPr/>
      <dgm:t>
        <a:bodyPr/>
        <a:lstStyle/>
        <a:p>
          <a:endParaRPr lang="ru-RU"/>
        </a:p>
      </dgm:t>
    </dgm:pt>
    <dgm:pt modelId="{25254C9F-DE16-4601-A26E-F337D0FA48B0}" type="pres">
      <dgm:prSet presAssocID="{431B3EC1-C4AF-487F-841A-FFEBFA384C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F44E1-2F14-4F38-8FE0-8F5792102522}" type="pres">
      <dgm:prSet presAssocID="{95D9659F-6DA4-4C64-A6D2-8C4707EE0061}" presName="linNode" presStyleCnt="0"/>
      <dgm:spPr/>
    </dgm:pt>
    <dgm:pt modelId="{40875546-93BF-4FBC-A227-9389B6630CB5}" type="pres">
      <dgm:prSet presAssocID="{95D9659F-6DA4-4C64-A6D2-8C4707EE006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B4781-29B2-458F-B8CC-777B3BD8BD83}" type="pres">
      <dgm:prSet presAssocID="{95D9659F-6DA4-4C64-A6D2-8C4707EE0061}" presName="descendantText" presStyleLbl="alignAccFollowNode1" presStyleIdx="0" presStyleCnt="5" custScaleY="120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FCC21-D67C-4506-931A-5B959C6BD29E}" type="pres">
      <dgm:prSet presAssocID="{E03508E5-F249-45EB-94DB-251AE73FEE31}" presName="sp" presStyleCnt="0"/>
      <dgm:spPr/>
    </dgm:pt>
    <dgm:pt modelId="{6D0D24B9-C85A-4ABA-8FD4-E7AE6212634E}" type="pres">
      <dgm:prSet presAssocID="{A2670B86-1BC9-464E-82D9-B7199B0231B2}" presName="linNode" presStyleCnt="0"/>
      <dgm:spPr/>
    </dgm:pt>
    <dgm:pt modelId="{61FD040A-2856-43F1-B900-6CF0BEE69764}" type="pres">
      <dgm:prSet presAssocID="{A2670B86-1BC9-464E-82D9-B7199B0231B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2722D-F895-4909-8010-0C0C668197E5}" type="pres">
      <dgm:prSet presAssocID="{A2670B86-1BC9-464E-82D9-B7199B0231B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8EEC8-4A1B-4934-BA9D-FE9738E49558}" type="pres">
      <dgm:prSet presAssocID="{478CE27A-CE29-4FDD-A649-DC861EC68556}" presName="sp" presStyleCnt="0"/>
      <dgm:spPr/>
    </dgm:pt>
    <dgm:pt modelId="{A8B365A0-D42E-42B2-812F-8DF123CB78C5}" type="pres">
      <dgm:prSet presAssocID="{1991BEEE-9230-4343-8915-A7B72D00273A}" presName="linNode" presStyleCnt="0"/>
      <dgm:spPr/>
    </dgm:pt>
    <dgm:pt modelId="{8ACDEBB6-14C8-4C77-BB95-1A944E690F09}" type="pres">
      <dgm:prSet presAssocID="{1991BEEE-9230-4343-8915-A7B72D00273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34105-29AC-4F80-B644-CD6E67E4A56B}" type="pres">
      <dgm:prSet presAssocID="{1991BEEE-9230-4343-8915-A7B72D00273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422E-417C-4E00-9958-7F01C2F201DB}" type="pres">
      <dgm:prSet presAssocID="{68E943CD-DB61-4460-AB13-53727C8A6E39}" presName="sp" presStyleCnt="0"/>
      <dgm:spPr/>
    </dgm:pt>
    <dgm:pt modelId="{80A10B6D-86E8-4DC7-AFEA-65F0396908AC}" type="pres">
      <dgm:prSet presAssocID="{07326670-27A5-4317-8826-3C49ECBA147F}" presName="linNode" presStyleCnt="0"/>
      <dgm:spPr/>
    </dgm:pt>
    <dgm:pt modelId="{7388A019-FFB6-4613-9A89-4CFD8D319DA2}" type="pres">
      <dgm:prSet presAssocID="{07326670-27A5-4317-8826-3C49ECBA147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D56AB-9BDB-4065-95BC-11BF038378C6}" type="pres">
      <dgm:prSet presAssocID="{07326670-27A5-4317-8826-3C49ECBA147F}" presName="descendantText" presStyleLbl="alignAccFollowNode1" presStyleIdx="3" presStyleCnt="5" custScaleY="146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20C79-E753-4588-9C38-A47893EECA9F}" type="pres">
      <dgm:prSet presAssocID="{280DF84E-2D45-464F-BF3E-D4936E6E4054}" presName="sp" presStyleCnt="0"/>
      <dgm:spPr/>
    </dgm:pt>
    <dgm:pt modelId="{D5AEC967-BF51-4305-B11F-3304FC1F6344}" type="pres">
      <dgm:prSet presAssocID="{F1282912-AF35-4357-A8F1-BC244F2ADC99}" presName="linNode" presStyleCnt="0"/>
      <dgm:spPr/>
    </dgm:pt>
    <dgm:pt modelId="{94A1F742-A2E7-43CA-8739-284DE1C624B8}" type="pres">
      <dgm:prSet presAssocID="{F1282912-AF35-4357-A8F1-BC244F2ADC9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182BB-2F1E-429E-9F32-75FA9C288D22}" type="pres">
      <dgm:prSet presAssocID="{F1282912-AF35-4357-A8F1-BC244F2ADC9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0417B-5240-4596-B878-5D076F0D1B09}" srcId="{95D9659F-6DA4-4C64-A6D2-8C4707EE0061}" destId="{98843690-66E6-40DB-955E-681EC8F66D48}" srcOrd="2" destOrd="0" parTransId="{0C3C5315-D064-4F15-AF79-13878725473C}" sibTransId="{B6E23009-3158-4066-B9A7-A58A42F9193C}"/>
    <dgm:cxn modelId="{40F3D098-1234-4A3E-A83E-5D3E7518477A}" type="presOf" srcId="{4AA38F6E-74D1-49F7-8ACB-A291BA6A8588}" destId="{A3734105-29AC-4F80-B644-CD6E67E4A56B}" srcOrd="0" destOrd="0" presId="urn:microsoft.com/office/officeart/2005/8/layout/vList5"/>
    <dgm:cxn modelId="{70BA5211-AE73-4456-912D-16F85F80BB43}" type="presOf" srcId="{377F7236-9F7A-4FAE-AE04-705ED7CB584F}" destId="{07D182BB-2F1E-429E-9F32-75FA9C288D22}" srcOrd="0" destOrd="2" presId="urn:microsoft.com/office/officeart/2005/8/layout/vList5"/>
    <dgm:cxn modelId="{57BB194C-52F4-4A0C-83A7-C07A6F2BD58B}" type="presOf" srcId="{95D9659F-6DA4-4C64-A6D2-8C4707EE0061}" destId="{40875546-93BF-4FBC-A227-9389B6630CB5}" srcOrd="0" destOrd="0" presId="urn:microsoft.com/office/officeart/2005/8/layout/vList5"/>
    <dgm:cxn modelId="{A6CC6376-A263-4DFF-8AEA-241C3A95B2EE}" srcId="{07326670-27A5-4317-8826-3C49ECBA147F}" destId="{321748C2-56DB-4064-8363-C8B50456F598}" srcOrd="0" destOrd="0" parTransId="{6F041AB2-E053-45FD-BA78-07CCBA636A1E}" sibTransId="{1DCE4D33-051D-40E9-A04E-377737F70E08}"/>
    <dgm:cxn modelId="{7EBBC2B2-8B86-4571-9961-A3E2868F58C2}" type="presOf" srcId="{07326670-27A5-4317-8826-3C49ECBA147F}" destId="{7388A019-FFB6-4613-9A89-4CFD8D319DA2}" srcOrd="0" destOrd="0" presId="urn:microsoft.com/office/officeart/2005/8/layout/vList5"/>
    <dgm:cxn modelId="{BF56D5DB-9305-4742-B4A0-ABD8C7453824}" type="presOf" srcId="{F1282912-AF35-4357-A8F1-BC244F2ADC99}" destId="{94A1F742-A2E7-43CA-8739-284DE1C624B8}" srcOrd="0" destOrd="0" presId="urn:microsoft.com/office/officeart/2005/8/layout/vList5"/>
    <dgm:cxn modelId="{608677B1-3365-463F-A01C-BEB67465A2D7}" srcId="{95D9659F-6DA4-4C64-A6D2-8C4707EE0061}" destId="{73FE51B8-5BA5-4146-A537-02D9AA69A4F0}" srcOrd="3" destOrd="0" parTransId="{F246A618-DAE5-482C-9726-D69F8F9C1D1B}" sibTransId="{24801084-5EA8-4E73-B263-05BBE8CCEAE9}"/>
    <dgm:cxn modelId="{E383FBC2-2396-467F-A632-571BE2484AC2}" srcId="{A2670B86-1BC9-464E-82D9-B7199B0231B2}" destId="{FE207074-2514-4030-A55A-4EEC4D1AF643}" srcOrd="1" destOrd="0" parTransId="{E2A30BD6-256F-462A-97C2-E3D5392FBBCF}" sibTransId="{F19707C9-4E21-4A76-9D09-0FB42A4E0316}"/>
    <dgm:cxn modelId="{7F4D3BD6-B4C0-4385-B275-D4C5965BE2FC}" srcId="{07326670-27A5-4317-8826-3C49ECBA147F}" destId="{243D9FCD-9BA9-46AF-9E8C-A805D2202B39}" srcOrd="3" destOrd="0" parTransId="{1548CB1E-3B24-4DBB-9DED-058923591112}" sibTransId="{10D03361-391D-4998-B2F0-2F9853C5DC2D}"/>
    <dgm:cxn modelId="{869D8F66-7B28-4245-A772-4DB9F9177BDC}" srcId="{95D9659F-6DA4-4C64-A6D2-8C4707EE0061}" destId="{E3A934EE-1BB1-4F47-B181-E6C082AC8047}" srcOrd="1" destOrd="0" parTransId="{E28B70D5-2386-45B0-94D8-7F4443C5F0BA}" sibTransId="{2D95DB1D-BD99-4296-91A3-F29053682405}"/>
    <dgm:cxn modelId="{D770C2A0-FBA5-43CF-BE6B-9215A96B262C}" type="presOf" srcId="{0C155169-4212-4DB0-893D-A5481E08C9D8}" destId="{13BD56AB-9BDB-4065-95BC-11BF038378C6}" srcOrd="0" destOrd="2" presId="urn:microsoft.com/office/officeart/2005/8/layout/vList5"/>
    <dgm:cxn modelId="{6B271508-06D0-4081-A04A-9321FDFE3CF5}" srcId="{F1282912-AF35-4357-A8F1-BC244F2ADC99}" destId="{386A989F-384B-476A-966F-3C4E62D1C9B4}" srcOrd="0" destOrd="0" parTransId="{4D799EF0-E5CA-4563-9430-FBF1BA5A8078}" sibTransId="{D2C49AA0-C226-4AB5-A266-F7463977CBA0}"/>
    <dgm:cxn modelId="{5F8177F8-559E-4F12-AF52-8DA2E451C405}" srcId="{F1282912-AF35-4357-A8F1-BC244F2ADC99}" destId="{43188B1E-E193-4625-8EAF-C9C74789F750}" srcOrd="1" destOrd="0" parTransId="{E3672EDF-8943-48CA-87D7-020B57004C89}" sibTransId="{8F6F0909-F6DA-4E18-B0AE-ABDF5E3D8A20}"/>
    <dgm:cxn modelId="{2EAF0270-3AD5-4E30-837A-070C6367A605}" type="presOf" srcId="{98843690-66E6-40DB-955E-681EC8F66D48}" destId="{447B4781-29B2-458F-B8CC-777B3BD8BD83}" srcOrd="0" destOrd="2" presId="urn:microsoft.com/office/officeart/2005/8/layout/vList5"/>
    <dgm:cxn modelId="{88102F0A-C6D7-4DF9-B9F4-D0B3E966E375}" srcId="{F1282912-AF35-4357-A8F1-BC244F2ADC99}" destId="{377F7236-9F7A-4FAE-AE04-705ED7CB584F}" srcOrd="2" destOrd="0" parTransId="{F1EEC21F-9B13-434C-B9C7-E2A34098609C}" sibTransId="{4F72ECAA-C28D-4DE9-90F6-B02511F8B8AB}"/>
    <dgm:cxn modelId="{CBC274A6-BEB3-4AAB-88CF-20E685A0D26E}" srcId="{431B3EC1-C4AF-487F-841A-FFEBFA384C87}" destId="{95D9659F-6DA4-4C64-A6D2-8C4707EE0061}" srcOrd="0" destOrd="0" parTransId="{DEA05266-B7D2-477A-AA2F-502B4B720151}" sibTransId="{E03508E5-F249-45EB-94DB-251AE73FEE31}"/>
    <dgm:cxn modelId="{6DC11FC3-8C29-4783-B862-45BCBB3B7A65}" type="presOf" srcId="{73FE51B8-5BA5-4146-A537-02D9AA69A4F0}" destId="{447B4781-29B2-458F-B8CC-777B3BD8BD83}" srcOrd="0" destOrd="3" presId="urn:microsoft.com/office/officeart/2005/8/layout/vList5"/>
    <dgm:cxn modelId="{24331052-53AA-4E3D-84FC-A1E13883E6CD}" type="presOf" srcId="{FE207074-2514-4030-A55A-4EEC4D1AF643}" destId="{1192722D-F895-4909-8010-0C0C668197E5}" srcOrd="0" destOrd="1" presId="urn:microsoft.com/office/officeart/2005/8/layout/vList5"/>
    <dgm:cxn modelId="{E7DCFA09-BE80-404A-995E-8AD973517305}" type="presOf" srcId="{386A989F-384B-476A-966F-3C4E62D1C9B4}" destId="{07D182BB-2F1E-429E-9F32-75FA9C288D22}" srcOrd="0" destOrd="0" presId="urn:microsoft.com/office/officeart/2005/8/layout/vList5"/>
    <dgm:cxn modelId="{C7E47AD5-64F2-434C-B531-2AFB480012F4}" type="presOf" srcId="{1991BEEE-9230-4343-8915-A7B72D00273A}" destId="{8ACDEBB6-14C8-4C77-BB95-1A944E690F09}" srcOrd="0" destOrd="0" presId="urn:microsoft.com/office/officeart/2005/8/layout/vList5"/>
    <dgm:cxn modelId="{96835912-9CB3-4244-BFE2-117A550F3093}" type="presOf" srcId="{8F397E9C-3BE1-44C2-9F97-E9D29AC92B57}" destId="{447B4781-29B2-458F-B8CC-777B3BD8BD83}" srcOrd="0" destOrd="0" presId="urn:microsoft.com/office/officeart/2005/8/layout/vList5"/>
    <dgm:cxn modelId="{3948003D-7476-4770-82F4-32CC490523E1}" srcId="{07326670-27A5-4317-8826-3C49ECBA147F}" destId="{FD3EE987-172C-44F5-8F38-0920024A759F}" srcOrd="1" destOrd="0" parTransId="{CDE84FA4-1F9E-44E3-A567-92FCFC227CDE}" sibTransId="{FA30DFF3-B14D-49B4-89F2-119C880ED69F}"/>
    <dgm:cxn modelId="{2CC4905F-315D-47A7-93B4-F2B1512307C2}" srcId="{1991BEEE-9230-4343-8915-A7B72D00273A}" destId="{4AA38F6E-74D1-49F7-8ACB-A291BA6A8588}" srcOrd="0" destOrd="0" parTransId="{80C7DE69-CA78-45B8-8FB8-03DA652C0342}" sibTransId="{7567C5A9-D423-429A-A991-FEAF6CBF245B}"/>
    <dgm:cxn modelId="{78C9BEDD-EBE1-41F5-B847-6D217B5DCEE4}" srcId="{431B3EC1-C4AF-487F-841A-FFEBFA384C87}" destId="{F1282912-AF35-4357-A8F1-BC244F2ADC99}" srcOrd="4" destOrd="0" parTransId="{DB11024A-D18D-4E2D-872E-1039B5B486FF}" sibTransId="{A880F8B9-C67B-44D7-B447-947847ADCE07}"/>
    <dgm:cxn modelId="{4202DBCE-647B-4599-B157-48EF37ADFA20}" srcId="{431B3EC1-C4AF-487F-841A-FFEBFA384C87}" destId="{07326670-27A5-4317-8826-3C49ECBA147F}" srcOrd="3" destOrd="0" parTransId="{B6076ED5-9BCF-47B1-B3AE-720BB232A6CD}" sibTransId="{280DF84E-2D45-464F-BF3E-D4936E6E4054}"/>
    <dgm:cxn modelId="{2FD5D0D5-D756-46BA-B84C-C520766BF56E}" type="presOf" srcId="{43188B1E-E193-4625-8EAF-C9C74789F750}" destId="{07D182BB-2F1E-429E-9F32-75FA9C288D22}" srcOrd="0" destOrd="1" presId="urn:microsoft.com/office/officeart/2005/8/layout/vList5"/>
    <dgm:cxn modelId="{689BD3F7-D282-47A1-9EE3-152980BEA249}" type="presOf" srcId="{321748C2-56DB-4064-8363-C8B50456F598}" destId="{13BD56AB-9BDB-4065-95BC-11BF038378C6}" srcOrd="0" destOrd="0" presId="urn:microsoft.com/office/officeart/2005/8/layout/vList5"/>
    <dgm:cxn modelId="{B06EA355-3B78-438E-91B1-B690BD159A5B}" srcId="{07326670-27A5-4317-8826-3C49ECBA147F}" destId="{0C155169-4212-4DB0-893D-A5481E08C9D8}" srcOrd="2" destOrd="0" parTransId="{E5E60204-F4EF-4CD4-9C7C-715218C5D94B}" sibTransId="{A8A78A1C-D830-4BBA-80F3-D7B8E5D6A943}"/>
    <dgm:cxn modelId="{61C2C32A-A58D-4516-8799-DF1E5908C4BF}" srcId="{95D9659F-6DA4-4C64-A6D2-8C4707EE0061}" destId="{8F397E9C-3BE1-44C2-9F97-E9D29AC92B57}" srcOrd="0" destOrd="0" parTransId="{D687E6A1-4BAD-4B77-9CD5-F436F08DEA6B}" sibTransId="{3B8328A3-ABC1-4813-9A36-3B3C5CD1CD8F}"/>
    <dgm:cxn modelId="{AC964160-6D53-4112-BD4D-E8CB263A3135}" type="presOf" srcId="{431B3EC1-C4AF-487F-841A-FFEBFA384C87}" destId="{25254C9F-DE16-4601-A26E-F337D0FA48B0}" srcOrd="0" destOrd="0" presId="urn:microsoft.com/office/officeart/2005/8/layout/vList5"/>
    <dgm:cxn modelId="{3D5D29DD-5535-431D-90CC-5755AB489590}" type="presOf" srcId="{A2670B86-1BC9-464E-82D9-B7199B0231B2}" destId="{61FD040A-2856-43F1-B900-6CF0BEE69764}" srcOrd="0" destOrd="0" presId="urn:microsoft.com/office/officeart/2005/8/layout/vList5"/>
    <dgm:cxn modelId="{7EFC6B97-CD99-437B-BC3E-225B89F26095}" type="presOf" srcId="{698FD275-2690-437F-9610-2E6B9378F045}" destId="{1192722D-F895-4909-8010-0C0C668197E5}" srcOrd="0" destOrd="0" presId="urn:microsoft.com/office/officeart/2005/8/layout/vList5"/>
    <dgm:cxn modelId="{A726ED90-1482-4371-A2E1-43A116E98135}" srcId="{A2670B86-1BC9-464E-82D9-B7199B0231B2}" destId="{698FD275-2690-437F-9610-2E6B9378F045}" srcOrd="0" destOrd="0" parTransId="{27EA4919-6D97-4CD1-B411-687222CFC133}" sibTransId="{C4D1E725-9264-4105-8A80-8C4AE66157C9}"/>
    <dgm:cxn modelId="{6E4F102E-0889-4BED-B7C1-921E4AC5D921}" srcId="{431B3EC1-C4AF-487F-841A-FFEBFA384C87}" destId="{A2670B86-1BC9-464E-82D9-B7199B0231B2}" srcOrd="1" destOrd="0" parTransId="{79AB01F9-015E-4ED5-AAFB-B60E31A5A319}" sibTransId="{478CE27A-CE29-4FDD-A649-DC861EC68556}"/>
    <dgm:cxn modelId="{E3677CD4-D44A-4EE8-A6CE-0D8F17B0AAD1}" type="presOf" srcId="{243D9FCD-9BA9-46AF-9E8C-A805D2202B39}" destId="{13BD56AB-9BDB-4065-95BC-11BF038378C6}" srcOrd="0" destOrd="3" presId="urn:microsoft.com/office/officeart/2005/8/layout/vList5"/>
    <dgm:cxn modelId="{54406240-915B-43BC-9A86-EBF4FEB3C21D}" srcId="{431B3EC1-C4AF-487F-841A-FFEBFA384C87}" destId="{1991BEEE-9230-4343-8915-A7B72D00273A}" srcOrd="2" destOrd="0" parTransId="{8C58C679-B4D8-448A-885F-2D6094A8A56B}" sibTransId="{68E943CD-DB61-4460-AB13-53727C8A6E39}"/>
    <dgm:cxn modelId="{2D749D07-061B-4A4C-83BE-6722E86CD8EA}" type="presOf" srcId="{E3A934EE-1BB1-4F47-B181-E6C082AC8047}" destId="{447B4781-29B2-458F-B8CC-777B3BD8BD83}" srcOrd="0" destOrd="1" presId="urn:microsoft.com/office/officeart/2005/8/layout/vList5"/>
    <dgm:cxn modelId="{9EF49910-848F-41FF-82C0-D80BB0204813}" type="presOf" srcId="{FD3EE987-172C-44F5-8F38-0920024A759F}" destId="{13BD56AB-9BDB-4065-95BC-11BF038378C6}" srcOrd="0" destOrd="1" presId="urn:microsoft.com/office/officeart/2005/8/layout/vList5"/>
    <dgm:cxn modelId="{43938F34-1B7E-4E44-BD91-82D2C71D2768}" type="presParOf" srcId="{25254C9F-DE16-4601-A26E-F337D0FA48B0}" destId="{976F44E1-2F14-4F38-8FE0-8F5792102522}" srcOrd="0" destOrd="0" presId="urn:microsoft.com/office/officeart/2005/8/layout/vList5"/>
    <dgm:cxn modelId="{D2454520-5445-4350-89F2-D433F0C0EE17}" type="presParOf" srcId="{976F44E1-2F14-4F38-8FE0-8F5792102522}" destId="{40875546-93BF-4FBC-A227-9389B6630CB5}" srcOrd="0" destOrd="0" presId="urn:microsoft.com/office/officeart/2005/8/layout/vList5"/>
    <dgm:cxn modelId="{BA0A06B2-5A45-4A7C-902D-652B4DF59CC5}" type="presParOf" srcId="{976F44E1-2F14-4F38-8FE0-8F5792102522}" destId="{447B4781-29B2-458F-B8CC-777B3BD8BD83}" srcOrd="1" destOrd="0" presId="urn:microsoft.com/office/officeart/2005/8/layout/vList5"/>
    <dgm:cxn modelId="{AA3B52CB-14D4-4591-B0FF-F8489DF48E25}" type="presParOf" srcId="{25254C9F-DE16-4601-A26E-F337D0FA48B0}" destId="{D7DFCC21-D67C-4506-931A-5B959C6BD29E}" srcOrd="1" destOrd="0" presId="urn:microsoft.com/office/officeart/2005/8/layout/vList5"/>
    <dgm:cxn modelId="{061B7E6A-1308-4182-812D-76768F3D2B23}" type="presParOf" srcId="{25254C9F-DE16-4601-A26E-F337D0FA48B0}" destId="{6D0D24B9-C85A-4ABA-8FD4-E7AE6212634E}" srcOrd="2" destOrd="0" presId="urn:microsoft.com/office/officeart/2005/8/layout/vList5"/>
    <dgm:cxn modelId="{CFB69271-EDF5-43DF-B399-97B862CE8DF2}" type="presParOf" srcId="{6D0D24B9-C85A-4ABA-8FD4-E7AE6212634E}" destId="{61FD040A-2856-43F1-B900-6CF0BEE69764}" srcOrd="0" destOrd="0" presId="urn:microsoft.com/office/officeart/2005/8/layout/vList5"/>
    <dgm:cxn modelId="{47534559-1507-4432-BAFE-571DA21AC2F6}" type="presParOf" srcId="{6D0D24B9-C85A-4ABA-8FD4-E7AE6212634E}" destId="{1192722D-F895-4909-8010-0C0C668197E5}" srcOrd="1" destOrd="0" presId="urn:microsoft.com/office/officeart/2005/8/layout/vList5"/>
    <dgm:cxn modelId="{C5E647C3-F727-4A17-AFEF-9EC09EF9A789}" type="presParOf" srcId="{25254C9F-DE16-4601-A26E-F337D0FA48B0}" destId="{0AF8EEC8-4A1B-4934-BA9D-FE9738E49558}" srcOrd="3" destOrd="0" presId="urn:microsoft.com/office/officeart/2005/8/layout/vList5"/>
    <dgm:cxn modelId="{4AECB3C4-5E97-44FF-BDAA-80EA77911D68}" type="presParOf" srcId="{25254C9F-DE16-4601-A26E-F337D0FA48B0}" destId="{A8B365A0-D42E-42B2-812F-8DF123CB78C5}" srcOrd="4" destOrd="0" presId="urn:microsoft.com/office/officeart/2005/8/layout/vList5"/>
    <dgm:cxn modelId="{D1E182A7-852A-4C25-9BC5-1EA7E07AFC34}" type="presParOf" srcId="{A8B365A0-D42E-42B2-812F-8DF123CB78C5}" destId="{8ACDEBB6-14C8-4C77-BB95-1A944E690F09}" srcOrd="0" destOrd="0" presId="urn:microsoft.com/office/officeart/2005/8/layout/vList5"/>
    <dgm:cxn modelId="{88EAC522-B678-4B94-B815-76F78EF83067}" type="presParOf" srcId="{A8B365A0-D42E-42B2-812F-8DF123CB78C5}" destId="{A3734105-29AC-4F80-B644-CD6E67E4A56B}" srcOrd="1" destOrd="0" presId="urn:microsoft.com/office/officeart/2005/8/layout/vList5"/>
    <dgm:cxn modelId="{DD155ABC-9F05-4573-83BD-8AAFCE102C07}" type="presParOf" srcId="{25254C9F-DE16-4601-A26E-F337D0FA48B0}" destId="{3014422E-417C-4E00-9958-7F01C2F201DB}" srcOrd="5" destOrd="0" presId="urn:microsoft.com/office/officeart/2005/8/layout/vList5"/>
    <dgm:cxn modelId="{EEEE0BA3-5946-47EC-B5AC-0F6953E6C542}" type="presParOf" srcId="{25254C9F-DE16-4601-A26E-F337D0FA48B0}" destId="{80A10B6D-86E8-4DC7-AFEA-65F0396908AC}" srcOrd="6" destOrd="0" presId="urn:microsoft.com/office/officeart/2005/8/layout/vList5"/>
    <dgm:cxn modelId="{8D1994DB-EBEF-4859-A443-40A8501883D2}" type="presParOf" srcId="{80A10B6D-86E8-4DC7-AFEA-65F0396908AC}" destId="{7388A019-FFB6-4613-9A89-4CFD8D319DA2}" srcOrd="0" destOrd="0" presId="urn:microsoft.com/office/officeart/2005/8/layout/vList5"/>
    <dgm:cxn modelId="{E6C02CFD-3D2E-49B4-A7DD-BF47A51A6663}" type="presParOf" srcId="{80A10B6D-86E8-4DC7-AFEA-65F0396908AC}" destId="{13BD56AB-9BDB-4065-95BC-11BF038378C6}" srcOrd="1" destOrd="0" presId="urn:microsoft.com/office/officeart/2005/8/layout/vList5"/>
    <dgm:cxn modelId="{87EE8AA5-9BA7-4BC2-A509-C9F1F9042775}" type="presParOf" srcId="{25254C9F-DE16-4601-A26E-F337D0FA48B0}" destId="{54320C79-E753-4588-9C38-A47893EECA9F}" srcOrd="7" destOrd="0" presId="urn:microsoft.com/office/officeart/2005/8/layout/vList5"/>
    <dgm:cxn modelId="{4A4477CD-A63B-4787-8FC9-4E291AD9F4A0}" type="presParOf" srcId="{25254C9F-DE16-4601-A26E-F337D0FA48B0}" destId="{D5AEC967-BF51-4305-B11F-3304FC1F6344}" srcOrd="8" destOrd="0" presId="urn:microsoft.com/office/officeart/2005/8/layout/vList5"/>
    <dgm:cxn modelId="{063E418B-C397-4888-83E1-EB2EE684B969}" type="presParOf" srcId="{D5AEC967-BF51-4305-B11F-3304FC1F6344}" destId="{94A1F742-A2E7-43CA-8739-284DE1C624B8}" srcOrd="0" destOrd="0" presId="urn:microsoft.com/office/officeart/2005/8/layout/vList5"/>
    <dgm:cxn modelId="{C117610C-2862-4DA4-A948-926CA7E0C950}" type="presParOf" srcId="{D5AEC967-BF51-4305-B11F-3304FC1F6344}" destId="{07D182BB-2F1E-429E-9F32-75FA9C288D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7D8FC-162F-40A5-98CE-4A05F909B888}">
      <dsp:nvSpPr>
        <dsp:cNvPr id="0" name=""/>
        <dsp:cNvSpPr/>
      </dsp:nvSpPr>
      <dsp:spPr>
        <a:xfrm>
          <a:off x="795586" y="0"/>
          <a:ext cx="4508325" cy="30680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D0C75-DBC2-4E7C-A36E-2DB7DDE34E81}">
      <dsp:nvSpPr>
        <dsp:cNvPr id="0" name=""/>
        <dsp:cNvSpPr/>
      </dsp:nvSpPr>
      <dsp:spPr>
        <a:xfrm>
          <a:off x="2171" y="920411"/>
          <a:ext cx="1679160" cy="1227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объем</a:t>
          </a:r>
          <a:endParaRPr lang="ru-RU" sz="2400" kern="1200" dirty="0"/>
        </a:p>
      </dsp:txBody>
      <dsp:txXfrm>
        <a:off x="62079" y="980319"/>
        <a:ext cx="1559344" cy="1107399"/>
      </dsp:txXfrm>
    </dsp:sp>
    <dsp:sp modelId="{871B0B8A-4A5E-47E0-B7E5-017D377F6578}">
      <dsp:nvSpPr>
        <dsp:cNvPr id="0" name=""/>
        <dsp:cNvSpPr/>
      </dsp:nvSpPr>
      <dsp:spPr>
        <a:xfrm>
          <a:off x="1812375" y="920411"/>
          <a:ext cx="1679160" cy="1227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структура</a:t>
          </a:r>
          <a:endParaRPr lang="ru-RU" sz="2400" kern="1200" dirty="0"/>
        </a:p>
      </dsp:txBody>
      <dsp:txXfrm>
        <a:off x="1872283" y="980319"/>
        <a:ext cx="1559344" cy="1107399"/>
      </dsp:txXfrm>
    </dsp:sp>
    <dsp:sp modelId="{EDF5F964-5F0E-439C-A441-6F934B4E2247}">
      <dsp:nvSpPr>
        <dsp:cNvPr id="0" name=""/>
        <dsp:cNvSpPr/>
      </dsp:nvSpPr>
      <dsp:spPr>
        <a:xfrm>
          <a:off x="3622580" y="920411"/>
          <a:ext cx="1679160" cy="1227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источники</a:t>
          </a:r>
          <a:endParaRPr lang="ru-RU" sz="2400" kern="1200" dirty="0"/>
        </a:p>
      </dsp:txBody>
      <dsp:txXfrm>
        <a:off x="3682488" y="980319"/>
        <a:ext cx="1559344" cy="1107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3E369-9034-4FAB-A076-FD5C853ABCD0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0A4A1-7872-469F-BA88-65F28E16FEEF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уровня публикационных компетенций авторов</a:t>
          </a:r>
          <a:endParaRPr lang="ru-RU" sz="1700" kern="1200" dirty="0"/>
        </a:p>
      </dsp:txBody>
      <dsp:txXfrm>
        <a:off x="427226" y="282782"/>
        <a:ext cx="7739890" cy="565926"/>
      </dsp:txXfrm>
    </dsp:sp>
    <dsp:sp modelId="{3FE71BBA-9797-4248-A978-6565C56F6469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7A8C6-1194-4FC1-8BF1-DA2E33F8AE44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«Ловушки» для авторов (посредники, </a:t>
          </a:r>
          <a:r>
            <a:rPr lang="ru-RU" sz="1700" kern="1200" dirty="0" err="1" smtClean="0"/>
            <a:t>фейковые</a:t>
          </a:r>
          <a:r>
            <a:rPr lang="ru-RU" sz="1700" kern="1200" dirty="0" smtClean="0"/>
            <a:t> «мусорные» журналы)</a:t>
          </a:r>
          <a:endParaRPr lang="ru-RU" sz="1700" kern="1200" dirty="0"/>
        </a:p>
      </dsp:txBody>
      <dsp:txXfrm>
        <a:off x="832752" y="1131400"/>
        <a:ext cx="7334364" cy="565926"/>
      </dsp:txXfrm>
    </dsp:sp>
    <dsp:sp modelId="{A50E3193-4D6B-4BF2-85AA-3F9E4C292019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C51D3-D5C7-4683-918F-9D9530B37332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качества публикаций</a:t>
          </a:r>
          <a:endParaRPr lang="ru-RU" sz="1700" kern="1200" dirty="0"/>
        </a:p>
      </dsp:txBody>
      <dsp:txXfrm>
        <a:off x="957216" y="1980018"/>
        <a:ext cx="7209900" cy="565926"/>
      </dsp:txXfrm>
    </dsp:sp>
    <dsp:sp modelId="{D887A6E1-F256-46B3-A03B-00E9C5C255E8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22E10-0525-403C-BCF2-C1F3634EA681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Издательская политика</a:t>
          </a:r>
          <a:endParaRPr lang="ru-RU" sz="1700" kern="1200" dirty="0"/>
        </a:p>
      </dsp:txBody>
      <dsp:txXfrm>
        <a:off x="832752" y="2828636"/>
        <a:ext cx="7334364" cy="565926"/>
      </dsp:txXfrm>
    </dsp:sp>
    <dsp:sp modelId="{55882DC0-07F0-411B-B9C7-65AC699490E7}">
      <dsp:nvSpPr>
        <dsp:cNvPr id="0" name=""/>
        <dsp:cNvSpPr/>
      </dsp:nvSpPr>
      <dsp:spPr>
        <a:xfrm>
          <a:off x="370383" y="2764905"/>
          <a:ext cx="707408" cy="7074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98CB5-8A08-4384-85A0-EA99CB36A875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Публикационная этика</a:t>
          </a:r>
          <a:endParaRPr lang="ru-RU" sz="1700" kern="1200" dirty="0"/>
        </a:p>
      </dsp:txBody>
      <dsp:txXfrm>
        <a:off x="427226" y="3677254"/>
        <a:ext cx="7739890" cy="565926"/>
      </dsp:txXfrm>
    </dsp:sp>
    <dsp:sp modelId="{D132E0B1-5E41-4ED1-A5CE-18A1F75EED3D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B4781-29B2-458F-B8CC-777B3BD8BD83}">
      <dsp:nvSpPr>
        <dsp:cNvPr id="0" name=""/>
        <dsp:cNvSpPr/>
      </dsp:nvSpPr>
      <dsp:spPr>
        <a:xfrm rot="5400000">
          <a:off x="5006128" y="-2083805"/>
          <a:ext cx="956340" cy="51616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Запрос, ключевые слова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Перечни журналов в МБНЦ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Специальные инструменты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Метаданные статей, предметные рубрики</a:t>
          </a:r>
          <a:endParaRPr lang="ru-RU" sz="1400" b="1" kern="1200" dirty="0"/>
        </a:p>
      </dsp:txBody>
      <dsp:txXfrm rot="-5400000">
        <a:off x="2903453" y="65555"/>
        <a:ext cx="5115007" cy="862970"/>
      </dsp:txXfrm>
    </dsp:sp>
    <dsp:sp modelId="{40875546-93BF-4FBC-A227-9389B6630CB5}">
      <dsp:nvSpPr>
        <dsp:cNvPr id="0" name=""/>
        <dsp:cNvSpPr/>
      </dsp:nvSpPr>
      <dsp:spPr>
        <a:xfrm>
          <a:off x="0" y="1387"/>
          <a:ext cx="2903452" cy="991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Тематическое направление</a:t>
          </a:r>
          <a:endParaRPr lang="ru-RU" sz="2400" kern="1200" dirty="0"/>
        </a:p>
      </dsp:txBody>
      <dsp:txXfrm>
        <a:off x="48392" y="49779"/>
        <a:ext cx="2806668" cy="894521"/>
      </dsp:txXfrm>
    </dsp:sp>
    <dsp:sp modelId="{1192722D-F895-4909-8010-0C0C668197E5}">
      <dsp:nvSpPr>
        <dsp:cNvPr id="0" name=""/>
        <dsp:cNvSpPr/>
      </dsp:nvSpPr>
      <dsp:spPr>
        <a:xfrm rot="5400000">
          <a:off x="5087776" y="-1042935"/>
          <a:ext cx="793044" cy="51616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baseline="0" dirty="0" smtClean="0"/>
            <a:t>Наука</a:t>
          </a:r>
          <a:endParaRPr lang="ru-RU" sz="1200" b="1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/>
            <a:t>Elsevier</a:t>
          </a:r>
          <a:r>
            <a:rPr lang="ru-RU" sz="1200" b="1" kern="1200" baseline="0" dirty="0" smtClean="0"/>
            <a:t>, </a:t>
          </a:r>
          <a:r>
            <a:rPr lang="en-US" sz="1200" b="1" kern="1200" baseline="0" dirty="0" smtClean="0"/>
            <a:t>Springer </a:t>
          </a:r>
          <a:r>
            <a:rPr lang="en-US" sz="1400" b="1" kern="1200" baseline="0" dirty="0" smtClean="0"/>
            <a:t>Nature</a:t>
          </a:r>
          <a:r>
            <a:rPr lang="ru-RU" sz="1200" b="1" kern="1200" baseline="0" dirty="0" smtClean="0"/>
            <a:t>, </a:t>
          </a:r>
          <a:r>
            <a:rPr lang="en-US" sz="1200" b="1" kern="1200" baseline="0" dirty="0" smtClean="0"/>
            <a:t>Wiley</a:t>
          </a:r>
          <a:r>
            <a:rPr lang="ru-RU" sz="1200" b="1" kern="1200" baseline="0" dirty="0" smtClean="0"/>
            <a:t>, </a:t>
          </a:r>
          <a:r>
            <a:rPr lang="en-US" sz="1200" b="1" kern="1200" baseline="0" dirty="0" smtClean="0"/>
            <a:t>OUP</a:t>
          </a:r>
          <a:r>
            <a:rPr lang="ru-RU" sz="1200" b="1" kern="1200" baseline="0" dirty="0" smtClean="0"/>
            <a:t>, </a:t>
          </a:r>
          <a:r>
            <a:rPr lang="en-US" sz="1200" b="1" kern="1200" baseline="0" dirty="0" smtClean="0"/>
            <a:t>Sage</a:t>
          </a:r>
          <a:r>
            <a:rPr lang="ru-RU" sz="1200" b="1" kern="1200" baseline="0" dirty="0" smtClean="0"/>
            <a:t>, </a:t>
          </a:r>
          <a:r>
            <a:rPr lang="en-US" sz="1200" b="1" kern="1200" baseline="0" dirty="0" smtClean="0"/>
            <a:t>CUP</a:t>
          </a:r>
          <a:endParaRPr lang="ru-RU" sz="1200" b="1" kern="1200" baseline="0" dirty="0"/>
        </a:p>
      </dsp:txBody>
      <dsp:txXfrm rot="-5400000">
        <a:off x="2903453" y="1180101"/>
        <a:ext cx="5122979" cy="715618"/>
      </dsp:txXfrm>
    </dsp:sp>
    <dsp:sp modelId="{61FD040A-2856-43F1-B900-6CF0BEE69764}">
      <dsp:nvSpPr>
        <dsp:cNvPr id="0" name=""/>
        <dsp:cNvSpPr/>
      </dsp:nvSpPr>
      <dsp:spPr>
        <a:xfrm>
          <a:off x="0" y="1042258"/>
          <a:ext cx="2903452" cy="991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Выбор издательства</a:t>
          </a:r>
          <a:endParaRPr lang="ru-RU" sz="2400" kern="1200" dirty="0"/>
        </a:p>
      </dsp:txBody>
      <dsp:txXfrm>
        <a:off x="48392" y="1090650"/>
        <a:ext cx="2806668" cy="894521"/>
      </dsp:txXfrm>
    </dsp:sp>
    <dsp:sp modelId="{A3734105-29AC-4F80-B644-CD6E67E4A56B}">
      <dsp:nvSpPr>
        <dsp:cNvPr id="0" name=""/>
        <dsp:cNvSpPr/>
      </dsp:nvSpPr>
      <dsp:spPr>
        <a:xfrm rot="5400000">
          <a:off x="5087776" y="-2064"/>
          <a:ext cx="793044" cy="51616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Размещается на сайте журнала</a:t>
          </a:r>
          <a:endParaRPr lang="ru-RU" sz="1400" b="1" kern="1200" dirty="0"/>
        </a:p>
      </dsp:txBody>
      <dsp:txXfrm rot="-5400000">
        <a:off x="2903453" y="2220973"/>
        <a:ext cx="5122979" cy="715618"/>
      </dsp:txXfrm>
    </dsp:sp>
    <dsp:sp modelId="{8ACDEBB6-14C8-4C77-BB95-1A944E690F09}">
      <dsp:nvSpPr>
        <dsp:cNvPr id="0" name=""/>
        <dsp:cNvSpPr/>
      </dsp:nvSpPr>
      <dsp:spPr>
        <a:xfrm>
          <a:off x="0" y="2083129"/>
          <a:ext cx="2903452" cy="991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Оценка политики журнала</a:t>
          </a:r>
          <a:endParaRPr lang="ru-RU" sz="2400" kern="1200" dirty="0"/>
        </a:p>
      </dsp:txBody>
      <dsp:txXfrm>
        <a:off x="48392" y="2131521"/>
        <a:ext cx="2806668" cy="894521"/>
      </dsp:txXfrm>
    </dsp:sp>
    <dsp:sp modelId="{13BD56AB-9BDB-4065-95BC-11BF038378C6}">
      <dsp:nvSpPr>
        <dsp:cNvPr id="0" name=""/>
        <dsp:cNvSpPr/>
      </dsp:nvSpPr>
      <dsp:spPr>
        <a:xfrm rot="5400000">
          <a:off x="4897776" y="1126840"/>
          <a:ext cx="1162333" cy="51566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Квартиль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Impact-factor</a:t>
          </a:r>
          <a:r>
            <a:rPr lang="ru-RU" sz="1000" kern="1200" dirty="0" smtClean="0"/>
            <a:t> – ссылки текущего года на статьи 2 или 5 предыдущих лет (рассчитывается только в </a:t>
          </a:r>
          <a:r>
            <a:rPr lang="en-US" sz="1000" kern="1200" dirty="0" err="1" smtClean="0"/>
            <a:t>WoS</a:t>
          </a:r>
          <a:r>
            <a:rPr lang="ru-RU" sz="1000" kern="1200" dirty="0" smtClean="0"/>
            <a:t>, не для гуманитарных наук</a:t>
          </a:r>
          <a:r>
            <a:rPr lang="en-US" sz="1000" kern="1200" dirty="0" smtClean="0"/>
            <a:t>)</a:t>
          </a:r>
          <a:endParaRPr lang="ru-RU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/>
            <a:t>CiteScore</a:t>
          </a:r>
          <a:r>
            <a:rPr lang="en-US" sz="1000" kern="1200" dirty="0" smtClean="0"/>
            <a:t> –</a:t>
          </a:r>
          <a:r>
            <a:rPr lang="ru-RU" sz="1000" kern="1200" dirty="0" smtClean="0"/>
            <a:t> ссылки текущего года на статьи 3 предыдущих лет (</a:t>
          </a:r>
          <a:r>
            <a:rPr lang="en-US" sz="1000" kern="1200" dirty="0" smtClean="0"/>
            <a:t>Scopus)</a:t>
          </a:r>
          <a:endParaRPr lang="ru-RU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/>
            <a:t>SCIMago</a:t>
          </a:r>
          <a:r>
            <a:rPr lang="en-US" sz="1200" b="1" kern="1200" dirty="0" smtClean="0"/>
            <a:t> Journal Rank </a:t>
          </a:r>
          <a:r>
            <a:rPr lang="en-US" sz="1000" kern="1200" dirty="0" smtClean="0"/>
            <a:t>– </a:t>
          </a:r>
          <a:r>
            <a:rPr lang="ru-RU" sz="1000" kern="1200" dirty="0" smtClean="0"/>
            <a:t>научное влияние журнала, учитывающее  кол-во цитат, полученных журналом, и авторитетность изданий, в кот. обнаружены эти цитаты</a:t>
          </a:r>
          <a:endParaRPr lang="ru-RU" sz="1000" kern="1200" dirty="0"/>
        </a:p>
      </dsp:txBody>
      <dsp:txXfrm rot="-5400000">
        <a:off x="2900617" y="3180739"/>
        <a:ext cx="5099912" cy="1048853"/>
      </dsp:txXfrm>
    </dsp:sp>
    <dsp:sp modelId="{7388A019-FFB6-4613-9A89-4CFD8D319DA2}">
      <dsp:nvSpPr>
        <dsp:cNvPr id="0" name=""/>
        <dsp:cNvSpPr/>
      </dsp:nvSpPr>
      <dsp:spPr>
        <a:xfrm>
          <a:off x="0" y="3209513"/>
          <a:ext cx="2900616" cy="991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Оценка параметров журнала</a:t>
          </a:r>
          <a:endParaRPr lang="ru-RU" sz="2400" kern="1200" dirty="0"/>
        </a:p>
      </dsp:txBody>
      <dsp:txXfrm>
        <a:off x="48392" y="3257905"/>
        <a:ext cx="2803832" cy="894521"/>
      </dsp:txXfrm>
    </dsp:sp>
    <dsp:sp modelId="{07D182BB-2F1E-429E-9F32-75FA9C288D22}">
      <dsp:nvSpPr>
        <dsp:cNvPr id="0" name=""/>
        <dsp:cNvSpPr/>
      </dsp:nvSpPr>
      <dsp:spPr>
        <a:xfrm rot="5400000">
          <a:off x="5087776" y="2250705"/>
          <a:ext cx="793044" cy="51616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Скорость приема рукописей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Срок публикации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2903453" y="4473742"/>
        <a:ext cx="5122979" cy="715618"/>
      </dsp:txXfrm>
    </dsp:sp>
    <dsp:sp modelId="{94A1F742-A2E7-43CA-8739-284DE1C624B8}">
      <dsp:nvSpPr>
        <dsp:cNvPr id="0" name=""/>
        <dsp:cNvSpPr/>
      </dsp:nvSpPr>
      <dsp:spPr>
        <a:xfrm>
          <a:off x="0" y="4335898"/>
          <a:ext cx="2903452" cy="991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 данных о журнале</a:t>
          </a:r>
          <a:endParaRPr lang="ru-RU" sz="2400" kern="1200" dirty="0"/>
        </a:p>
      </dsp:txBody>
      <dsp:txXfrm>
        <a:off x="48392" y="4384290"/>
        <a:ext cx="2806668" cy="89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561B0-4520-4D8D-A17B-825B6F044DC3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00EC8-895A-4153-8C6A-DD6CD6F40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00EC8-895A-4153-8C6A-DD6CD6F404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8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00EC8-895A-4153-8C6A-DD6CD6F404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7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769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1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fcl_grhc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6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 descr="shutterstock_3365437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0"/>
            <a:ext cx="4176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fcl_grhc_rgb_pos_coverpage-im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1945" r="20416" b="4802"/>
          <a:stretch>
            <a:fillRect/>
          </a:stretch>
        </p:blipFill>
        <p:spPr bwMode="auto">
          <a:xfrm>
            <a:off x="0" y="-20638"/>
            <a:ext cx="914876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rv_logo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7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B942018-E428-4F53-BDB7-C2B5363FBFE2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7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0163" y="514642"/>
            <a:ext cx="8400235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423078" y="1357707"/>
            <a:ext cx="764102" cy="30757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0163" y="1347443"/>
            <a:ext cx="4272530" cy="308601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39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A7AA14-9D7B-402B-AFBD-F80BA041DD0A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357706"/>
            <a:ext cx="773964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67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B6EAB8B-F162-4FB0-99DB-0293C15069CE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357706"/>
            <a:ext cx="773964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153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fcl_grhc_rgb_pos_quote-im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11493" r="277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/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59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769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7F75EC3-5C4C-4E78-AC90-325A333C7D2D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1313425"/>
            <a:ext cx="8120748" cy="3932767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Arial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Arial"/>
                <a:cs typeface="Arial"/>
              </a:defRPr>
            </a:lvl2pPr>
            <a:lvl3pPr marL="1000800" indent="-158400">
              <a:defRPr sz="1500" b="0" i="0" baseline="0">
                <a:latin typeface="Arial"/>
                <a:cs typeface="Arial"/>
              </a:defRPr>
            </a:lvl3pPr>
            <a:lvl4pPr marL="1458000" indent="-194400"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/>
          </p:nvPr>
        </p:nvSpPr>
        <p:spPr>
          <a:xfrm>
            <a:off x="420163" y="514642"/>
            <a:ext cx="8102477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685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0448A64-7E83-47ED-8FF8-0CE1CCD58BB7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5" name="Picture 3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70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2F29B79-23D1-483C-B0ED-068165D800C7}" type="slidenum">
              <a:rPr lang="en-US" sz="600" smtClean="0">
                <a:solidFill>
                  <a:prstClr val="white">
                    <a:lumMod val="85000"/>
                  </a:prstClr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769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746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0213" y="4979988"/>
            <a:ext cx="457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75000"/>
            </a:pPr>
            <a:endParaRPr lang="ru-RU" sz="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0A9A8B4-F459-4144-ADC6-3B67529BC30D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12" name="Picture 3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102477" cy="4295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98816" y="1313424"/>
            <a:ext cx="3484397" cy="1885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9570" y="1313425"/>
            <a:ext cx="4226309" cy="35300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29569" y="4980517"/>
            <a:ext cx="4242184" cy="397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33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09DEA1-7CE5-4714-9E5B-39FD319A8C51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17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7739640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1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22870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161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7094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29571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522870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161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7094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040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659063"/>
            <a:ext cx="22336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76333" y="5192889"/>
            <a:ext cx="7004631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401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06" y="3820863"/>
            <a:ext cx="7772400" cy="195931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506" y="2449340"/>
            <a:ext cx="7772400" cy="143683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2868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0800203-54B1-4EC2-ACD9-D4C0D90DC54E}" type="slidenum">
              <a:rPr lang="en-US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2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7369175" cy="4570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4732E2-F45C-4A8B-82B7-7E68993F6359}" type="slidenum">
              <a:rPr lang="en-US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96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  <a:prstGeom prst="rect">
            <a:avLst/>
          </a:prstGeo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30855B-CCBB-4A99-B49A-FB090C5462D7}" type="slidenum">
              <a:rPr lang="en-US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86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464550" y="6376988"/>
            <a:ext cx="679450" cy="481012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2EA7E-F44A-4AF2-B28C-A31AAFAFEEAC}" type="slidenum">
              <a:rPr lang="en-US" sz="900" smtClean="0">
                <a:solidFill>
                  <a:srgbClr val="44444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270375" y="276225"/>
            <a:ext cx="60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mtClean="0">
                <a:solidFill>
                  <a:srgbClr val="FF8001"/>
                </a:solidFill>
                <a:latin typeface="Arial Black" pitchFamily="34" charset="0"/>
              </a:rPr>
              <a:t>—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235700"/>
            <a:ext cx="257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78" y="1393331"/>
            <a:ext cx="4148061" cy="449946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1pPr>
            <a:lvl2pPr marL="0" indent="0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2pPr>
            <a:lvl3pPr marL="0" indent="0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3pPr>
            <a:lvl4pPr marL="0" indent="0">
              <a:buClr>
                <a:srgbClr val="FF6600"/>
              </a:buClr>
              <a:buSzPct val="6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4pPr>
            <a:lvl5pPr marL="0" indent="0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2311403" y="1393331"/>
            <a:ext cx="2000250" cy="449946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1pPr>
            <a:lvl2pPr marL="0" indent="0" algn="r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2pPr>
            <a:lvl3pPr marL="0" indent="0" algn="r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3pPr>
            <a:lvl4pPr marL="0" indent="0" algn="r">
              <a:buClr>
                <a:srgbClr val="FF6600"/>
              </a:buClr>
              <a:buSzPct val="6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4pPr>
            <a:lvl5pPr marL="0" indent="0" algn="r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252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cap="all">
                <a:solidFill>
                  <a:srgbClr val="434544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43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769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13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fcl_grhc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47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 descr="shutterstock_3365437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0"/>
            <a:ext cx="4176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fcl_grhc_rgb_pos_coverpage-im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1945" r="20416" b="4802"/>
          <a:stretch>
            <a:fillRect/>
          </a:stretch>
        </p:blipFill>
        <p:spPr bwMode="auto">
          <a:xfrm>
            <a:off x="0" y="-20638"/>
            <a:ext cx="914876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rv_logo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53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B942018-E428-4F53-BDB7-C2B5363FBFE2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7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0163" y="514642"/>
            <a:ext cx="8400235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423078" y="1357707"/>
            <a:ext cx="764102" cy="30757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0163" y="1347443"/>
            <a:ext cx="4272530" cy="308601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821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A7AA14-9D7B-402B-AFBD-F80BA041DD0A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357706"/>
            <a:ext cx="773964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1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B6EAB8B-F162-4FB0-99DB-0293C15069CE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357706"/>
            <a:ext cx="773964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667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fcl_grhc_rgb_pos_quote-im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11493" r="277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/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14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769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7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7F75EC3-5C4C-4E78-AC90-325A333C7D2D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1313425"/>
            <a:ext cx="8120748" cy="3932767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Arial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Arial"/>
                <a:cs typeface="Arial"/>
              </a:defRPr>
            </a:lvl2pPr>
            <a:lvl3pPr marL="1000800" indent="-158400">
              <a:defRPr sz="1500" b="0" i="0" baseline="0">
                <a:latin typeface="Arial"/>
                <a:cs typeface="Arial"/>
              </a:defRPr>
            </a:lvl3pPr>
            <a:lvl4pPr marL="1458000" indent="-194400"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/>
          </p:nvPr>
        </p:nvSpPr>
        <p:spPr>
          <a:xfrm>
            <a:off x="420163" y="514642"/>
            <a:ext cx="8102477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380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0448A64-7E83-47ED-8FF8-0CE1CCD58BB7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5" name="Picture 3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560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2F29B79-23D1-483C-B0ED-068165D800C7}" type="slidenum">
              <a:rPr lang="en-US" sz="600" smtClean="0">
                <a:solidFill>
                  <a:prstClr val="white">
                    <a:lumMod val="85000"/>
                  </a:prstClr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769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32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0213" y="4979988"/>
            <a:ext cx="457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75000"/>
            </a:pPr>
            <a:endParaRPr lang="ru-RU" sz="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0A9A8B4-F459-4144-ADC6-3B67529BC30D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12" name="Picture 3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102477" cy="4295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98816" y="1313424"/>
            <a:ext cx="3484397" cy="1885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9570" y="1313425"/>
            <a:ext cx="4226309" cy="35300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29569" y="4980517"/>
            <a:ext cx="4242184" cy="397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237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C09DEA1-7CE5-4714-9E5B-39FD319A8C51}" type="slidenum">
              <a:rPr lang="en-US" sz="600" smtClean="0">
                <a:solidFill>
                  <a:srgbClr val="444444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17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7739640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1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22870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161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7094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29571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522870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161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7094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4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659063"/>
            <a:ext cx="22336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76333" y="5192889"/>
            <a:ext cx="7004631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64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06" y="3820863"/>
            <a:ext cx="7772400" cy="195931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506" y="2449340"/>
            <a:ext cx="7772400" cy="143683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4064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0800203-54B1-4EC2-ACD9-D4C0D90DC54E}" type="slidenum">
              <a:rPr lang="en-US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72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7369175" cy="4570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4732E2-F45C-4A8B-82B7-7E68993F6359}" type="slidenum">
              <a:rPr lang="en-US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845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  <a:prstGeom prst="rect">
            <a:avLst/>
          </a:prstGeo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30855B-CCBB-4A99-B49A-FB090C5462D7}" type="slidenum">
              <a:rPr lang="en-US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53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464550" y="6376988"/>
            <a:ext cx="679450" cy="481012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2EA7E-F44A-4AF2-B28C-A31AAFAFEEAC}" type="slidenum">
              <a:rPr lang="en-US" sz="900" smtClean="0">
                <a:solidFill>
                  <a:srgbClr val="44444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270375" y="276225"/>
            <a:ext cx="60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mtClean="0">
                <a:solidFill>
                  <a:srgbClr val="FF8001"/>
                </a:solidFill>
                <a:latin typeface="Arial Black" pitchFamily="34" charset="0"/>
              </a:rPr>
              <a:t>—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235700"/>
            <a:ext cx="257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78" y="1393331"/>
            <a:ext cx="4148061" cy="449946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1pPr>
            <a:lvl2pPr marL="0" indent="0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2pPr>
            <a:lvl3pPr marL="0" indent="0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3pPr>
            <a:lvl4pPr marL="0" indent="0">
              <a:buClr>
                <a:srgbClr val="FF6600"/>
              </a:buClr>
              <a:buSzPct val="6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4pPr>
            <a:lvl5pPr marL="0" indent="0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4345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2311403" y="1393331"/>
            <a:ext cx="2000250" cy="449946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1pPr>
            <a:lvl2pPr marL="0" indent="0" algn="r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2pPr>
            <a:lvl3pPr marL="0" indent="0" algn="r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3pPr>
            <a:lvl4pPr marL="0" indent="0" algn="r">
              <a:buClr>
                <a:srgbClr val="FF6600"/>
              </a:buClr>
              <a:buSzPct val="6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4pPr>
            <a:lvl5pPr marL="0" indent="0" algn="r">
              <a:buClr>
                <a:srgbClr val="FF6600"/>
              </a:buClr>
              <a:buSzPct val="75000"/>
              <a:buFontTx/>
              <a:buNone/>
              <a:defRPr sz="1800" b="0" i="0">
                <a:solidFill>
                  <a:srgbClr val="FF800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252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cap="all">
                <a:solidFill>
                  <a:srgbClr val="434544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74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23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31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41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07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95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95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93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9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09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93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12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41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23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36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626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18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8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7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77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369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0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353E-3694-4FAD-A3D5-E2C76A382794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2512"/>
                </a:solidFill>
              </a:defRPr>
            </a:lvl1pPr>
          </a:lstStyle>
          <a:p>
            <a:pPr>
              <a:defRPr/>
            </a:pPr>
            <a:fld id="{7CBFF52F-26B5-4278-84F6-457458459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526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852AF-376F-48CB-8A10-4E62D401AA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5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29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8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4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3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l2xudD8Tc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38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4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РЕКОМЕНДАЦИИ ПО ПОДБОРУ ЖУРНАЛА</a:t>
            </a:r>
            <a:br>
              <a:rPr lang="ru-RU" b="1" dirty="0"/>
            </a:br>
            <a:r>
              <a:rPr lang="ru-RU" b="1" dirty="0"/>
              <a:t>ДЛЯ ПУБЛИКАЦИИ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640960" cy="14897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Шереметова</a:t>
            </a:r>
            <a:r>
              <a:rPr lang="ru-RU" b="1" dirty="0">
                <a:solidFill>
                  <a:schemeClr val="tx1"/>
                </a:solidFill>
              </a:rPr>
              <a:t> Ирина </a:t>
            </a:r>
            <a:r>
              <a:rPr lang="ru-RU" b="1" dirty="0" smtClean="0">
                <a:solidFill>
                  <a:schemeClr val="tx1"/>
                </a:solidFill>
              </a:rPr>
              <a:t>Александровна, </a:t>
            </a:r>
            <a:r>
              <a:rPr lang="ru-RU" i="1" dirty="0" smtClean="0">
                <a:solidFill>
                  <a:schemeClr val="tx1"/>
                </a:solidFill>
              </a:rPr>
              <a:t>руководитель </a:t>
            </a:r>
            <a:r>
              <a:rPr lang="ru-RU" i="1" dirty="0">
                <a:solidFill>
                  <a:schemeClr val="tx1"/>
                </a:solidFill>
              </a:rPr>
              <a:t>Университетского библиотечного информационного центра</a:t>
            </a:r>
          </a:p>
          <a:p>
            <a:r>
              <a:rPr lang="ru-RU" i="1" dirty="0">
                <a:solidFill>
                  <a:schemeClr val="tx1"/>
                </a:solidFill>
              </a:rPr>
              <a:t>Красноярского государственного медицинского университета </a:t>
            </a:r>
            <a:r>
              <a:rPr lang="ru-RU" i="1" dirty="0" smtClean="0">
                <a:solidFill>
                  <a:schemeClr val="tx1"/>
                </a:solidFill>
              </a:rPr>
              <a:t>им.</a:t>
            </a:r>
            <a:endParaRPr lang="ru-RU" i="1" dirty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проф. </a:t>
            </a:r>
            <a:r>
              <a:rPr lang="ru-RU" i="1" dirty="0">
                <a:solidFill>
                  <a:schemeClr val="tx1"/>
                </a:solidFill>
              </a:rPr>
              <a:t>В.Ф. </a:t>
            </a:r>
            <a:r>
              <a:rPr lang="ru-RU" i="1" dirty="0" err="1">
                <a:solidFill>
                  <a:schemeClr val="tx1"/>
                </a:solidFill>
              </a:rPr>
              <a:t>Войно-Ясенецкого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(</a:t>
            </a:r>
            <a:r>
              <a:rPr lang="ru-RU" i="1" dirty="0">
                <a:solidFill>
                  <a:schemeClr val="tx1"/>
                </a:solidFill>
              </a:rPr>
              <a:t>г. Красноярск)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56611" r="35422" b="10491"/>
          <a:stretch/>
        </p:blipFill>
        <p:spPr bwMode="auto">
          <a:xfrm>
            <a:off x="107504" y="360363"/>
            <a:ext cx="1765169" cy="163278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8036"/>
            <a:ext cx="2483579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7596336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Библиографический менеджер</a:t>
            </a:r>
            <a:br>
              <a:rPr lang="ru-RU" dirty="0" smtClean="0"/>
            </a:br>
            <a:r>
              <a:rPr lang="en-US" dirty="0" smtClean="0"/>
              <a:t>EndNote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hangingPunct="1"/>
            <a:r>
              <a:rPr lang="ru-RU" sz="2400" b="0" dirty="0">
                <a:solidFill>
                  <a:schemeClr val="tx1"/>
                </a:solidFill>
                <a:latin typeface="+mj-lt"/>
                <a:cs typeface="+mj-cs"/>
              </a:rPr>
              <a:t>Доступ к 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+mj-cs"/>
              </a:rPr>
              <a:t>EndNote online </a:t>
            </a:r>
            <a:r>
              <a:rPr lang="ru-RU" sz="2400" b="0" dirty="0">
                <a:solidFill>
                  <a:schemeClr val="tx1"/>
                </a:solidFill>
                <a:latin typeface="+mj-lt"/>
                <a:cs typeface="+mj-cs"/>
              </a:rPr>
              <a:t>со страницы 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+mj-cs"/>
              </a:rPr>
              <a:t>Web of Science</a:t>
            </a:r>
            <a:endParaRPr lang="ru-RU" sz="2400" b="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heremetovaia\Desktop\WoS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0" y="1340768"/>
            <a:ext cx="8017373" cy="146379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heremetovaia\Desktop\WoS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6578413" cy="19615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heremetovaia\Desktop\WoS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6583571" cy="196634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940152" y="1700808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932040" y="1700808"/>
            <a:ext cx="1008112" cy="1800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3573016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75856" y="4581128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635896" y="1700808"/>
            <a:ext cx="2304256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1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99392"/>
            <a:ext cx="2857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420688" y="1028700"/>
            <a:ext cx="8120062" cy="4217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dirty="0" smtClean="0">
                <a:latin typeface="Arial" charset="0"/>
                <a:cs typeface="Arial" charset="0"/>
              </a:rPr>
              <a:t>Откройте вкладку </a:t>
            </a:r>
            <a:r>
              <a:rPr lang="en-US" dirty="0" smtClean="0">
                <a:latin typeface="Arial" charset="0"/>
                <a:cs typeface="Arial" charset="0"/>
              </a:rPr>
              <a:t>Match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dirty="0" smtClean="0">
                <a:latin typeface="Arial" charset="0"/>
                <a:cs typeface="Arial" charset="0"/>
              </a:rPr>
              <a:t>Внесите название и резюме статьи на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английском языке </a:t>
            </a:r>
            <a:r>
              <a:rPr lang="ru-RU" dirty="0" smtClean="0">
                <a:latin typeface="Arial" charset="0"/>
                <a:cs typeface="Arial" charset="0"/>
              </a:rPr>
              <a:t>в соответствующие поля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dirty="0" smtClean="0">
                <a:latin typeface="Arial" charset="0"/>
                <a:cs typeface="Arial" charset="0"/>
              </a:rPr>
              <a:t>Нажмите кнопку поиска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dirty="0" smtClean="0">
                <a:latin typeface="Arial" charset="0"/>
                <a:cs typeface="Arial" charset="0"/>
              </a:rPr>
              <a:t>Для просмотра обучающего ролика на канале </a:t>
            </a:r>
            <a:r>
              <a:rPr lang="en-US" dirty="0" smtClean="0">
                <a:latin typeface="Arial" charset="0"/>
                <a:cs typeface="Arial" charset="0"/>
              </a:rPr>
              <a:t>YouTube </a:t>
            </a:r>
            <a:r>
              <a:rPr lang="ru-RU" dirty="0" smtClean="0">
                <a:latin typeface="Arial" charset="0"/>
                <a:cs typeface="Arial" charset="0"/>
              </a:rPr>
              <a:t>воспользуйтесь ссылкой: </a:t>
            </a:r>
            <a:r>
              <a:rPr lang="en-US" dirty="0" smtClean="0">
                <a:latin typeface="Arial" charset="0"/>
                <a:cs typeface="Arial" charset="0"/>
                <a:hlinkClick r:id="rId3"/>
              </a:rPr>
              <a:t>https://www.youtube.com/watch?v=NSl2xudD8Tc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45059" name="Заголовок 2"/>
          <p:cNvSpPr>
            <a:spLocks noGrp="1"/>
          </p:cNvSpPr>
          <p:nvPr>
            <p:ph type="title"/>
          </p:nvPr>
        </p:nvSpPr>
        <p:spPr bwMode="auto">
          <a:xfrm>
            <a:off x="420688" y="514350"/>
            <a:ext cx="81026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Подбор международного журнала через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5061" name="Picture 2" descr="C:\Users\sheremetovaia\Desktop\EndNote mat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630488"/>
            <a:ext cx="8242300" cy="41322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3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Users\sheremetovaia\Pictures\Баннеры\scop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0181"/>
            <a:ext cx="1486244" cy="7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Поиск журналов через </a:t>
            </a:r>
            <a:r>
              <a:rPr lang="en-US" dirty="0" smtClean="0"/>
              <a:t>Scopus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sheremetovaia\Desktop\Scopus подбор жур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2" y="908720"/>
            <a:ext cx="8896350" cy="40671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 descr="C:\Users\sheremetovaia\Desktop\Scopus подбор журн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068080"/>
            <a:ext cx="6963197" cy="277103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https</a:t>
            </a:r>
            <a:r>
              <a:rPr lang="en-US" dirty="0">
                <a:hlinkClick r:id="rId2" action="ppaction://hlinksldjump"/>
              </a:rPr>
              <a:t>://journalsuggester.springer.com/</a:t>
            </a:r>
            <a:endParaRPr lang="ru-RU" dirty="0"/>
          </a:p>
        </p:txBody>
      </p:sp>
      <p:pic>
        <p:nvPicPr>
          <p:cNvPr id="3074" name="Picture 2" descr="C:\Users\sheremetovaia\Desktop\Springer подбор жур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6764125" cy="529632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heremetovaia\Pictures\Баннеры\2000px-Springer_Nature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76672"/>
            <a:ext cx="4302661" cy="4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1816765" cy="19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3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https</a:t>
            </a:r>
            <a:r>
              <a:rPr lang="en-US" dirty="0">
                <a:hlinkClick r:id="rId2" action="ppaction://hlinksldjump"/>
              </a:rPr>
              <a:t>://journalsuggester.springer.com/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heremetovaia\Desktop\Springer подбор журн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31" y="1916832"/>
            <a:ext cx="7644648" cy="474251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eremetovaia\Pictures\Баннеры\Spring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1" y="2904474"/>
            <a:ext cx="1819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heremetovaia\Pictures\Баннеры\2000px-Springer_Nature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48680"/>
            <a:ext cx="4302661" cy="4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6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0362"/>
            <a:ext cx="8229600" cy="1057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Elsevier</a:t>
            </a:r>
            <a:r>
              <a:rPr lang="ru-RU" dirty="0" smtClean="0"/>
              <a:t> </a:t>
            </a:r>
            <a:r>
              <a:rPr lang="en-US" dirty="0">
                <a:hlinkClick r:id="rId2" action="ppaction://hlinksldjump"/>
              </a:rPr>
              <a:t>https://journalfinder.elsevier.com/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heremetovaia\Desktop\Elzevier подбор журн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87" y="1556792"/>
            <a:ext cx="694999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eremetovaia\Pictures\Баннеры\Elzev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152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9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33600"/>
            <a:ext cx="3527425" cy="4387850"/>
          </a:xfr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" y="0"/>
            <a:ext cx="52562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79388" y="3068638"/>
            <a:ext cx="3887787" cy="1274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480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302000" y="5157788"/>
            <a:ext cx="5918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prstClr val="black"/>
                </a:solidFill>
                <a:latin typeface="Calibri" pitchFamily="34" charset="0"/>
              </a:rPr>
              <a:t>ВЫШЕЛ 1 ТОМ НОВОГО 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международного </a:t>
            </a: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</a:rPr>
              <a:t>журнала </a:t>
            </a:r>
            <a:r>
              <a:rPr lang="ru-RU" altLang="ru-RU" sz="2800" b="1" dirty="0" err="1">
                <a:solidFill>
                  <a:srgbClr val="FF0000"/>
                </a:solidFill>
                <a:latin typeface="Calibri" pitchFamily="34" charset="0"/>
              </a:rPr>
              <a:t>КрасГМУ</a:t>
            </a: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en-US" altLang="ru-RU" sz="3200" b="1" dirty="0">
                <a:solidFill>
                  <a:prstClr val="black"/>
                </a:solidFill>
                <a:latin typeface="Calibri" pitchFamily="34" charset="0"/>
              </a:rPr>
              <a:t>MEDICAL UNIVERSITY</a:t>
            </a:r>
            <a:endParaRPr lang="ru-RU" altLang="ru-RU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67744" y="-37083"/>
            <a:ext cx="4104456" cy="1080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№ 1, 2018    8 статей:  3 КРАСГМУ  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2 РФ (СИМФЕРОПОЛЬ, ВОЛГОГРАД)</a:t>
            </a:r>
          </a:p>
          <a:p>
            <a:pPr marL="0" indent="0">
              <a:buFont typeface="Arial" pitchFamily="34" charset="0"/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ИТАЛИЯ, НЕПАЛ, ЯПОНИЯ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Рекомендуемые источники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en-US" dirty="0"/>
              <a:t>P</a:t>
            </a:r>
            <a:r>
              <a:rPr lang="ru-RU" dirty="0" err="1" smtClean="0"/>
              <a:t>екомендации</a:t>
            </a:r>
            <a:r>
              <a:rPr lang="ru-RU" dirty="0" smtClean="0"/>
              <a:t> </a:t>
            </a:r>
            <a:r>
              <a:rPr lang="ru-RU" dirty="0"/>
              <a:t>Комитета по научной этике публикаций (</a:t>
            </a:r>
            <a:r>
              <a:rPr lang="ru-RU" dirty="0" err="1"/>
              <a:t>Committee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Publication</a:t>
            </a:r>
            <a:r>
              <a:rPr lang="ru-RU" dirty="0"/>
              <a:t> </a:t>
            </a:r>
            <a:r>
              <a:rPr lang="ru-RU" dirty="0" err="1"/>
              <a:t>Ethics</a:t>
            </a:r>
            <a:r>
              <a:rPr lang="ru-RU" dirty="0"/>
              <a:t>, COPE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/>
              <a:t> Рекомендации по проведению, описанию, редактированию и публикации результатов научной работы в медицинских журналах Международного комитета редакторов медицинских журналов (ICMJE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Методические рекомендации по подготовке и оформлению научных статей в журналах, индексируемых в международных </a:t>
            </a:r>
            <a:r>
              <a:rPr lang="ru-RU" dirty="0" err="1"/>
              <a:t>наукометрических</a:t>
            </a:r>
            <a:r>
              <a:rPr lang="ru-RU" dirty="0"/>
              <a:t> базах данных. Краткие рекомендации для авторов по подготовке и оформлению  научных статей в журналах, индексируемых в международных </a:t>
            </a:r>
            <a:r>
              <a:rPr lang="ru-RU" dirty="0" err="1"/>
              <a:t>наукометрических</a:t>
            </a:r>
            <a:r>
              <a:rPr lang="ru-RU" dirty="0"/>
              <a:t> базах данных / авт.-сост.: О. В. Кириллова, С. Л. Парфенова, Е. Г. Гришакина и др. – М.: Наука, 2017 – 159 с.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Шереметова</a:t>
            </a:r>
            <a:r>
              <a:rPr lang="ru-RU" dirty="0" smtClean="0">
                <a:solidFill>
                  <a:schemeClr val="tx1"/>
                </a:solidFill>
              </a:rPr>
              <a:t> Ирина Александровна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email: irina@krasgmu.ru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9200"/>
            <a:ext cx="345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904"/>
            <a:ext cx="3168352" cy="17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60363"/>
            <a:ext cx="23812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Цель 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Видимость статьи в международном научном сообществе</a:t>
            </a:r>
          </a:p>
          <a:p>
            <a:r>
              <a:rPr lang="ru-RU" dirty="0" smtClean="0"/>
              <a:t>Повышение статуса автора и его организации</a:t>
            </a:r>
          </a:p>
          <a:p>
            <a:r>
              <a:rPr lang="ru-RU" dirty="0" smtClean="0"/>
              <a:t>Оценка научных результатов (цитирование, научный рейтинг, узнаваемость)</a:t>
            </a:r>
          </a:p>
          <a:p>
            <a:r>
              <a:rPr lang="ru-RU" dirty="0" smtClean="0"/>
              <a:t>Новые </a:t>
            </a:r>
            <a:r>
              <a:rPr lang="ru-RU" dirty="0" err="1" smtClean="0"/>
              <a:t>коллаборации</a:t>
            </a:r>
            <a:r>
              <a:rPr lang="ru-RU" dirty="0" smtClean="0"/>
              <a:t> на международном уровне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публикаций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Оригинальная научная статья</a:t>
            </a:r>
          </a:p>
          <a:p>
            <a:r>
              <a:rPr lang="ru-RU" dirty="0" smtClean="0"/>
              <a:t>Обзорная статья</a:t>
            </a:r>
          </a:p>
          <a:p>
            <a:r>
              <a:rPr lang="ru-RU" dirty="0" smtClean="0"/>
              <a:t>Краткое сообщение</a:t>
            </a:r>
          </a:p>
          <a:p>
            <a:r>
              <a:rPr lang="ru-RU" dirty="0" smtClean="0"/>
              <a:t>Письмо в редакцию</a:t>
            </a:r>
          </a:p>
          <a:p>
            <a:r>
              <a:rPr lang="ru-RU" dirty="0" smtClean="0"/>
              <a:t>Передовая статья</a:t>
            </a:r>
          </a:p>
          <a:p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5854738"/>
              </p:ext>
            </p:extLst>
          </p:nvPr>
        </p:nvGraphicFramePr>
        <p:xfrm>
          <a:off x="3707904" y="3789040"/>
          <a:ext cx="5303912" cy="306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06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42" y="47181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Публикация целесообразна, если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Представляет новые, оригинальные результаты или методы исследований</a:t>
            </a:r>
          </a:p>
          <a:p>
            <a:r>
              <a:rPr lang="ru-RU" dirty="0" smtClean="0"/>
              <a:t>Представляет рационализацию (уточнение или иную интерпретацию) опубликованных результатов</a:t>
            </a:r>
          </a:p>
          <a:p>
            <a:r>
              <a:rPr lang="ru-RU" dirty="0" smtClean="0"/>
              <a:t>Является обзором в области исследования или подведением итогов по определенной теме исследования</a:t>
            </a:r>
          </a:p>
          <a:p>
            <a:r>
              <a:rPr lang="ru-RU" dirty="0" smtClean="0"/>
              <a:t>Публикуется с целью расширения, но не повторения знания в определенной области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4517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Публикация нецелесообразна, если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Представляет собой отчет, без научного результата</a:t>
            </a:r>
          </a:p>
          <a:p>
            <a:r>
              <a:rPr lang="ru-RU" dirty="0" smtClean="0"/>
              <a:t>Содержит устаревшую информацию</a:t>
            </a:r>
          </a:p>
          <a:p>
            <a:r>
              <a:rPr lang="ru-RU" dirty="0" smtClean="0"/>
              <a:t>Представляет собой дублирование ранее опубликованных работ</a:t>
            </a:r>
          </a:p>
          <a:p>
            <a:r>
              <a:rPr lang="ru-RU" dirty="0" smtClean="0"/>
              <a:t>Содержит ошибочные, не применимые заключения. 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Международные стандарты публикаций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246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3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922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 научного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Анализ данных о журнале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91339765"/>
              </p:ext>
            </p:extLst>
          </p:nvPr>
        </p:nvGraphicFramePr>
        <p:xfrm>
          <a:off x="551760" y="1052736"/>
          <a:ext cx="806514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 descr="ÐÐ°ÑÑÐ¸Ð½ÐºÐ¸ Ð¿Ð¾ Ð·Ð°Ð¿ÑÐ¾ÑÑ Ð½Ð°ÑÐºÐ¾Ð¼ÐµÑÑÐ¸ÑÐµÑÐºÐ¸Ðµ Ð±Ð°Ð·Ñ Ð´Ð°Ð½Ð½Ñ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eremetovaia\Desktop\Хищные журна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34" y="3717032"/>
            <a:ext cx="428961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Недобросовестные журналы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сроки опубликования работы</a:t>
            </a:r>
          </a:p>
          <a:p>
            <a:r>
              <a:rPr lang="ru-RU" dirty="0" smtClean="0"/>
              <a:t>отсутствие  рецензирования или просьба выслать рецензии</a:t>
            </a:r>
          </a:p>
          <a:p>
            <a:r>
              <a:rPr lang="ru-RU" dirty="0" smtClean="0"/>
              <a:t>оплата </a:t>
            </a:r>
            <a:r>
              <a:rPr lang="ru-RU" dirty="0"/>
              <a:t>публикаций (за рецензирование, ссылки на гранты, ускоренная </a:t>
            </a:r>
            <a:r>
              <a:rPr lang="ru-RU" dirty="0" smtClean="0"/>
              <a:t>публикация, </a:t>
            </a:r>
            <a:r>
              <a:rPr lang="ru-RU" dirty="0"/>
              <a:t>льготы в обмен на </a:t>
            </a:r>
            <a:r>
              <a:rPr lang="ru-RU" dirty="0" smtClean="0"/>
              <a:t>цитирование)</a:t>
            </a:r>
          </a:p>
          <a:p>
            <a:r>
              <a:rPr lang="ru-RU" dirty="0"/>
              <a:t>о</a:t>
            </a:r>
            <a:r>
              <a:rPr lang="ru-RU" dirty="0" smtClean="0"/>
              <a:t>бъем изданий (</a:t>
            </a:r>
            <a:r>
              <a:rPr lang="ru-RU" dirty="0"/>
              <a:t>дублирование </a:t>
            </a:r>
            <a:r>
              <a:rPr lang="ru-RU" dirty="0" smtClean="0"/>
              <a:t>статей, </a:t>
            </a:r>
            <a:r>
              <a:rPr lang="ru-RU" dirty="0" err="1" smtClean="0"/>
              <a:t>salami</a:t>
            </a:r>
            <a:r>
              <a:rPr lang="ru-RU" dirty="0" smtClean="0"/>
              <a:t> </a:t>
            </a:r>
            <a:r>
              <a:rPr lang="ru-RU" dirty="0" err="1"/>
              <a:t>slicing</a:t>
            </a:r>
            <a:r>
              <a:rPr lang="ru-RU" dirty="0"/>
              <a:t> «нарезка салями» (множество мелких работ одного исследования, малые статьи для увеличения кол-ва</a:t>
            </a:r>
            <a:r>
              <a:rPr lang="ru-RU" dirty="0" smtClean="0"/>
              <a:t>))</a:t>
            </a:r>
            <a:endParaRPr lang="ru-RU" dirty="0"/>
          </a:p>
          <a:p>
            <a:r>
              <a:rPr lang="ru-RU" dirty="0" err="1" smtClean="0"/>
              <a:t>мультидисциплинарность</a:t>
            </a:r>
            <a:endParaRPr lang="ru-RU" dirty="0" smtClean="0"/>
          </a:p>
          <a:p>
            <a:r>
              <a:rPr lang="ru-RU" dirty="0" smtClean="0"/>
              <a:t>состав редколлегии</a:t>
            </a:r>
            <a:endParaRPr lang="ru-RU" dirty="0"/>
          </a:p>
          <a:p>
            <a:r>
              <a:rPr lang="ru-RU" dirty="0" smtClean="0"/>
              <a:t>навязчивая рассылка</a:t>
            </a:r>
          </a:p>
          <a:p>
            <a:r>
              <a:rPr lang="ru-RU" dirty="0" smtClean="0"/>
              <a:t>заочные конференции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4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3" y="4810125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Журналы, удаленные </a:t>
            </a:r>
            <a:r>
              <a:rPr lang="ru-RU" dirty="0"/>
              <a:t>из </a:t>
            </a:r>
            <a:r>
              <a:rPr lang="ru-RU" dirty="0" err="1"/>
              <a:t>наукометрических</a:t>
            </a:r>
            <a:r>
              <a:rPr lang="ru-RU" dirty="0"/>
              <a:t> баз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РИНЦ из 6000 журналов исключено 344 журнала</a:t>
            </a:r>
          </a:p>
          <a:p>
            <a:r>
              <a:rPr lang="en-US" dirty="0"/>
              <a:t>Web of Science</a:t>
            </a:r>
          </a:p>
          <a:p>
            <a:r>
              <a:rPr lang="en-US" dirty="0" smtClean="0"/>
              <a:t>Scopus</a:t>
            </a:r>
            <a:r>
              <a:rPr lang="ru-RU" dirty="0" smtClean="0"/>
              <a:t> 01.02.2019 обновлен список российских журналов (520 </a:t>
            </a:r>
            <a:r>
              <a:rPr lang="ru-RU" dirty="0" err="1" smtClean="0"/>
              <a:t>наим</a:t>
            </a:r>
            <a:r>
              <a:rPr lang="ru-RU" dirty="0" smtClean="0"/>
              <a:t>. журналов). </a:t>
            </a:r>
            <a:r>
              <a:rPr lang="ru-RU" b="1" dirty="0" smtClean="0"/>
              <a:t>Исключены: </a:t>
            </a:r>
            <a:r>
              <a:rPr lang="ru-RU" dirty="0" smtClean="0"/>
              <a:t>«</a:t>
            </a:r>
            <a:r>
              <a:rPr lang="ru-RU" dirty="0"/>
              <a:t>Биоорганическая химия</a:t>
            </a:r>
            <a:r>
              <a:rPr lang="ru-RU" dirty="0" smtClean="0"/>
              <a:t>», «</a:t>
            </a:r>
            <a:r>
              <a:rPr lang="ru-RU" dirty="0"/>
              <a:t>Вестник хирургии им. И.И. </a:t>
            </a:r>
            <a:r>
              <a:rPr lang="ru-RU" dirty="0" err="1"/>
              <a:t>Грекова</a:t>
            </a:r>
            <a:r>
              <a:rPr lang="ru-RU" dirty="0" smtClean="0"/>
              <a:t>», </a:t>
            </a:r>
            <a:r>
              <a:rPr lang="ru-RU" dirty="0"/>
              <a:t>«Журнал эволюционной биохимии и физиологии</a:t>
            </a:r>
            <a:r>
              <a:rPr lang="ru-RU" dirty="0" smtClean="0"/>
              <a:t>», «</a:t>
            </a:r>
            <a:r>
              <a:rPr lang="ru-RU" dirty="0"/>
              <a:t>Известия Академии наук. Серия химическая</a:t>
            </a:r>
            <a:r>
              <a:rPr lang="ru-RU" dirty="0" smtClean="0"/>
              <a:t>», «</a:t>
            </a:r>
            <a:r>
              <a:rPr lang="ru-RU" dirty="0"/>
              <a:t>Медицинская техника</a:t>
            </a:r>
            <a:r>
              <a:rPr lang="ru-RU" dirty="0" smtClean="0"/>
              <a:t>», «</a:t>
            </a:r>
            <a:r>
              <a:rPr lang="ru-RU" dirty="0" err="1"/>
              <a:t>Нейрохимия</a:t>
            </a:r>
            <a:r>
              <a:rPr lang="ru-RU" dirty="0" smtClean="0"/>
              <a:t>», «</a:t>
            </a:r>
            <a:r>
              <a:rPr lang="ru-RU" dirty="0"/>
              <a:t>Онтогенез</a:t>
            </a:r>
            <a:r>
              <a:rPr lang="ru-RU" dirty="0" smtClean="0"/>
              <a:t>», «Паразитология», </a:t>
            </a:r>
            <a:r>
              <a:rPr lang="ru-RU" dirty="0"/>
              <a:t>«Российский физиологический журнал им. И.М. Сеченова</a:t>
            </a:r>
            <a:r>
              <a:rPr lang="ru-RU" dirty="0" smtClean="0"/>
              <a:t>», «</a:t>
            </a:r>
            <a:r>
              <a:rPr lang="ru-RU" dirty="0"/>
              <a:t>Химия и технология воды» 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анные о журналах остались в базе.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" y="0"/>
            <a:ext cx="916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v_Tmpt_Full-Presentation_4x3_0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rv_Tmpt_Full-Presentation_4x3_0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675</Words>
  <Application>Microsoft Office PowerPoint</Application>
  <PresentationFormat>Экран (4:3)</PresentationFormat>
  <Paragraphs>99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Crv_Tmpt_Full-Presentation_4x3_001</vt:lpstr>
      <vt:lpstr>1_Crv_Tmpt_Full-Presentation_4x3_001</vt:lpstr>
      <vt:lpstr>1_Тема Office</vt:lpstr>
      <vt:lpstr>2_Тема Office</vt:lpstr>
      <vt:lpstr>РЕКОМЕНДАЦИИ ПО ПОДБОРУ ЖУРНАЛА ДЛЯ ПУБЛИКАЦИИ</vt:lpstr>
      <vt:lpstr>Цель публикации</vt:lpstr>
      <vt:lpstr>Типы публикаций</vt:lpstr>
      <vt:lpstr>Публикация целесообразна, если</vt:lpstr>
      <vt:lpstr>Публикация нецелесообразна, если</vt:lpstr>
      <vt:lpstr>Международные стандарты публикаций</vt:lpstr>
      <vt:lpstr>Выбор научного журнала</vt:lpstr>
      <vt:lpstr>Недобросовестные журналы</vt:lpstr>
      <vt:lpstr>Журналы, удаленные из наукометрических баз данных</vt:lpstr>
      <vt:lpstr>Библиографический менеджер EndNote</vt:lpstr>
      <vt:lpstr>Доступ к EndNote online со страницы Web of Science</vt:lpstr>
      <vt:lpstr>Подбор международного журнала через </vt:lpstr>
      <vt:lpstr>Поиск журналов через Scopus</vt:lpstr>
      <vt:lpstr>https://journalsuggester.springer.com/</vt:lpstr>
      <vt:lpstr>https://journalsuggester.springer.com/</vt:lpstr>
      <vt:lpstr>Elsevier https://journalfinder.elsevier.com/</vt:lpstr>
      <vt:lpstr>Презентация PowerPoint</vt:lpstr>
      <vt:lpstr>Рекомендуемые источники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ПОДБОРУ ЖУРНАЛА ДЛЯ ПУБЛИКАЦИИ</dc:title>
  <dc:creator>Ирина Шереметова</dc:creator>
  <cp:lastModifiedBy>user</cp:lastModifiedBy>
  <cp:revision>30</cp:revision>
  <dcterms:created xsi:type="dcterms:W3CDTF">2019-02-06T03:33:27Z</dcterms:created>
  <dcterms:modified xsi:type="dcterms:W3CDTF">2019-03-10T17:21:09Z</dcterms:modified>
</cp:coreProperties>
</file>