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handoutMasterIdLst>
    <p:handoutMasterId r:id="rId7"/>
  </p:handoutMasterIdLst>
  <p:sldIdLst>
    <p:sldId id="280" r:id="rId2"/>
    <p:sldId id="281" r:id="rId3"/>
    <p:sldId id="282" r:id="rId4"/>
    <p:sldId id="277" r:id="rId5"/>
  </p:sldIdLst>
  <p:sldSz cx="9144000" cy="6858000" type="screen4x3"/>
  <p:notesSz cx="6797675" cy="9926638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24"/>
  </p:normalViewPr>
  <p:slideViewPr>
    <p:cSldViewPr>
      <p:cViewPr>
        <p:scale>
          <a:sx n="118" d="100"/>
          <a:sy n="118" d="100"/>
        </p:scale>
        <p:origin x="-139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5BD85-522E-45F8-97FF-A3955338142B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7133-C6C7-4CF0-A549-DC526910A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156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CE2A3-5799-3946-A9A2-E5E29CCE8187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0DA68-44F5-E147-AAE3-D1602D7E0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86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09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56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01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96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55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7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80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39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52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69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14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80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52736"/>
            <a:ext cx="7931224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премия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Красноярского края в сфере профессионального образования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(утверждение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кандидатуры аспиранта)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7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4624"/>
            <a:ext cx="5616624" cy="1368152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МОСЯГИНА  АНГЕЛИНА  ИВАНОВНА</a:t>
            </a:r>
            <a:r>
              <a:rPr lang="en-US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23.06.1995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996952"/>
            <a:ext cx="8258502" cy="37878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Очный аспирант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-го года обучения</a:t>
            </a: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кафедры биологической химии с курсом медицинской, фармацевтической и токсикологической химии </a:t>
            </a:r>
          </a:p>
          <a:p>
            <a:pPr marL="0" indent="0">
              <a:buNone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Тема научно-исследовательской работы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«Роль CD147 в перицит-опосредованной регуляции проницаемости </a:t>
            </a:r>
          </a:p>
          <a:p>
            <a:pPr marL="0" indent="0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гематоэнцефалического барьера в сфероидной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мультиклеточной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модели </a:t>
            </a:r>
            <a:r>
              <a:rPr lang="ru-RU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vitro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>
              <a:buNone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Научная специальность: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14.03.03 «Патологическая физиология»</a:t>
            </a:r>
          </a:p>
          <a:p>
            <a:pPr marL="0" indent="0">
              <a:buNone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руководители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д.м.н., доцент Моргун А.В.</a:t>
            </a:r>
          </a:p>
          <a:p>
            <a:pPr marL="228600" indent="-228600">
              <a:buNone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malinovskaya\Downloads\Angelina Mosiagin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7" r="7035" b="32087"/>
          <a:stretch>
            <a:fillRect/>
          </a:stretch>
        </p:blipFill>
        <p:spPr bwMode="auto">
          <a:xfrm>
            <a:off x="6372200" y="116632"/>
            <a:ext cx="2771483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30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052139"/>
              </p:ext>
            </p:extLst>
          </p:nvPr>
        </p:nvGraphicFramePr>
        <p:xfrm>
          <a:off x="755576" y="476672"/>
          <a:ext cx="8388424" cy="5542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2537"/>
                <a:gridCol w="1605887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КРИТЕРИИ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5" marR="5647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Мосягина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А.И.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5" marR="56475" marT="0" marB="0" anchor="ctr">
                    <a:solidFill>
                      <a:schemeClr val="accent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научных публикаций, всего в том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числе: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5" marR="5647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5" marR="5647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периодических изданиях, индексируемых в наукометрических базах данных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Science и Scopus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5" marR="5647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75" marR="5647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периодических изданиях, индексируемых в наукометрической базе данных ядра РИНЦ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5" marR="5647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475" marR="5647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Представление результатов работы на конференциях, выставках, конгрессах и т.п., всего в том числе: 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5" marR="5647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5" marR="5647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 индекса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Хирша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основе публикаций в рецензируемых научных изданиях, входящих в международные реферативные базы данных или системы цитирования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Scopus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5" marR="5647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5" marR="5647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7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 индекс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Хирша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Российском индексе научного цитирования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5" marR="5647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5" marR="5647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728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 реализации научно-исследовательских, опытно-конструкторских и технологических работ, всего из них: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5" marR="5647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качестве руководителя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5" marR="5647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6475" marR="5647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7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качестве исполнителя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75" marR="5647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6475" marR="5647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7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РИД</a:t>
                      </a:r>
                    </a:p>
                  </a:txBody>
                  <a:tcPr marL="56475" marR="5647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6475" marR="5647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15616" y="44341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ОСНОВНЫЕ РЕЗУЛЬТАТЫ</a:t>
            </a:r>
            <a:r>
              <a:rPr lang="en-US" alt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РАБОТЫ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1836712" y="7389440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000" dirty="0"/>
              <a:t>* </a:t>
            </a: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индекс </a:t>
            </a:r>
            <a:r>
              <a:rPr lang="ru-RU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Хирша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на момент представления ходатайства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05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1" y="116632"/>
            <a:ext cx="5960710" cy="4475584"/>
          </a:xfrm>
          <a:prstGeom prst="rect">
            <a:avLst/>
          </a:prstGeom>
        </p:spPr>
      </p:pic>
      <p:sp>
        <p:nvSpPr>
          <p:cNvPr id="5" name="Название 1"/>
          <p:cNvSpPr txBox="1">
            <a:spLocks/>
          </p:cNvSpPr>
          <p:nvPr/>
        </p:nvSpPr>
        <p:spPr>
          <a:xfrm>
            <a:off x="4572000" y="1052736"/>
            <a:ext cx="4320480" cy="2952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/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61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1783ff76c2bb42c3bc275d9a9d9ad9582178cf7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2296</TotalTime>
  <Words>197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МОСЯГИНА  АНГЕЛИНА  ИВАНОВНА  23.06.1995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Острые углы аспирантуры</dc:title>
  <dc:creator>Елена А Тепляшина</dc:creator>
  <cp:lastModifiedBy>Елена А Тепляшина</cp:lastModifiedBy>
  <cp:revision>229</cp:revision>
  <cp:lastPrinted>2020-03-20T07:37:07Z</cp:lastPrinted>
  <dcterms:created xsi:type="dcterms:W3CDTF">2020-03-13T06:27:07Z</dcterms:created>
  <dcterms:modified xsi:type="dcterms:W3CDTF">2022-04-20T02:14:56Z</dcterms:modified>
</cp:coreProperties>
</file>