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45" r:id="rId3"/>
    <p:sldId id="379" r:id="rId4"/>
    <p:sldId id="380" r:id="rId5"/>
    <p:sldId id="382" r:id="rId6"/>
    <p:sldId id="383" r:id="rId7"/>
    <p:sldId id="384" r:id="rId8"/>
    <p:sldId id="38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33CC"/>
    <a:srgbClr val="00CC00"/>
    <a:srgbClr val="CCFF66"/>
    <a:srgbClr val="CC3399"/>
    <a:srgbClr val="800000"/>
    <a:srgbClr val="0000FF"/>
    <a:srgbClr val="CC00FF"/>
    <a:srgbClr val="33CC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3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/>
            </a:lvl1pPr>
          </a:lstStyle>
          <a:p>
            <a:fld id="{245F9CD4-736B-4787-A1E0-115426F2043A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8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9198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/>
            </a:lvl1pPr>
          </a:lstStyle>
          <a:p>
            <a:fld id="{A632CB12-2B34-4C01-94B1-902B627B2A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298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/>
          <a:lstStyle>
            <a:lvl1pPr algn="r">
              <a:defRPr sz="1200"/>
            </a:lvl1pPr>
          </a:lstStyle>
          <a:p>
            <a:fld id="{84772C7B-C9F9-403B-8651-20E16DFB49FB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97" tIns="45149" rIns="90297" bIns="4514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297" tIns="45149" rIns="90297" bIns="4514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59" cy="495857"/>
          </a:xfrm>
          <a:prstGeom prst="rect">
            <a:avLst/>
          </a:prstGeom>
        </p:spPr>
        <p:txBody>
          <a:bodyPr vert="horz" lIns="90297" tIns="45149" rIns="90297" bIns="45149" rtlCol="0" anchor="b"/>
          <a:lstStyle>
            <a:lvl1pPr algn="r">
              <a:defRPr sz="1200"/>
            </a:lvl1pPr>
          </a:lstStyle>
          <a:p>
            <a:fld id="{65054905-B362-4440-A9B4-DC866433CE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72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0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1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5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5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769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4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6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5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09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82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6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138A-D4E6-43CB-B129-77AA6F8EC7B0}" type="datetimeFigureOut">
              <a:rPr lang="ru-RU" smtClean="0"/>
              <a:t>20.12.2016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8BBCC-B5B7-4318-85B0-616308FD8C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23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17158" y="4600292"/>
            <a:ext cx="8496943" cy="52322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Конференция работников и обучающихся</a:t>
            </a:r>
            <a:endParaRPr lang="ru-RU" sz="28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949280"/>
            <a:ext cx="2491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Кулешова О.В.</a:t>
            </a:r>
          </a:p>
          <a:p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21 декабря 2016 года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670" y="310221"/>
            <a:ext cx="6541918" cy="34844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0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95983" y="2132856"/>
            <a:ext cx="7190900" cy="30469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Дата проведения </a:t>
            </a:r>
            <a:r>
              <a:rPr lang="ru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конференции </a:t>
            </a:r>
            <a:endParaRPr lang="ru-RU" sz="32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32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ru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февраля 2017 </a:t>
            </a: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</a:p>
          <a:p>
            <a:pPr algn="ctr">
              <a:lnSpc>
                <a:spcPct val="150000"/>
              </a:lnSpc>
            </a:pPr>
            <a:r>
              <a:rPr lang="ru-RU" sz="32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12-00 </a:t>
            </a:r>
            <a:r>
              <a:rPr lang="ru-RU" sz="32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часов</a:t>
            </a:r>
            <a:endParaRPr lang="ru-RU" sz="32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5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95983" y="2348880"/>
            <a:ext cx="7190900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Отчет ректора о финансово-хозяйственной деятельности университета.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 Отчет о работе Ученого Совета университета.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Выборы Ученого Совета университета.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Итоги рейтинга ППС.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5. Награждение сотрудников университета.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1484784"/>
            <a:ext cx="3623429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Повестка конференции:</a:t>
            </a:r>
          </a:p>
        </p:txBody>
      </p:sp>
    </p:spTree>
    <p:extLst>
      <p:ext uri="{BB962C8B-B14F-4D97-AF65-F5344CB8AC3E}">
        <p14:creationId xmlns:p14="http://schemas.microsoft.com/office/powerpoint/2010/main" val="20698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71600" y="1988840"/>
            <a:ext cx="7416824" cy="304698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Срок выдвижения </a:t>
            </a:r>
            <a: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кандидатур в новый состав Ученого </a:t>
            </a: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совета</a:t>
            </a:r>
          </a:p>
          <a:p>
            <a:pPr algn="ctr">
              <a:lnSpc>
                <a:spcPct val="150000"/>
              </a:lnSpc>
            </a:pPr>
            <a:endParaRPr lang="ru-RU" sz="32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32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февраля 2017 </a:t>
            </a: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года</a:t>
            </a:r>
            <a:endParaRPr lang="ru-RU" sz="32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9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852936"/>
            <a:ext cx="7848871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Председатель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Кулешова О.В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Члены: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Винник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Ю.С., Медведева Н.Н., </a:t>
            </a:r>
            <a:r>
              <a:rPr lang="ru-RU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Россиев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Д.А., </a:t>
            </a:r>
            <a:r>
              <a:rPr lang="ru-RU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Шульмин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А.В., </a:t>
            </a:r>
            <a:r>
              <a:rPr lang="ru-RU" sz="2400" dirty="0" err="1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Нешетаева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Н.П., Челнаков Д.В.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340768"/>
            <a:ext cx="7416824" cy="1200329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 комиссии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организации и проведению конференции и выборов в состав Ученого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Совета:</a:t>
            </a:r>
            <a:endParaRPr lang="ru-RU" sz="2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96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636912"/>
            <a:ext cx="7848871" cy="3323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весь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состав Ученого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совета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ru-RU" sz="1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одному делегату от структурного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подразделения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ru-RU" sz="1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студентов по одному делегату от каждого курса по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факультетам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27583" y="1663933"/>
            <a:ext cx="7416824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Делегаты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участия в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конференции:</a:t>
            </a:r>
            <a:endParaRPr lang="ru-RU" sz="2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7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276872"/>
            <a:ext cx="7848871" cy="424731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Деканы </a:t>
            </a: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(руководители) следующих факультетов (институтов):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Институт последипломного образования		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Институт стоматологии - научно-образовательный центр инновационной стоматологии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Лечебный факультет		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Педиатрический факультет	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Факультет фундаментального медицинского образования	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Фармацевтический факультет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Фармацевтический </a:t>
            </a: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колледж</a:t>
            </a:r>
            <a:endParaRPr lang="ru-RU" sz="2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993" y="1484784"/>
            <a:ext cx="8352927" cy="64633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4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новый состав Ученого совета по </a:t>
            </a:r>
            <a:r>
              <a:rPr lang="ru-RU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должности включить:</a:t>
            </a:r>
            <a:endParaRPr lang="ru-RU" sz="24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9" y="145737"/>
            <a:ext cx="4280817" cy="10327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11560" y="2178218"/>
            <a:ext cx="7848871" cy="4651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института стоматологии 4 человека;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института последипломного образования 8 человек;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лечебного факультета 10 человек;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педиатрического факультета 5 человек;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факультета фундаментального медицинского образования 10 человек;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фармацевтического факультета 4 человека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административно-управленческого персонала 3 человека;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студентов 4 </a:t>
            </a: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человека</a:t>
            </a:r>
            <a:endParaRPr lang="ru-RU" sz="2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Всего 48 </a:t>
            </a: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endParaRPr lang="ru-RU" sz="20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3993" y="1215430"/>
            <a:ext cx="8352927" cy="95866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Нормы </a:t>
            </a:r>
            <a:r>
              <a:rPr lang="ru-RU" sz="200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представительства в Ученом совете от структурных подразделений и обучающихся:</a:t>
            </a:r>
          </a:p>
        </p:txBody>
      </p:sp>
    </p:spTree>
    <p:extLst>
      <p:ext uri="{BB962C8B-B14F-4D97-AF65-F5344CB8AC3E}">
        <p14:creationId xmlns:p14="http://schemas.microsoft.com/office/powerpoint/2010/main" val="206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4140</TotalTime>
  <Words>221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ТарховаТЕ</dc:creator>
  <cp:lastModifiedBy>КулешоваОВ</cp:lastModifiedBy>
  <cp:revision>260</cp:revision>
  <cp:lastPrinted>2016-12-19T05:17:56Z</cp:lastPrinted>
  <dcterms:created xsi:type="dcterms:W3CDTF">2015-12-14T08:48:51Z</dcterms:created>
  <dcterms:modified xsi:type="dcterms:W3CDTF">2016-12-20T11:59:05Z</dcterms:modified>
</cp:coreProperties>
</file>