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96752"/>
            <a:ext cx="6347048" cy="2168128"/>
          </a:xfrm>
        </p:spPr>
        <p:txBody>
          <a:bodyPr/>
          <a:lstStyle/>
          <a:p>
            <a:r>
              <a:rPr lang="en-US" i="1" dirty="0"/>
              <a:t>Healthcare in France</a:t>
            </a:r>
            <a:endParaRPr lang="ru-RU" i="1" dirty="0"/>
          </a:p>
        </p:txBody>
      </p:sp>
      <p:pic>
        <p:nvPicPr>
          <p:cNvPr id="1026" name="Picture 2" descr="ÐÐ°ÑÑÐ¸Ð½ÐºÐ¸ Ð¿Ð¾ Ð·Ð°Ð¿ÑÐ¾ÑÑ Ð·Ð´ÑÐ°Ð²Ð¾Ð¾ÑÑÐ°Ð½ÐµÐ½Ð¸Ðµ ÑÑÐ°Ð½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8725" y="3284984"/>
            <a:ext cx="3810000" cy="28575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75402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2636912"/>
            <a:ext cx="8695925" cy="2016224"/>
          </a:xfrm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The health care system in France is currently one of the best in the world. The French people are provided with medical services at a decent level and the citizens of the country are satisfied with the work of doctors and the functioning of the health system as a whole.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51720" y="443806"/>
            <a:ext cx="519187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i="1" dirty="0">
                <a:solidFill>
                  <a:schemeClr val="bg1"/>
                </a:solidFill>
              </a:rPr>
              <a:t>Healthcare in France</a:t>
            </a:r>
            <a:endParaRPr lang="ru-RU" sz="4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83403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32090" y="1052736"/>
            <a:ext cx="64807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All medical institutions in France are divided into private and public. They differ only in the number of services provided. Frequent can be still commercial or non-commercial. They are referred for basic medical aid to the public clinics, but if the patient needs long-term additional care or supervision that the state can not provide, then the relatives transfer the patient to a private clinic.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0" name="Picture 2" descr="ÐÐ°ÑÑÐ¸Ð½ÐºÐ¸ Ð¿Ð¾ Ð·Ð°Ð¿ÑÐ¾ÑÑ Ð·Ð´ÑÐ°Ð²Ð¾Ð¾ÑÑÐ°Ð½ÐµÐ½Ð¸Ðµ ÑÑÐ°Ð½ÑÐ¸Ð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172708"/>
            <a:ext cx="3816424" cy="25343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7055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007424" cy="696889"/>
          </a:xfrm>
        </p:spPr>
        <p:txBody>
          <a:bodyPr/>
          <a:lstStyle/>
          <a:p>
            <a:r>
              <a:rPr lang="en-US" i="1" dirty="0"/>
              <a:t>Healthcare in France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491974"/>
            <a:ext cx="838842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Compulsory health insurance is available to all segments of the population. The main medical aid is provided by family doctors in clinics, and if there is a need to contact a narrow specialist, then the patient should have a referral from a family counselor. If there is not one, then the compulsory insurance fund will compensate for only a third of the funds expended.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04814259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i="1" dirty="0"/>
              <a:t>Financing</a:t>
            </a:r>
            <a:endParaRPr lang="ru-RU" sz="4000" i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772568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On average about 75% of services are covered from the mandatory insurance fund of patients, and the remaining 25% can be covered if the citizen signs a voluntary health insurance contract. That is, this system works like this: when you go to a doctor, the patient pays for the service independently, and some time later receives compensation from the fund, if there is a contract with it. The fund receives money that is collected as taxes from working citizens, taxes for alcohol and tobacco products.</a:t>
            </a:r>
            <a:endParaRPr lang="ru-RU" sz="2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725144"/>
            <a:ext cx="4032448" cy="201622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59438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6418" y="1196752"/>
            <a:ext cx="66398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But nothing in this world is perfect, including the French health system. Its one of the drawbacks is that doctors mostly prescribe a large number of medicines, and the help of doctors is not always at the required level, despite their abilities and qualifications. But, although these errors are present, the system as a whole functions in a measured and coordinated manner, and on it some countries should be leveled.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437111"/>
            <a:ext cx="3888432" cy="230425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94820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2204864"/>
            <a:ext cx="6480720" cy="1224136"/>
          </a:xfrm>
        </p:spPr>
        <p:txBody>
          <a:bodyPr/>
          <a:lstStyle/>
          <a:p>
            <a:r>
              <a:rPr lang="en-US" sz="3600" dirty="0"/>
              <a:t>Thank you for </a:t>
            </a:r>
            <a:r>
              <a:rPr lang="en-US" sz="3600" dirty="0" smtClean="0"/>
              <a:t>attention</a:t>
            </a:r>
            <a:r>
              <a:rPr lang="ru-RU" sz="3600" dirty="0" smtClean="0"/>
              <a:t>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0929279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52</TotalTime>
  <Words>383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Сетка</vt:lpstr>
      <vt:lpstr>Healthcare in France</vt:lpstr>
      <vt:lpstr>Презентация PowerPoint</vt:lpstr>
      <vt:lpstr>Презентация PowerPoint</vt:lpstr>
      <vt:lpstr>Healthcare in France </vt:lpstr>
      <vt:lpstr>Financing</vt:lpstr>
      <vt:lpstr>Презентация PowerPoint</vt:lpstr>
      <vt:lpstr>Thank you for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Healthcare in France</dc:title>
  <dc:creator>Ирина</dc:creator>
  <cp:lastModifiedBy>Пользователь Windows</cp:lastModifiedBy>
  <cp:revision>6</cp:revision>
  <dcterms:created xsi:type="dcterms:W3CDTF">2018-05-23T14:29:27Z</dcterms:created>
  <dcterms:modified xsi:type="dcterms:W3CDTF">2018-05-23T15:32:23Z</dcterms:modified>
</cp:coreProperties>
</file>