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1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56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47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21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4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17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80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87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26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95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11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15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udebnaja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Судебно-медицинская экспертиза при механической асфиксии. Утопление в воде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437112"/>
            <a:ext cx="6400800" cy="1752600"/>
          </a:xfrm>
        </p:spPr>
        <p:txBody>
          <a:bodyPr/>
          <a:lstStyle/>
          <a:p>
            <a:r>
              <a:rPr lang="ru-RU" dirty="0" smtClean="0"/>
              <a:t>Выполнила: врач-ординатор</a:t>
            </a:r>
          </a:p>
          <a:p>
            <a:r>
              <a:rPr lang="ru-RU" dirty="0" err="1" smtClean="0"/>
              <a:t>Коплатадзе</a:t>
            </a:r>
            <a:r>
              <a:rPr lang="ru-RU" dirty="0" smtClean="0"/>
              <a:t> И.Г.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81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Утопление.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Утопление </a:t>
            </a:r>
            <a:r>
              <a:rPr lang="ru-RU" dirty="0"/>
              <a:t>— это закрытие дыхательных отверстий рта и носа погру­жением лица в жидкую или полужидкую среду, вызывающую закрытие дыхательных путей или рефлекторное закрытие (спазм) голосовой щели, сопровождающееся нарушением или прекращением внешнего дыхания и вызывающего смерть от задушения.</a:t>
            </a:r>
          </a:p>
          <a:p>
            <a:r>
              <a:rPr lang="ru-RU" dirty="0"/>
              <a:t>Утопление может произойти во время купания в пресной и соленой воде, в различных водоемах, реках, озерах, море, ванне, при падении в лужу, жидкую грязь, попадании в различные емкости, заполненные техническими или пищевыми жидкостями, полужидкими массами, нечи­стотами.</a:t>
            </a:r>
          </a:p>
          <a:p>
            <a:r>
              <a:rPr lang="ru-RU" dirty="0"/>
              <a:t>Утоплению способствуют опьянение, переутомление, переохлаждение, усиленное потоотделение, перегревание тела, переполнение желудка пи­щей, резкое изменение условий кровообращения в воде, увеличение нагру­зок на сердечно-сосудистую систему, психические факторы, заболевания сердечно-сосудистой и нервной систем, травмы.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Утопление может протекать по нескольким типам. Среди них выделяют: аспирационный (истинное, мокрое утопление), спастический (</a:t>
            </a:r>
            <a:r>
              <a:rPr lang="ru-RU" dirty="0" err="1"/>
              <a:t>асфиктический</a:t>
            </a:r>
            <a:r>
              <a:rPr lang="ru-RU" dirty="0"/>
              <a:t>, сухое утопление), рефлекторный (</a:t>
            </a:r>
            <a:r>
              <a:rPr lang="ru-RU" dirty="0" err="1"/>
              <a:t>синкопальный</a:t>
            </a:r>
            <a:r>
              <a:rPr lang="ru-RU" dirty="0"/>
              <a:t>) и смешанные типы.</a:t>
            </a:r>
          </a:p>
          <a:p>
            <a:r>
              <a:rPr lang="ru-RU" dirty="0"/>
              <a:t>Аспирационный тип характеризуется заполнением дыхательных путей и альвеол жидкостью и значительным разведением крови всосавшейся жидкостью. Такой тип утопления протекает в несколько фаз, как и механи­ческая асфиксия.</a:t>
            </a:r>
          </a:p>
          <a:p>
            <a:r>
              <a:rPr lang="ru-RU" dirty="0"/>
              <a:t>В начале истинного (мокрого) утопления человек в сознании и борется за свою жизнь. Пытаясь спастись, благодаря движениям рук и ног, он то всплывает на поверхность, то вновь погружается в воду, кричит, зовет на помощь, хватается за окружающие предметы.</a:t>
            </a:r>
          </a:p>
          <a:p>
            <a:r>
              <a:rPr lang="ru-RU" dirty="0"/>
              <a:t>Погружаясь в воду, человек инстинктивно задерживает дыхание (</a:t>
            </a:r>
            <a:r>
              <a:rPr lang="ru-RU" dirty="0" err="1"/>
              <a:t>предасфиктический</a:t>
            </a:r>
            <a:r>
              <a:rPr lang="ru-RU" dirty="0"/>
              <a:t> период) на различное время, обусловленное состоянием здоровья и тренированностью (около 1 мин), старается вынырнуть.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На поверхности делает судорожные вдохи, производит хаотические плавательные движения. В связи с нарастающим недостатком кислорода в организме появляются непроизвольные дыхательные движения. Ускорен­ная частота дыхания во время выныривания увеличивает потребление кис­лорода тканями. Дыхательная недостаточность усугубляется аспирацией даже небольших количеств воды, кашлем в ответ на раздражение трахеи, </a:t>
            </a:r>
            <a:r>
              <a:rPr lang="ru-RU" dirty="0" err="1"/>
              <a:t>бронхоспазмом</a:t>
            </a:r>
            <a:r>
              <a:rPr lang="ru-RU" dirty="0"/>
              <a:t>. Затем наступает глубокий вдох (инспирация), и вода под давлением поступает в полости рта, носа, гортани, трахеи и бронхов, вызы­вая раздражение рецепторов их слизистых оболочек, которое передается в кору головного мозга, где возникает процесс возбуждения. </a:t>
            </a:r>
            <a:r>
              <a:rPr lang="ru-RU" dirty="0" err="1"/>
              <a:t>Перераздра­жение</a:t>
            </a:r>
            <a:r>
              <a:rPr lang="ru-RU" dirty="0"/>
              <a:t> слизистых оболочек приводит к выделению большого количест­ва слизи, содержащей белок, которая в процессе дыхания смешивается с водой и воздухом, образуя стойкую серовато-белую или розоватую пену, окрашивающуюся в такой цвет примесью крови из разорвавшихся крове­носных сосудов альвеол (стадия инспираторной одышки).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Делая судорожные вдохи во время выныривания, человек может загла­тывать воду. Переполненный желудок затрудняет движение диафрагмы. Физическое напряжение и страх еще больше усиливают кислородную недостаточность, раздражающую дыхательный центр. Образуются непро­извольные дыхательные движения под водой (стадия экспираторной одыш­ки). Вслед за этим рефлекторно возникает глубокий выдох, выбрасываю­щий из дыхательных путей вместе с водой содержащийся там воздух. На 3—4 минуте наступает разлитое охранительное торможение коры. К этому времени обычно теряется сознание, на поверхности воды появляются пу­зырьки воздуха и человек опускается на дно. В середине или конце второй минуты после погружения в воду наступают общие судороги вследствие распространения по коре процессов перевозбуждения и захвата ими двига­тельных зон коры, теряются рефлексы. Человек делается неподвижным. Далее волны первоначального двигательного возбуждения начинают опускаться в нижележащие отделы центральной нервной системы и, достигая шейной части спинного мозга, вызывают ряд глубоких, но редких вдохов при широко открытом рте (так называемые терминальные дыхательные движения). Вода, </a:t>
            </a:r>
            <a:r>
              <a:rPr lang="ru-RU" dirty="0" err="1"/>
              <a:t>заглатываясь</a:t>
            </a:r>
            <a:r>
              <a:rPr lang="ru-RU" dirty="0"/>
              <a:t>, попадает в желудок и начальный отдел тонкой кишки. В стадии терминальных дыханий она широким потоком поступает в воздухоносные пути под давлением, увеличивающимся с глу­биной погружения тела, заполняя бронхи и альвеолы. Вследствие высокого легочного давления развивается расширение альвеол — альвеолярная эм­физема. Вода поступает в ткань </a:t>
            </a:r>
            <a:r>
              <a:rPr lang="ru-RU" dirty="0" err="1"/>
              <a:t>межальвеолярных</a:t>
            </a:r>
            <a:r>
              <a:rPr lang="ru-RU" dirty="0"/>
              <a:t> перегородок, разрывает стенки альвеол, проникает в ткань легкого, вытесняет воздух, находящийся в бронхах, и смешивается с воздухом, содержащимся в легких (в норме до 2,5 л). Через капилляры вода поступает в сосуды малого круга кровообра­щения, значительно разбавляя кровь и </a:t>
            </a:r>
            <a:r>
              <a:rPr lang="ru-RU" dirty="0" err="1"/>
              <a:t>гемолизируя</a:t>
            </a:r>
            <a:r>
              <a:rPr lang="ru-RU" dirty="0"/>
              <a:t> ее. Кровь, разведенная водой, проникает в левую половину сердца, а затем в большой круг крово­обращения. Наступает окончательная остановка дыхания, вскоре прекра­щается работа сердца, и через 5—6 мин наступает смерть от недостатка кислорода.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При осмотре трупа в случаях мокрого утопления наблюдается блед­ность кожных покровов, образующаяся вследствие спазма капилляров кожи, гусиная кожа, обусловленная сокращением мышц, поднимающих волосы, серовато-белая или розовая стойкая мелкопузырчатая пена вокруг дыхательных отверстий носа и рта, описанная русским ученым </a:t>
            </a:r>
            <a:r>
              <a:rPr lang="ru-RU" dirty="0" err="1"/>
              <a:t>Крушевским</a:t>
            </a:r>
            <a:r>
              <a:rPr lang="ru-RU" dirty="0"/>
              <a:t> в 1870 г. Она возникает в результате перемешивания воздуха с боль­шим количеством слизи, содержащей белок, выделяющийся вследствие раздражения слизистой оболочки дыхательных путей водой. Эта пена со­храняется до 2 </a:t>
            </a:r>
            <a:r>
              <a:rPr lang="ru-RU" dirty="0" err="1"/>
              <a:t>сут</a:t>
            </a:r>
            <a:r>
              <a:rPr lang="ru-RU" dirty="0"/>
              <a:t>. после извлечения трупа из воды, а затем высыхает, образуя пленку. Ее образованию способствует вымывание с поверхности альвеолярного эпителия поверхностно-активного вещества (</a:t>
            </a:r>
            <a:r>
              <a:rPr lang="ru-RU" dirty="0" err="1"/>
              <a:t>сульфактанта</a:t>
            </a:r>
            <a:r>
              <a:rPr lang="ru-RU" dirty="0"/>
              <a:t>), обеспечивающего расправление альвеол во время дыхания, на что обратил внимание украинский ученый Ю.П. Зиненко в 1970 г.</a:t>
            </a:r>
          </a:p>
          <a:p>
            <a:r>
              <a:rPr lang="ru-RU" dirty="0"/>
              <a:t>Наличие пены свидетельствует об активных дыхательных движениях в процессе утопления. Вследствие разрыва сосудов альвеол выделяющаяся кровь окрашивает пену в розоватый цвет.</a:t>
            </a:r>
          </a:p>
          <a:p>
            <a:r>
              <a:rPr lang="ru-RU" dirty="0"/>
              <a:t>Спастический тип обусловлен стойким рефлекторным ларингоспазмом, закрывающим вход в дыхательные пути вследствие раздражения водой рецепторов дыхательных путей.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Такой тип утопления образуется в момент внезапного попадания воды температурой около 20 °С в верхние дыхательные пути. Вода раздражает слизистые оболочки и окончания </a:t>
            </a:r>
            <a:r>
              <a:rPr lang="ru-RU" dirty="0" err="1"/>
              <a:t>верхнегортанного</a:t>
            </a:r>
            <a:r>
              <a:rPr lang="ru-RU" dirty="0"/>
              <a:t> нерва, приводит к спазму голосовых связок и рефлекторной остановке сердца. Спазм голо­совых связок закрывает голосовую щель, что препятствует поступлению воды в легкие во время погружения и выходу воздуха из легких в момент выныривания на поверхность. Резко повысившееся внутрилегочное давле­ние вызывает острую, сопровождающуюся потерей сознания асфиксию. Фазы глубокого и атонального дыхания проявляются интенсивными дви­жениями грудной клетки. Иногда терминальная пауза может отсутствовать. В связи с падением сердечной деятельности создаются условия для разви­тия отека легких, нарушения проницаемости альвеолярно-капиллярных мембран, что вызывает поступление в воздухоносные пространства конеч­ных единиц легких (альвеол) плазмы крови, которая, смешиваясь с воз­духом, образует стойкую мелкопузырчатую пену. Отек может быть обус­ловлен и механическим повреждением мембраны в связи с падением внутрилегочного давления вследствие интенсивного ложного вдоха при закрытой голосовой щели.</a:t>
            </a:r>
          </a:p>
          <a:p>
            <a:r>
              <a:rPr lang="ru-RU" dirty="0"/>
              <a:t>Иногда в воздухоносные пути проникает небольшое количество жидко­сти, которая быстро всасывается, особенно в случаях утопления в пресной воде, и не вызывает разжижения крови. На разрезе легкие сухие, в связи с чем такое утопление называют </a:t>
            </a:r>
            <a:r>
              <a:rPr lang="ru-RU" dirty="0" err="1"/>
              <a:t>асфиктическим</a:t>
            </a:r>
            <a:r>
              <a:rPr lang="ru-RU" dirty="0"/>
              <a:t>, или сухим, либо утопле­нием без аспирации 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Во время осмотра трупа обращают внимание на сине-багровую окраску кожных покровов, особенно в верхних отделах тела, обильные сливные трупные пятна, кровоизлияния в кожу лица и слизистую оболочку век, расширение сосудов белочной оболочки глаз. Изредка встречается белая мелкопузырчатая пена в окружности отверстий носа и рта.</a:t>
            </a:r>
          </a:p>
          <a:p>
            <a:r>
              <a:rPr lang="ru-RU" dirty="0"/>
              <a:t>При внутреннем исследовании выявляются резкая эмфизема легких, их пушистость, множественные точечные кровоизлияния под органной плев­рой, эпикардом, в слизистой оболочке дыхательных и мочевыводящих пу­тей, желудочно-кишечного тракта на фоне расширенных сосудов. Пятна Рассказова—</a:t>
            </a:r>
            <a:r>
              <a:rPr lang="ru-RU" dirty="0" err="1"/>
              <a:t>Лукомского</a:t>
            </a:r>
            <a:r>
              <a:rPr lang="ru-RU" dirty="0"/>
              <a:t>—</a:t>
            </a:r>
            <a:r>
              <a:rPr lang="ru-RU" dirty="0" err="1"/>
              <a:t>Пальтауфа</a:t>
            </a:r>
            <a:r>
              <a:rPr lang="ru-RU" dirty="0"/>
              <a:t> отсутствуют. Правый желудочек сердца переполнен кровью. Кровь в сердце может быть в виде свертков особенно в случае алкогольной интоксикации. В желудке обычно содер­жится значительное количество водянистого содержимого, внутренние органы переполнены кровью.</a:t>
            </a:r>
          </a:p>
          <a:p>
            <a:r>
              <a:rPr lang="ru-RU" dirty="0"/>
              <a:t>Иногда утопление начинается по </a:t>
            </a:r>
            <a:r>
              <a:rPr lang="ru-RU" dirty="0" err="1"/>
              <a:t>асфиктическому</a:t>
            </a:r>
            <a:r>
              <a:rPr lang="ru-RU" dirty="0"/>
              <a:t> типу, а заканчивается по типу истинного утопления, когда ларингоспазм разрешается водой про­никающей в дыхательные пути и легкие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Изредка </a:t>
            </a:r>
            <a:r>
              <a:rPr lang="ru-RU" dirty="0"/>
              <a:t>признаки </a:t>
            </a:r>
            <a:r>
              <a:rPr lang="ru-RU" dirty="0" err="1"/>
              <a:t>асфиктического</a:t>
            </a:r>
            <a:r>
              <a:rPr lang="ru-RU" dirty="0"/>
              <a:t> и истинного утопления отсутствуют. Такое утопление называют </a:t>
            </a:r>
            <a:r>
              <a:rPr lang="ru-RU" i="1" dirty="0"/>
              <a:t>рефлекторным (</a:t>
            </a:r>
            <a:r>
              <a:rPr lang="ru-RU" i="1" dirty="0" err="1"/>
              <a:t>синкопальным</a:t>
            </a:r>
            <a:r>
              <a:rPr lang="ru-RU" i="1" dirty="0"/>
              <a:t>)</a:t>
            </a:r>
            <a:r>
              <a:rPr lang="ru-RU" dirty="0"/>
              <a:t>. Этот тип свя­зан с быстрой рефлекторной остановкой дыхания и первичной Остановкой сердечной деятельности как ответной реакции организма на водную среду в экстремальных условиях (водяной шок, аллергическая реакция на воду и др.).</a:t>
            </a:r>
          </a:p>
          <a:p>
            <a:r>
              <a:rPr lang="ru-RU" dirty="0"/>
              <a:t>Он возникает от действия холодной воды на тело, усиливающей спазм сосудов кожи и легких. Наступает сокращение дыхательных мышц след­ствием чего являются резкие нарушения дыхания и сердечной Деятельно­сти, гипоксия мозга, приводящая к быстрому наступлению смерти еще до развития собственно утопления. </a:t>
            </a:r>
            <a:r>
              <a:rPr lang="ru-RU" dirty="0" err="1"/>
              <a:t>Синкопальному</a:t>
            </a:r>
            <a:r>
              <a:rPr lang="ru-RU" dirty="0"/>
              <a:t> типу </a:t>
            </a:r>
            <a:r>
              <a:rPr lang="ru-RU" dirty="0" err="1"/>
              <a:t>утоплену</a:t>
            </a:r>
            <a:r>
              <a:rPr lang="ru-RU" dirty="0"/>
              <a:t> способ­ствуют: эмоциональный шок непосредственно перед погружением в воду (кораблекрушение), </a:t>
            </a:r>
            <a:r>
              <a:rPr lang="ru-RU" dirty="0" err="1"/>
              <a:t>гидрошок</a:t>
            </a:r>
            <a:r>
              <a:rPr lang="ru-RU" dirty="0"/>
              <a:t>, вызванный воздействием очень холодной воды на кожу, </a:t>
            </a:r>
            <a:r>
              <a:rPr lang="ru-RU" dirty="0" err="1"/>
              <a:t>ларингофарингиальный</a:t>
            </a:r>
            <a:r>
              <a:rPr lang="ru-RU" dirty="0"/>
              <a:t> шок от действия воды на рецепторные поля верхних дыхательных путей, раздражения водой вестибулярного аппарата у людей с перфорированной барабанной перепонкой.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 Список литературы.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- Сундуков А.А. - Судебно-медицинская экспертиза утопления;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- Судебная медицина: учебник / под общ. ред. В. Н. Крюкова. — 2-е изд., </a:t>
            </a:r>
            <a:r>
              <a:rPr lang="ru-RU" dirty="0" err="1"/>
              <a:t>перераб</a:t>
            </a:r>
            <a:r>
              <a:rPr lang="ru-RU" dirty="0"/>
              <a:t>. и доп. — М. : Норма, 2009. 432 с.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Веб ресурсы: </a:t>
            </a:r>
          </a:p>
          <a:p>
            <a:r>
              <a:rPr lang="en-US" dirty="0"/>
              <a:t> </a:t>
            </a:r>
            <a:endParaRPr lang="ru-RU" dirty="0"/>
          </a:p>
          <a:p>
            <a:r>
              <a:rPr lang="ru-RU" dirty="0"/>
              <a:t>- </a:t>
            </a:r>
            <a:r>
              <a:rPr lang="ru-RU" u="sng" dirty="0">
                <a:hlinkClick r:id="rId2"/>
              </a:rPr>
              <a:t>http://sudebnaja.r</a:t>
            </a:r>
            <a:r>
              <a:rPr lang="en-US" u="sng" dirty="0">
                <a:hlinkClick r:id="rId2"/>
              </a:rPr>
              <a:t>u</a:t>
            </a:r>
            <a:r>
              <a:rPr lang="ru-RU" u="sng" dirty="0">
                <a:hlinkClick r:id="rId2"/>
              </a:rPr>
              <a:t>/</a:t>
            </a:r>
            <a:r>
              <a:rPr lang="ru-RU" dirty="0"/>
              <a:t> Механическая асфиксия. Утопление/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Асфиксия (удушение). Классификация асфиксии (удушья)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Асфиксия </a:t>
            </a:r>
            <a:r>
              <a:rPr lang="ru-RU" dirty="0"/>
              <a:t>(от гр. </a:t>
            </a:r>
            <a:r>
              <a:rPr lang="ru-RU" i="1" dirty="0" err="1"/>
              <a:t>asphyxia</a:t>
            </a:r>
            <a:r>
              <a:rPr lang="ru-RU" dirty="0"/>
              <a:t>) — </a:t>
            </a:r>
            <a:r>
              <a:rPr lang="ru-RU" b="1" dirty="0"/>
              <a:t>удушье</a:t>
            </a:r>
            <a:r>
              <a:rPr lang="ru-RU" dirty="0"/>
              <a:t>, болезненный процесс, связанный с недостаточностью кислорода в крови и тканях человека и животного, характеризующийся тяжелым расстройством дыхания и кровообращения вплоть до полной их остановки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В настоящее время различают следующие типы гипоксии</a:t>
            </a:r>
            <a:r>
              <a:rPr lang="ru-RU" dirty="0"/>
              <a:t>:</a:t>
            </a:r>
          </a:p>
          <a:p>
            <a:r>
              <a:rPr lang="ru-RU" dirty="0"/>
              <a:t>—  экзогенная — возникает в результате снижения парциального давле­ния кислорода во вдыхаемом воздухе. Такая гипоксия встречается в случа­ях баротравмы и недостатка кислорода в замкнутом пространстве;</a:t>
            </a:r>
          </a:p>
          <a:p>
            <a:r>
              <a:rPr lang="ru-RU" dirty="0"/>
              <a:t>—  респираторная — развивается вследствие заболеваний органов дыха­ния (дифтерии), а чаще — от механических препятствий, вызванных зак­рытием (</a:t>
            </a:r>
            <a:r>
              <a:rPr lang="ru-RU" dirty="0" err="1"/>
              <a:t>обтурацией</a:t>
            </a:r>
            <a:r>
              <a:rPr lang="ru-RU" dirty="0"/>
              <a:t> или аспирацией) инородным содержимым дыхатель­ных путей, отверстий рта и носа;</a:t>
            </a:r>
          </a:p>
          <a:p>
            <a:r>
              <a:rPr lang="ru-RU" dirty="0"/>
              <a:t>—  циркуляторная — образуется в результате нарушения движения кро­ви по кровеносному руслу (гемодинамики), как правило, в связи с заболева­ниями сердечно-сосудистой системы, ЦНС, гипоксии участка внутреннего органа, называемого инфарктом и прочие; гипоксии головного мозга, выз­ванной механическим сдавлением шеи;</a:t>
            </a:r>
          </a:p>
          <a:p>
            <a:r>
              <a:rPr lang="ru-RU" dirty="0"/>
              <a:t>—  </a:t>
            </a:r>
            <a:r>
              <a:rPr lang="ru-RU" dirty="0" err="1"/>
              <a:t>гемическая</a:t>
            </a:r>
            <a:r>
              <a:rPr lang="ru-RU" dirty="0"/>
              <a:t> (кровяная) — является следствием уменьшения кисло­родной емкости крови, обильной кровопотери, заболеваний крови или блокады гемоглобина с образованием карбоксигемоглобина, метгемоглобина и др.;</a:t>
            </a:r>
          </a:p>
          <a:p>
            <a:r>
              <a:rPr lang="ru-RU" dirty="0"/>
              <a:t>—   тканевая — вызывается нарушениями процессов биологического окисления, чаще в случаях воздействия цианистых соединений;</a:t>
            </a:r>
          </a:p>
          <a:p>
            <a:r>
              <a:rPr lang="ru-RU" dirty="0"/>
              <a:t>—   смешанная — наблюдается наиболее часто, возникает как комби­нация упомянутых выше патогенетических механизмов. Например, в за­дымленном помещении одновременно действуют гипоксия от недостатка кислорода в воздухе (экзогенная) и гипоксия за счет образования карбокси­гемоглобина (</a:t>
            </a:r>
            <a:r>
              <a:rPr lang="ru-RU" dirty="0" err="1"/>
              <a:t>гемическая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88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Патологическая физиология асфиксии (удушья)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Легкие случаи кислородного голодания возникают в связи с задержкой дыхания на 40—50 с. В этом периоде происходит кратковременная, на 10— 15 с, остановка дыхания, иногда сопровождающаяся беспорядочными дви­жениями или задержкой дыхания. Дальнейшая задержка дыхания у нетренированных лиц вызывает наступление </a:t>
            </a:r>
            <a:r>
              <a:rPr lang="ru-RU" dirty="0" err="1"/>
              <a:t>асфиктических</a:t>
            </a:r>
            <a:r>
              <a:rPr lang="ru-RU" dirty="0"/>
              <a:t> явлений. При удалении препятствия дыхание быстро восстанавливается. После остановки дыхания могут продолжаться еще некоторое время сокращения сердца, прекращающиеся лишь в том случае, если дыхание не восстанавли­вается. Во время асфиксии различают следующие периоды.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/>
              <a:t>Предасфиктический</a:t>
            </a:r>
            <a:r>
              <a:rPr lang="ru-RU" dirty="0"/>
              <a:t> период характеризуется включением компенса­торно-приспособительных реакций: снижением парциального давления в легких и некоторым повышением парциального давления кислорода. Кровеносные сосуды нижних конечностей и некоторых органов живота суживаются, чем до некоторой степени поддерживается кровоснабжение головного мозга и сердца. Продолжающееся накопление в организме угле­кислоты приводит к срыву приспособительных реакций и наступлению периода асфиксии, в течение которого различают пять стадий: 1) инспираторной одышки; 2) экспираторной одышки; 3) кратковременной остановки дыхания; 4) терминального дыхания; 5) стойкой остановки дыхания. Ведущее значение в развитии асфиксии принадлежит накоплению в организме углекислоты, избыточная концентрация которой вначале приводит к раз­дражению и возбуждению дыхательного центра продолговатого мозга (пе­риод одышки), затем к понижению его возбудимости, полному параличу (периоды кратковременной остановки дыхания), раздражению и возбужде­нию дыхательного центра спинного мозга (период терминального дыха­ния), его истощению и параличу (период окончательной остановки дыха­ния). Последующее расстройство дыхания или собственно </a:t>
            </a:r>
            <a:r>
              <a:rPr lang="ru-RU" dirty="0" err="1"/>
              <a:t>асфиктическое</a:t>
            </a:r>
            <a:r>
              <a:rPr lang="ru-RU" dirty="0"/>
              <a:t> состояние развивается вследствие рефлекторного либо непосредственного воздействия на центральную нервную систему накопившейся в организме углекислоты и обеднения крови кислородом. В первые секунды и иногда даже минуты после остановки дыхания в организме происходит обеднение кислородом и накопление углекислоты, которая раздражает дыхательные центры продолговатого и спинного мозга. Быстрое наступление асфиксии (обычно в конце первой или в начале второй минуты) вызывает быструю потерю сознания. Медленное ее развитие вызывает расстройство зрения, слуха, снижает способность к суждению. Довольно быстро утрачивается чувство боли. При замедлении или остановке дыхания в легких нарушается кровообращение. Правый желудочек не может протолкнуть всю массу кро­ви через легкие. Наступает первая стадия асфиксии — </a:t>
            </a:r>
            <a:r>
              <a:rPr lang="ru-RU" b="1" dirty="0"/>
              <a:t>стадия инспираторной одышки.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В связи с накоплением углекислоты и недостатком кислорода дыхание учащается, становится бурным и глубоким, причем вдохи (инспирация) глубже и продолжительнее выдохов вследствие раздражения дыхательного центра избытком накопившейся углекислоты. В первую минуту инспира­ции легкие переполняются кровью и плохо освобождаются от нее. Поэтому правое сердце переполняется кровью, которую не может протолкнуть через переполненные легкие. Приводящие к сердцу венозные сосуды так же переполняются кровью, и правое предсердие растягивается, что затрудняет отток крови из системы полых вен и вызывает переполнение темной </a:t>
            </a:r>
            <a:r>
              <a:rPr lang="ru-RU" dirty="0" err="1"/>
              <a:t>асфиктической</a:t>
            </a:r>
            <a:r>
              <a:rPr lang="ru-RU" dirty="0"/>
              <a:t> кровью яремных вен.</a:t>
            </a:r>
          </a:p>
          <a:p>
            <a:r>
              <a:rPr lang="ru-RU" dirty="0"/>
              <a:t>Вслед за яремной веной капилляры лица и головы переполняются тем­ной </a:t>
            </a:r>
            <a:r>
              <a:rPr lang="ru-RU" dirty="0" err="1"/>
              <a:t>асфиктической</a:t>
            </a:r>
            <a:r>
              <a:rPr lang="ru-RU" dirty="0"/>
              <a:t> кровью и расширяются, развивается венозное полнок­ровие. Появляется сине-багровая окраска лица и шеи (синюха, цианоз) у живых лиц, набухание кожи и небольшая отечность — весьма характер­ный и ранний признак асфиксии. Сердцебиение замедляется, давление крови в сосудах снижается, паренхиматозные органы переполняются кро­вью. Развивается и нарастает мышечная слабость: человек не в состоянии поднять руки, стоять, совершать обычные движения; нарушается коорди­нация движений, затрудняющая целенаправленные действия человека. Со­знание сохранено лишь в начале периода инспираторной одышки.</a:t>
            </a:r>
          </a:p>
          <a:p>
            <a:r>
              <a:rPr lang="ru-RU" dirty="0"/>
              <a:t>К концу первой и началу второй минуты, особенно при сдавлении шеи петлей, человек теряет сознание, начинаются судорожные подергивания отдельных групп мышц, переходящие в общие судороги, сопровождающи­еся резким повышением давления крови, выделяются моча и кал. У лиц, находящихся в состоянии алкогольного опьянения, судороги могут быть выражены слабо или отсутствовать.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Стадия экспираторной одышки </a:t>
            </a:r>
            <a:r>
              <a:rPr lang="ru-RU" dirty="0"/>
              <a:t>характеризуется преобладанием вы­дыхательных движений (экспирацией), длящихся около минуты и заканчи­вающихся судорожными дыхательными движениями в течение нескольких секунд. К концу первой или в начале второй минуты часть крови из легких попадает в левую часть сердца и большой круг кровообращения. Арте­риальное давление повышается вследствие раздражения углекислотой ды­хательного центра. Капилляры и вены большого круга кровообращения переполняются кровью, слизистые синеют, зрачки расширяются. Правая половина сердца растягивается поступающей в него кровью и сердце не способно протолкнуть ее через легкие, начинает чаще сокращаться, осво­бождая артерии от крови, вследствие чего падает артериальное давление.</a:t>
            </a:r>
          </a:p>
          <a:p>
            <a:r>
              <a:rPr lang="ru-RU" dirty="0"/>
              <a:t>Раздражение </a:t>
            </a:r>
            <a:r>
              <a:rPr lang="ru-RU" dirty="0" err="1"/>
              <a:t>асфиктической</a:t>
            </a:r>
            <a:r>
              <a:rPr lang="ru-RU" dirty="0"/>
              <a:t> кровью дыхательного центра продолгова­того и спинного мозга вызывает нарушение химизма мышечных процес­сов, а раздражение соответствующих участков коры мозга — судорожные подергивания отдельных групп мышц. Всегда наступает полная потеря сознания. Повышается возбудимость гладкой мускулатуры кишечника и мочевого пузыря. Развивающаяся мышечная слабость вызывает расслаб­ление сфинктеров прямой кишки и мочевого пузыря, приводящее к непро­извольному выделению кала и мочи, а также выделение спермы и содержи­мого шеечного канала матки. К концу этой стадии появляются сильные клонические судороги с паузами в 1—2 с, иногда — рвота, чувствитель­ность и рефлексы отсутствуют.</a:t>
            </a:r>
          </a:p>
          <a:p>
            <a:r>
              <a:rPr lang="ru-RU" dirty="0"/>
              <a:t>Вторую стадию сменяет третья — </a:t>
            </a:r>
            <a:r>
              <a:rPr lang="ru-RU" b="1" dirty="0"/>
              <a:t>стадия кратковременной останов­ки дыхания, или покоя. </a:t>
            </a:r>
            <a:r>
              <a:rPr lang="ru-RU" dirty="0"/>
              <a:t>Дыхание останавливается примерно на минуту. Напряженная работа сердца и прогрессивно ухудшающееся питание кро­вью, лишенной кислорода, приводят к уменьшению числа сердечных со­кращений, ослаблению сердечной деятельности вследствие аноксемии</a:t>
            </a:r>
            <a:r>
              <a:rPr lang="ru-RU" baseline="30000" dirty="0"/>
              <a:t>1</a:t>
            </a:r>
            <a:r>
              <a:rPr lang="ru-RU" dirty="0"/>
              <a:t> и аноксии</a:t>
            </a:r>
            <a:r>
              <a:rPr lang="ru-RU" baseline="30000" dirty="0"/>
              <a:t>2</a:t>
            </a:r>
            <a:r>
              <a:rPr lang="ru-RU" dirty="0"/>
              <a:t>, резкому падению давления, что обычно совпадает с паузой в дыхании. Рефлексы, болевая и тактильная чувствительность отсутствуют.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Стадия терминальных (окончательных) дыханий </a:t>
            </a:r>
            <a:r>
              <a:rPr lang="ru-RU" dirty="0"/>
              <a:t>вызывается раз­дражением центров спинного мозга. Дыхание возобновляется в виде окон­чательных дыханий — коротких глубоких вздохов с паузами, при этом рот часто и широко раскрывается. Кровь частично проходит через легкие. Ритм сердца то замедляется, то учащается, появляются паузы, во время которых давление быстро падает, а затем вновь поднимается. После остановки дыхания деятельность сердца постепенно ослабевает. К концу четвертой минуты терминальное дыхание замирает, сохраняется лишь постепенно слабеющее сердцебиение. Продолжительность этого периода колеблется от 1 до 5—7 мин.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Четвертую стадию сменяет пятая стадия — </a:t>
            </a:r>
            <a:r>
              <a:rPr lang="ru-RU" b="1" dirty="0"/>
              <a:t>стадия стойкой остановки дыхания. </a:t>
            </a:r>
            <a:r>
              <a:rPr lang="ru-RU" dirty="0"/>
              <a:t>Вследствие раздражения блуждающих нервов снижается артери­альное давление, замедляется, а затем падает сердечная деятельность и дыхание прекращается. Сердце может еще сокращаться до 20—30 мин после остановки дыхания, как показали опыты на животных и наблюдения Э. Гофмана, при смертной казни через повешение. Перед остановкой серд­ца правый желудочек переполняется кровью, и правое предсердие растяги­вается ею. Поступление крови из полых вен затрудняется. В системе верх­ней полой вены кровь застаивается, вызывая цианоз лица, гиперемию, конъюнктивит, а застой ее в системе нижней полой вены ведет к полнокро­вию печени и гиперемии кишечника. Селезенка сокращается, становится малой и малокровной, капсула ее морщинится. После остановки дыхания иногда через некоторое время останавливается сердце. Продолжитель­ность стадий в зависимости от вида асфиксии, некоторых обстоятельств ее развития, особенностей состояния организма и других условий может из­меняться.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748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1530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Судебно-медицинская экспертиза при механической асфиксии. Утопление в воде</vt:lpstr>
      <vt:lpstr>Асфиксия (удушение). Классификация асфиксии (удушья) </vt:lpstr>
      <vt:lpstr>Презентация PowerPoint</vt:lpstr>
      <vt:lpstr>Патологическая физиология асфиксии (удушья)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Утопление.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Судебно-медицинская экспертиза при механической асфиксии. Утопление в воде</dc:title>
  <dc:creator>tech</dc:creator>
  <cp:lastModifiedBy>tech</cp:lastModifiedBy>
  <cp:revision>2</cp:revision>
  <dcterms:created xsi:type="dcterms:W3CDTF">2022-02-21T02:51:32Z</dcterms:created>
  <dcterms:modified xsi:type="dcterms:W3CDTF">2022-02-21T03:02:41Z</dcterms:modified>
</cp:coreProperties>
</file>