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928802"/>
            <a:ext cx="768670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Тема: </a:t>
            </a:r>
            <a:r>
              <a:rPr lang="ru-RU" sz="3100" dirty="0" smtClean="0"/>
              <a:t>ШТИФТОВЫЕ КОНСТРУКЦИИ И СИСТЕМЫ ДЛЯ ОРТОПЕДИЧЕСКОГО ЛЕЧЕНИЯ ДЕФЕКТОВ КОРОНОК ЗУБОВ</a:t>
            </a:r>
            <a:endParaRPr lang="ru-RU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4286248" y="5357826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: Бачурина </a:t>
            </a:r>
            <a:r>
              <a:rPr lang="ru-RU" dirty="0" err="1" smtClean="0"/>
              <a:t>Василина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202 группа стоматология .</a:t>
            </a:r>
          </a:p>
          <a:p>
            <a:r>
              <a:rPr lang="ru-RU" dirty="0" smtClean="0"/>
              <a:t>               2017 год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7282" name="AutoShape 2" descr="Картинки по запросу спасибо за внимание зу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4" name="AutoShape 4" descr="Картинки по запросу спасибо за внимание зу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7286" name="Picture 6" descr="Картинки по запросу спасибо за внимание зу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629"/>
            <a:ext cx="9182128" cy="6877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842248" cy="2543172"/>
          </a:xfrm>
        </p:spPr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</a:t>
            </a:r>
            <a:r>
              <a:rPr lang="ru-RU" sz="2400" b="1" dirty="0" smtClean="0"/>
              <a:t>Введение</a:t>
            </a: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ru-RU" sz="1600" dirty="0" smtClean="0"/>
              <a:t>Разрушение коронки </a:t>
            </a:r>
            <a:r>
              <a:rPr lang="ru-RU" sz="1600" dirty="0" smtClean="0"/>
              <a:t>зуба следует расценивать как заболевание, </a:t>
            </a:r>
            <a:r>
              <a:rPr lang="ru-RU" sz="1600" dirty="0" smtClean="0"/>
              <a:t>приводящее, </a:t>
            </a:r>
            <a:r>
              <a:rPr lang="ru-RU" sz="1600" dirty="0" smtClean="0"/>
              <a:t>со временем, к нарушению морфофункционального единства зубного ряда и патологическому состоянию всей зубочелюстной системы. </a:t>
            </a:r>
            <a:r>
              <a:rPr lang="ru-RU" sz="1600" dirty="0" err="1" smtClean="0"/>
              <a:t>Несвое</a:t>
            </a:r>
            <a:r>
              <a:rPr lang="ru-RU" sz="1600" dirty="0" smtClean="0"/>
              <a:t> </a:t>
            </a:r>
            <a:r>
              <a:rPr lang="ru-RU" sz="1600" dirty="0" smtClean="0"/>
              <a:t>временное лечение приводит к функциональной дезорганизации </a:t>
            </a:r>
            <a:r>
              <a:rPr lang="ru-RU" sz="1600" dirty="0" smtClean="0"/>
              <a:t>зубочелюстной </a:t>
            </a:r>
            <a:r>
              <a:rPr lang="ru-RU" sz="1600" dirty="0" smtClean="0"/>
              <a:t>системы. Чем дольше существует патологическое состояние, тем сложнее восстановление артикуляционного равновесия</a:t>
            </a:r>
            <a:endParaRPr lang="ru-RU" sz="1600" dirty="0"/>
          </a:p>
        </p:txBody>
      </p:sp>
      <p:pic>
        <p:nvPicPr>
          <p:cNvPr id="74754" name="Picture 2" descr="Картинки по запросу штифтовые конструкции в ортопедической стоматологии лек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0600" y="3929066"/>
            <a:ext cx="4393400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9090" name="Picture 2" descr="Картинки по запросу штифтовые конструкции в ортопедической стоматологии лек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857232"/>
            <a:ext cx="67151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Штифтовой зуб (ШЗ) — несъемный протез, представляющий собой искусственный зуб, который состоит из корневой части в виде штифта, закрепляемого в канале сохранившегося корня, и </a:t>
            </a:r>
            <a:r>
              <a:rPr lang="ru-RU" dirty="0" err="1" smtClean="0"/>
              <a:t>коронковой</a:t>
            </a:r>
            <a:r>
              <a:rPr lang="ru-RU" dirty="0" smtClean="0"/>
              <a:t>, полностью восстанавливающей дефект разрушенной естественной коронки зуба. </a:t>
            </a:r>
            <a:endParaRPr lang="ru-RU" dirty="0"/>
          </a:p>
        </p:txBody>
      </p:sp>
      <p:pic>
        <p:nvPicPr>
          <p:cNvPr id="90114" name="Picture 2" descr="Картинки по запросу штифтовые конструкции в ортопедической стоматологии лек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13"/>
            <a:ext cx="5333983" cy="4000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1138" name="Picture 2" descr="http://player.myshared.ru/10/982324/slides/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62" name="Picture 2" descr="http://player.myshared.ru/10/982324/slides/slide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3186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188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192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3194" name="Picture 10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650084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Противопоказания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 противопоказаниям при протезировании штифтовыми зубами относят: </a:t>
            </a:r>
            <a:endParaRPr lang="ru-RU" dirty="0" smtClean="0"/>
          </a:p>
          <a:p>
            <a:r>
              <a:rPr lang="ru-RU" dirty="0" smtClean="0"/>
              <a:t>1) некачественное </a:t>
            </a:r>
            <a:r>
              <a:rPr lang="ru-RU" dirty="0" smtClean="0"/>
              <a:t>пломбирование каналов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2</a:t>
            </a:r>
            <a:r>
              <a:rPr lang="ru-RU" dirty="0" smtClean="0"/>
              <a:t>) короткие или искривленные </a:t>
            </a:r>
            <a:r>
              <a:rPr lang="ru-RU" dirty="0" smtClean="0"/>
              <a:t>корни; 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глубокое разрушение корня под десной;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патология прикуса;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) </a:t>
            </a:r>
            <a:r>
              <a:rPr lang="ru-RU" dirty="0" err="1" smtClean="0"/>
              <a:t>многокорневые</a:t>
            </a:r>
            <a:r>
              <a:rPr lang="ru-RU" dirty="0" smtClean="0"/>
              <a:t> </a:t>
            </a:r>
            <a:r>
              <a:rPr lang="ru-RU" dirty="0" smtClean="0"/>
              <a:t>зубы</a:t>
            </a:r>
          </a:p>
          <a:p>
            <a:r>
              <a:rPr lang="ru-RU" dirty="0" smtClean="0"/>
              <a:t>6</a:t>
            </a:r>
            <a:r>
              <a:rPr lang="ru-RU" dirty="0" smtClean="0"/>
              <a:t>) появление патологической подвижности корней после резекции их верхушки или при заболеваниях периодонта</a:t>
            </a:r>
            <a:endParaRPr lang="ru-RU" dirty="0"/>
          </a:p>
        </p:txBody>
      </p:sp>
      <p:pic>
        <p:nvPicPr>
          <p:cNvPr id="9421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86157"/>
            <a:ext cx="3428992" cy="3371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2"/>
            <a:ext cx="43577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/>
          </a:p>
          <a:p>
            <a:r>
              <a:rPr lang="ru-RU" dirty="0" smtClean="0"/>
              <a:t> ТЕХНОЛОГИЯ </a:t>
            </a:r>
            <a:r>
              <a:rPr lang="ru-RU" dirty="0" smtClean="0"/>
              <a:t>ИЗГОТОВЛЕНИЯ ШТИФТОВЫХ ЗУБОВ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Штифтовый</a:t>
            </a:r>
            <a:r>
              <a:rPr lang="ru-RU" dirty="0" smtClean="0"/>
              <a:t> </a:t>
            </a:r>
            <a:r>
              <a:rPr lang="ru-RU" dirty="0" smtClean="0"/>
              <a:t>зуб — протез, применяемый для восстановления </a:t>
            </a:r>
            <a:r>
              <a:rPr lang="ru-RU" dirty="0" err="1" smtClean="0"/>
              <a:t>коронковой</a:t>
            </a:r>
            <a:r>
              <a:rPr lang="ru-RU" dirty="0" smtClean="0"/>
              <a:t> части зуба при полном ее разрушении.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Штифтовый</a:t>
            </a:r>
            <a:r>
              <a:rPr lang="ru-RU" dirty="0" smtClean="0"/>
              <a:t> зуб состоит из трех основных частей: </a:t>
            </a:r>
            <a:r>
              <a:rPr lang="ru-RU" dirty="0" err="1" smtClean="0"/>
              <a:t>коронковой</a:t>
            </a:r>
            <a:r>
              <a:rPr lang="ru-RU" dirty="0" smtClean="0"/>
              <a:t> части, корневой защитной пластинки и штифта.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Коронковая</a:t>
            </a:r>
            <a:r>
              <a:rPr lang="ru-RU" dirty="0" smtClean="0"/>
              <a:t> часть возмещает разрушенную коронку зуба. Корневая защитная пластинка предохраняет корень зуба от разрушения и совместно со штифтом способствует укреплению штифтового зуба на корне.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142852"/>
            <a:ext cx="37147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зависимости от конструкции корневой защитной пластинки штифтовые зубы подразделяют на кольцевые и цельнолитые. К штифтовым зубам относят культевые коронки и коронки </a:t>
            </a:r>
            <a:r>
              <a:rPr lang="ru-RU" dirty="0" err="1" smtClean="0"/>
              <a:t>Логана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Кольцевые штифтовые зубы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Процесс изготовления кольцевого штифтового зуба 1 состоит из: а) изготовления корневой защитной пластинки; б) спайки штифта с защитной пластинкой; в) изготовления и спайки </a:t>
            </a:r>
            <a:r>
              <a:rPr lang="ru-RU" dirty="0" err="1" smtClean="0"/>
              <a:t>коронковой</a:t>
            </a:r>
            <a:r>
              <a:rPr lang="ru-RU" dirty="0" smtClean="0"/>
              <a:t> части с защитной пластинкой и штифтом; г) облицовки </a:t>
            </a:r>
            <a:r>
              <a:rPr lang="ru-RU" dirty="0" err="1" smtClean="0"/>
              <a:t>коронковой</a:t>
            </a:r>
            <a:r>
              <a:rPr lang="ru-RU" dirty="0" smtClean="0"/>
              <a:t> части фарфором или пластмассой.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148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Тема: ШТИФТОВЫЕ КОНСТРУКЦИИ И СИСТЕМЫ ДЛЯ ОРТОПЕДИЧЕСКОГО ЛЕЧЕНИЯ ДЕФЕКТОВ КОРОНОК ЗУБОВ</vt:lpstr>
      <vt:lpstr>                                                        Введение  Разрушение коронки зуба следует расценивать как заболевание, приводящее, со временем, к нарушению морфофункционального единства зубного ряда и патологическому состоянию всей зубочелюстной системы. Несвое временное лечение приводит к функциональной дезорганизации зубочелюстной системы. Чем дольше существует патологическое состояние, тем сложнее восстановление артикуляционного равновесия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ШТИФТОВЫЕ КОНСТРУКЦИИ И СИСТЕМЫ ДЛЯ ОРТОПЕДИЧЕСКОГО ЛЕЧЕНИЯ ДЕФЕКТОВ КОРОНОК ЗУБОВ</dc:title>
  <dc:creator>John Smile</dc:creator>
  <cp:lastModifiedBy>RePack by Diakov</cp:lastModifiedBy>
  <cp:revision>4</cp:revision>
  <dcterms:created xsi:type="dcterms:W3CDTF">2017-11-30T03:20:43Z</dcterms:created>
  <dcterms:modified xsi:type="dcterms:W3CDTF">2017-11-30T03:51:41Z</dcterms:modified>
</cp:coreProperties>
</file>