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3" r:id="rId4"/>
    <p:sldId id="274" r:id="rId5"/>
    <p:sldId id="275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63095C-81FA-4663-9361-BA7BCB867902}" type="doc">
      <dgm:prSet loTypeId="urn:microsoft.com/office/officeart/2008/layout/VerticalCurvedList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43F106F-9B2E-417C-983F-F10227398499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Причины эндопротезирования ТБС;</a:t>
          </a:r>
          <a:endParaRPr lang="ru-RU" dirty="0"/>
        </a:p>
      </dgm:t>
    </dgm:pt>
    <dgm:pt modelId="{3C8CA97B-5286-4A3B-B03B-C5319997498C}" type="parTrans" cxnId="{42B29538-A856-4BD5-A87E-11C282F5AAF4}">
      <dgm:prSet/>
      <dgm:spPr/>
      <dgm:t>
        <a:bodyPr/>
        <a:lstStyle/>
        <a:p>
          <a:endParaRPr lang="ru-RU"/>
        </a:p>
      </dgm:t>
    </dgm:pt>
    <dgm:pt modelId="{BA870046-C694-4BEF-910E-F02620D872E4}" type="sibTrans" cxnId="{42B29538-A856-4BD5-A87E-11C282F5AAF4}">
      <dgm:prSet/>
      <dgm:spPr/>
      <dgm:t>
        <a:bodyPr/>
        <a:lstStyle/>
        <a:p>
          <a:endParaRPr lang="ru-RU"/>
        </a:p>
      </dgm:t>
    </dgm:pt>
    <dgm:pt modelId="{81C5A595-B69A-4CDD-B637-E3AF60ED1A43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Типы фиксации;</a:t>
          </a:r>
          <a:endParaRPr lang="ru-RU" dirty="0"/>
        </a:p>
      </dgm:t>
    </dgm:pt>
    <dgm:pt modelId="{BC55D88C-5171-4117-89CA-E39CC07E1129}" type="parTrans" cxnId="{BDDCBC6B-B11C-4AB8-950E-5456C6803695}">
      <dgm:prSet/>
      <dgm:spPr/>
      <dgm:t>
        <a:bodyPr/>
        <a:lstStyle/>
        <a:p>
          <a:endParaRPr lang="ru-RU"/>
        </a:p>
      </dgm:t>
    </dgm:pt>
    <dgm:pt modelId="{E8F530AD-008C-47A4-8D8E-C72BD7251038}" type="sibTrans" cxnId="{BDDCBC6B-B11C-4AB8-950E-5456C6803695}">
      <dgm:prSet/>
      <dgm:spPr/>
      <dgm:t>
        <a:bodyPr/>
        <a:lstStyle/>
        <a:p>
          <a:endParaRPr lang="ru-RU"/>
        </a:p>
      </dgm:t>
    </dgm:pt>
    <dgm:pt modelId="{1F0ABFE8-8DD2-4711-AB9B-DB98BEB20089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Производители.</a:t>
          </a:r>
          <a:endParaRPr lang="ru-RU" dirty="0"/>
        </a:p>
      </dgm:t>
    </dgm:pt>
    <dgm:pt modelId="{C576F9A7-B42B-4C15-85F6-FAEC5ABCB615}" type="parTrans" cxnId="{92BAA5DC-1BBC-4851-AA70-EA2A7242D351}">
      <dgm:prSet/>
      <dgm:spPr/>
      <dgm:t>
        <a:bodyPr/>
        <a:lstStyle/>
        <a:p>
          <a:endParaRPr lang="ru-RU"/>
        </a:p>
      </dgm:t>
    </dgm:pt>
    <dgm:pt modelId="{4841F5E5-0ACC-4AB3-80C4-4719BC4C1B7D}" type="sibTrans" cxnId="{92BAA5DC-1BBC-4851-AA70-EA2A7242D351}">
      <dgm:prSet/>
      <dgm:spPr/>
      <dgm:t>
        <a:bodyPr/>
        <a:lstStyle/>
        <a:p>
          <a:endParaRPr lang="ru-RU"/>
        </a:p>
      </dgm:t>
    </dgm:pt>
    <dgm:pt modelId="{D58517DE-EC31-4CEF-AB83-A2112ACCA73A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Строение тазобедренного </a:t>
          </a:r>
          <a:r>
            <a:rPr lang="ru-RU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эндопротеза</a:t>
          </a:r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u-RU" dirty="0"/>
        </a:p>
      </dgm:t>
    </dgm:pt>
    <dgm:pt modelId="{852F9DA7-7A04-47AD-B18A-40362249D461}" type="parTrans" cxnId="{D5630C8D-195D-4FE3-BC17-634E373C78D0}">
      <dgm:prSet/>
      <dgm:spPr/>
      <dgm:t>
        <a:bodyPr/>
        <a:lstStyle/>
        <a:p>
          <a:endParaRPr lang="ru-RU"/>
        </a:p>
      </dgm:t>
    </dgm:pt>
    <dgm:pt modelId="{08625FAF-20CB-4D17-8010-F25F13679FB2}" type="sibTrans" cxnId="{D5630C8D-195D-4FE3-BC17-634E373C78D0}">
      <dgm:prSet/>
      <dgm:spPr/>
      <dgm:t>
        <a:bodyPr/>
        <a:lstStyle/>
        <a:p>
          <a:endParaRPr lang="ru-RU"/>
        </a:p>
      </dgm:t>
    </dgm:pt>
    <dgm:pt modelId="{42F6B5E4-BD40-446A-9C6B-DE7C707A2EA7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Виды эндопротезирования ТБС;</a:t>
          </a:r>
          <a:endParaRPr lang="ru-RU" dirty="0"/>
        </a:p>
      </dgm:t>
    </dgm:pt>
    <dgm:pt modelId="{7EEFC777-9DF1-45C7-8B63-33DC2DDBB876}" type="parTrans" cxnId="{5F503BCC-13B4-4B6A-B781-325FB36CE63D}">
      <dgm:prSet/>
      <dgm:spPr/>
      <dgm:t>
        <a:bodyPr/>
        <a:lstStyle/>
        <a:p>
          <a:endParaRPr lang="ru-RU"/>
        </a:p>
      </dgm:t>
    </dgm:pt>
    <dgm:pt modelId="{CDAD4068-F961-4A37-9567-D5DAE3AE6A0E}" type="sibTrans" cxnId="{5F503BCC-13B4-4B6A-B781-325FB36CE63D}">
      <dgm:prSet/>
      <dgm:spPr/>
      <dgm:t>
        <a:bodyPr/>
        <a:lstStyle/>
        <a:p>
          <a:endParaRPr lang="ru-RU"/>
        </a:p>
      </dgm:t>
    </dgm:pt>
    <dgm:pt modelId="{4F6F75F3-3F26-4F8B-AE9D-908902E1CA9D}">
      <dgm:prSet phldrT="[Текст]"/>
      <dgm:spPr/>
      <dgm:t>
        <a:bodyPr/>
        <a:lstStyle/>
        <a:p>
          <a:r>
            <a:rPr lang="ru-RU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Диагностика ТБС;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A8E1FA-355B-486F-A764-66FC9878DB15}" type="parTrans" cxnId="{8131A17E-C6EB-4CEF-9F70-D5E82A391237}">
      <dgm:prSet/>
      <dgm:spPr/>
      <dgm:t>
        <a:bodyPr/>
        <a:lstStyle/>
        <a:p>
          <a:endParaRPr lang="ru-RU"/>
        </a:p>
      </dgm:t>
    </dgm:pt>
    <dgm:pt modelId="{D400232B-68A5-41D3-BC77-4FACBA784C84}" type="sibTrans" cxnId="{8131A17E-C6EB-4CEF-9F70-D5E82A391237}">
      <dgm:prSet/>
      <dgm:spPr/>
      <dgm:t>
        <a:bodyPr/>
        <a:lstStyle/>
        <a:p>
          <a:endParaRPr lang="ru-RU"/>
        </a:p>
      </dgm:t>
    </dgm:pt>
    <dgm:pt modelId="{76AEEBC9-C7BD-4497-A433-D32510EA0022}" type="pres">
      <dgm:prSet presAssocID="{CF63095C-81FA-4663-9361-BA7BCB867902}" presName="Name0" presStyleCnt="0">
        <dgm:presLayoutVars>
          <dgm:chMax val="7"/>
          <dgm:chPref val="7"/>
          <dgm:dir/>
        </dgm:presLayoutVars>
      </dgm:prSet>
      <dgm:spPr/>
    </dgm:pt>
    <dgm:pt modelId="{1019C606-204A-4720-B68D-A4F48EBB0EA2}" type="pres">
      <dgm:prSet presAssocID="{CF63095C-81FA-4663-9361-BA7BCB867902}" presName="Name1" presStyleCnt="0"/>
      <dgm:spPr/>
    </dgm:pt>
    <dgm:pt modelId="{E6066936-8E90-488A-B6FE-CDF4005EAA1A}" type="pres">
      <dgm:prSet presAssocID="{CF63095C-81FA-4663-9361-BA7BCB867902}" presName="cycle" presStyleCnt="0"/>
      <dgm:spPr/>
    </dgm:pt>
    <dgm:pt modelId="{CC7A48A4-49B7-489D-BFAA-429B380749F8}" type="pres">
      <dgm:prSet presAssocID="{CF63095C-81FA-4663-9361-BA7BCB867902}" presName="srcNode" presStyleLbl="node1" presStyleIdx="0" presStyleCnt="6"/>
      <dgm:spPr/>
    </dgm:pt>
    <dgm:pt modelId="{0AB5C01A-5745-4070-97F7-44D6688553A2}" type="pres">
      <dgm:prSet presAssocID="{CF63095C-81FA-4663-9361-BA7BCB867902}" presName="conn" presStyleLbl="parChTrans1D2" presStyleIdx="0" presStyleCnt="1"/>
      <dgm:spPr/>
    </dgm:pt>
    <dgm:pt modelId="{41FEEBB5-1CD2-4752-A546-33507778E94C}" type="pres">
      <dgm:prSet presAssocID="{CF63095C-81FA-4663-9361-BA7BCB867902}" presName="extraNode" presStyleLbl="node1" presStyleIdx="0" presStyleCnt="6"/>
      <dgm:spPr/>
    </dgm:pt>
    <dgm:pt modelId="{338F0767-5AEB-4297-A8B5-D4D6EB18A922}" type="pres">
      <dgm:prSet presAssocID="{CF63095C-81FA-4663-9361-BA7BCB867902}" presName="dstNode" presStyleLbl="node1" presStyleIdx="0" presStyleCnt="6"/>
      <dgm:spPr/>
    </dgm:pt>
    <dgm:pt modelId="{A6099371-7708-4571-9E60-A16463038327}" type="pres">
      <dgm:prSet presAssocID="{043F106F-9B2E-417C-983F-F10227398499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1CF17F-793C-45E0-AAB8-BEF352EF209F}" type="pres">
      <dgm:prSet presAssocID="{043F106F-9B2E-417C-983F-F10227398499}" presName="accent_1" presStyleCnt="0"/>
      <dgm:spPr/>
    </dgm:pt>
    <dgm:pt modelId="{62A2CF5E-A783-411E-8D9F-0C3F0128B84B}" type="pres">
      <dgm:prSet presAssocID="{043F106F-9B2E-417C-983F-F10227398499}" presName="accentRepeatNode" presStyleLbl="solidFgAcc1" presStyleIdx="0" presStyleCnt="6"/>
      <dgm:spPr/>
    </dgm:pt>
    <dgm:pt modelId="{A69281C0-0236-4824-B857-A09B43827842}" type="pres">
      <dgm:prSet presAssocID="{4F6F75F3-3F26-4F8B-AE9D-908902E1CA9D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A20677-E972-4940-BEF4-2CBBF54D5FDA}" type="pres">
      <dgm:prSet presAssocID="{4F6F75F3-3F26-4F8B-AE9D-908902E1CA9D}" presName="accent_2" presStyleCnt="0"/>
      <dgm:spPr/>
    </dgm:pt>
    <dgm:pt modelId="{BE8B413A-AC93-4C92-BA2E-30DBE8917775}" type="pres">
      <dgm:prSet presAssocID="{4F6F75F3-3F26-4F8B-AE9D-908902E1CA9D}" presName="accentRepeatNode" presStyleLbl="solidFgAcc1" presStyleIdx="1" presStyleCnt="6"/>
      <dgm:spPr/>
    </dgm:pt>
    <dgm:pt modelId="{78A5F5A1-2FB3-4CD9-A1AA-9AF076AEACC4}" type="pres">
      <dgm:prSet presAssocID="{42F6B5E4-BD40-446A-9C6B-DE7C707A2EA7}" presName="text_3" presStyleLbl="node1" presStyleIdx="2" presStyleCnt="6">
        <dgm:presLayoutVars>
          <dgm:bulletEnabled val="1"/>
        </dgm:presLayoutVars>
      </dgm:prSet>
      <dgm:spPr/>
    </dgm:pt>
    <dgm:pt modelId="{DBAAF201-5442-41E2-B50A-D6C52D740665}" type="pres">
      <dgm:prSet presAssocID="{42F6B5E4-BD40-446A-9C6B-DE7C707A2EA7}" presName="accent_3" presStyleCnt="0"/>
      <dgm:spPr/>
    </dgm:pt>
    <dgm:pt modelId="{2EB1423F-6C71-46F6-B670-D0029A0A9019}" type="pres">
      <dgm:prSet presAssocID="{42F6B5E4-BD40-446A-9C6B-DE7C707A2EA7}" presName="accentRepeatNode" presStyleLbl="solidFgAcc1" presStyleIdx="2" presStyleCnt="6"/>
      <dgm:spPr/>
    </dgm:pt>
    <dgm:pt modelId="{443D2BC4-6647-4A9F-9C0A-551876ADD08D}" type="pres">
      <dgm:prSet presAssocID="{D58517DE-EC31-4CEF-AB83-A2112ACCA73A}" presName="text_4" presStyleLbl="node1" presStyleIdx="3" presStyleCnt="6">
        <dgm:presLayoutVars>
          <dgm:bulletEnabled val="1"/>
        </dgm:presLayoutVars>
      </dgm:prSet>
      <dgm:spPr/>
    </dgm:pt>
    <dgm:pt modelId="{F7125F05-FB17-41E2-A5A1-351ADFCD81ED}" type="pres">
      <dgm:prSet presAssocID="{D58517DE-EC31-4CEF-AB83-A2112ACCA73A}" presName="accent_4" presStyleCnt="0"/>
      <dgm:spPr/>
    </dgm:pt>
    <dgm:pt modelId="{7BA162ED-1881-4B81-997D-96F8B8ECB06D}" type="pres">
      <dgm:prSet presAssocID="{D58517DE-EC31-4CEF-AB83-A2112ACCA73A}" presName="accentRepeatNode" presStyleLbl="solidFgAcc1" presStyleIdx="3" presStyleCnt="6"/>
      <dgm:spPr/>
    </dgm:pt>
    <dgm:pt modelId="{AB57DD13-09EB-4D07-A419-BA6E8EF6628A}" type="pres">
      <dgm:prSet presAssocID="{81C5A595-B69A-4CDD-B637-E3AF60ED1A43}" presName="text_5" presStyleLbl="node1" presStyleIdx="4" presStyleCnt="6">
        <dgm:presLayoutVars>
          <dgm:bulletEnabled val="1"/>
        </dgm:presLayoutVars>
      </dgm:prSet>
      <dgm:spPr/>
    </dgm:pt>
    <dgm:pt modelId="{50AAEF65-21D6-4FE5-8589-EBB8A738ABDF}" type="pres">
      <dgm:prSet presAssocID="{81C5A595-B69A-4CDD-B637-E3AF60ED1A43}" presName="accent_5" presStyleCnt="0"/>
      <dgm:spPr/>
    </dgm:pt>
    <dgm:pt modelId="{44C1DFE2-572D-4155-8CF2-36AFE2307AAA}" type="pres">
      <dgm:prSet presAssocID="{81C5A595-B69A-4CDD-B637-E3AF60ED1A43}" presName="accentRepeatNode" presStyleLbl="solidFgAcc1" presStyleIdx="4" presStyleCnt="6"/>
      <dgm:spPr/>
    </dgm:pt>
    <dgm:pt modelId="{7132D9C7-0216-4D6F-9F52-16E87D3A1C8B}" type="pres">
      <dgm:prSet presAssocID="{1F0ABFE8-8DD2-4711-AB9B-DB98BEB20089}" presName="text_6" presStyleLbl="node1" presStyleIdx="5" presStyleCnt="6">
        <dgm:presLayoutVars>
          <dgm:bulletEnabled val="1"/>
        </dgm:presLayoutVars>
      </dgm:prSet>
      <dgm:spPr/>
    </dgm:pt>
    <dgm:pt modelId="{79416640-F7A9-4F70-AB32-03FB75B78484}" type="pres">
      <dgm:prSet presAssocID="{1F0ABFE8-8DD2-4711-AB9B-DB98BEB20089}" presName="accent_6" presStyleCnt="0"/>
      <dgm:spPr/>
    </dgm:pt>
    <dgm:pt modelId="{94D2260F-BBF2-4254-8A56-384CF9470394}" type="pres">
      <dgm:prSet presAssocID="{1F0ABFE8-8DD2-4711-AB9B-DB98BEB20089}" presName="accentRepeatNode" presStyleLbl="solidFgAcc1" presStyleIdx="5" presStyleCnt="6"/>
      <dgm:spPr/>
    </dgm:pt>
  </dgm:ptLst>
  <dgm:cxnLst>
    <dgm:cxn modelId="{3A86A592-6C88-4797-BB5E-91A39B57063A}" type="presOf" srcId="{4F6F75F3-3F26-4F8B-AE9D-908902E1CA9D}" destId="{A69281C0-0236-4824-B857-A09B43827842}" srcOrd="0" destOrd="0" presId="urn:microsoft.com/office/officeart/2008/layout/VerticalCurvedList"/>
    <dgm:cxn modelId="{B288E670-9C55-4CE4-B95C-60770420211D}" type="presOf" srcId="{CF63095C-81FA-4663-9361-BA7BCB867902}" destId="{76AEEBC9-C7BD-4497-A433-D32510EA0022}" srcOrd="0" destOrd="0" presId="urn:microsoft.com/office/officeart/2008/layout/VerticalCurvedList"/>
    <dgm:cxn modelId="{BDDCBC6B-B11C-4AB8-950E-5456C6803695}" srcId="{CF63095C-81FA-4663-9361-BA7BCB867902}" destId="{81C5A595-B69A-4CDD-B637-E3AF60ED1A43}" srcOrd="4" destOrd="0" parTransId="{BC55D88C-5171-4117-89CA-E39CC07E1129}" sibTransId="{E8F530AD-008C-47A4-8D8E-C72BD7251038}"/>
    <dgm:cxn modelId="{B0754D7C-0D02-4B17-BEE5-93802487AF9F}" type="presOf" srcId="{42F6B5E4-BD40-446A-9C6B-DE7C707A2EA7}" destId="{78A5F5A1-2FB3-4CD9-A1AA-9AF076AEACC4}" srcOrd="0" destOrd="0" presId="urn:microsoft.com/office/officeart/2008/layout/VerticalCurvedList"/>
    <dgm:cxn modelId="{92BAA5DC-1BBC-4851-AA70-EA2A7242D351}" srcId="{CF63095C-81FA-4663-9361-BA7BCB867902}" destId="{1F0ABFE8-8DD2-4711-AB9B-DB98BEB20089}" srcOrd="5" destOrd="0" parTransId="{C576F9A7-B42B-4C15-85F6-FAEC5ABCB615}" sibTransId="{4841F5E5-0ACC-4AB3-80C4-4719BC4C1B7D}"/>
    <dgm:cxn modelId="{2B1AD8E8-D4CC-4A96-B421-88F31092AED9}" type="presOf" srcId="{D58517DE-EC31-4CEF-AB83-A2112ACCA73A}" destId="{443D2BC4-6647-4A9F-9C0A-551876ADD08D}" srcOrd="0" destOrd="0" presId="urn:microsoft.com/office/officeart/2008/layout/VerticalCurvedList"/>
    <dgm:cxn modelId="{B9D2AA19-9090-47CF-A178-545C89E275B9}" type="presOf" srcId="{1F0ABFE8-8DD2-4711-AB9B-DB98BEB20089}" destId="{7132D9C7-0216-4D6F-9F52-16E87D3A1C8B}" srcOrd="0" destOrd="0" presId="urn:microsoft.com/office/officeart/2008/layout/VerticalCurvedList"/>
    <dgm:cxn modelId="{D5630C8D-195D-4FE3-BC17-634E373C78D0}" srcId="{CF63095C-81FA-4663-9361-BA7BCB867902}" destId="{D58517DE-EC31-4CEF-AB83-A2112ACCA73A}" srcOrd="3" destOrd="0" parTransId="{852F9DA7-7A04-47AD-B18A-40362249D461}" sibTransId="{08625FAF-20CB-4D17-8010-F25F13679FB2}"/>
    <dgm:cxn modelId="{42B29538-A856-4BD5-A87E-11C282F5AAF4}" srcId="{CF63095C-81FA-4663-9361-BA7BCB867902}" destId="{043F106F-9B2E-417C-983F-F10227398499}" srcOrd="0" destOrd="0" parTransId="{3C8CA97B-5286-4A3B-B03B-C5319997498C}" sibTransId="{BA870046-C694-4BEF-910E-F02620D872E4}"/>
    <dgm:cxn modelId="{96BB33E7-B8B1-4D68-B5C9-ACD2E75AE82B}" type="presOf" srcId="{81C5A595-B69A-4CDD-B637-E3AF60ED1A43}" destId="{AB57DD13-09EB-4D07-A419-BA6E8EF6628A}" srcOrd="0" destOrd="0" presId="urn:microsoft.com/office/officeart/2008/layout/VerticalCurvedList"/>
    <dgm:cxn modelId="{5F503BCC-13B4-4B6A-B781-325FB36CE63D}" srcId="{CF63095C-81FA-4663-9361-BA7BCB867902}" destId="{42F6B5E4-BD40-446A-9C6B-DE7C707A2EA7}" srcOrd="2" destOrd="0" parTransId="{7EEFC777-9DF1-45C7-8B63-33DC2DDBB876}" sibTransId="{CDAD4068-F961-4A37-9567-D5DAE3AE6A0E}"/>
    <dgm:cxn modelId="{8131A17E-C6EB-4CEF-9F70-D5E82A391237}" srcId="{CF63095C-81FA-4663-9361-BA7BCB867902}" destId="{4F6F75F3-3F26-4F8B-AE9D-908902E1CA9D}" srcOrd="1" destOrd="0" parTransId="{35A8E1FA-355B-486F-A764-66FC9878DB15}" sibTransId="{D400232B-68A5-41D3-BC77-4FACBA784C84}"/>
    <dgm:cxn modelId="{1923E256-12E4-4258-BB21-385C34B2E815}" type="presOf" srcId="{043F106F-9B2E-417C-983F-F10227398499}" destId="{A6099371-7708-4571-9E60-A16463038327}" srcOrd="0" destOrd="0" presId="urn:microsoft.com/office/officeart/2008/layout/VerticalCurvedList"/>
    <dgm:cxn modelId="{0CD57E3E-994B-4D30-8DE6-20DC2619C2D5}" type="presOf" srcId="{BA870046-C694-4BEF-910E-F02620D872E4}" destId="{0AB5C01A-5745-4070-97F7-44D6688553A2}" srcOrd="0" destOrd="0" presId="urn:microsoft.com/office/officeart/2008/layout/VerticalCurvedList"/>
    <dgm:cxn modelId="{34750385-087F-4FA3-827D-615ABCB8DE49}" type="presParOf" srcId="{76AEEBC9-C7BD-4497-A433-D32510EA0022}" destId="{1019C606-204A-4720-B68D-A4F48EBB0EA2}" srcOrd="0" destOrd="0" presId="urn:microsoft.com/office/officeart/2008/layout/VerticalCurvedList"/>
    <dgm:cxn modelId="{AE3B1FDA-938D-4E0B-8035-0581EA869CA9}" type="presParOf" srcId="{1019C606-204A-4720-B68D-A4F48EBB0EA2}" destId="{E6066936-8E90-488A-B6FE-CDF4005EAA1A}" srcOrd="0" destOrd="0" presId="urn:microsoft.com/office/officeart/2008/layout/VerticalCurvedList"/>
    <dgm:cxn modelId="{3363CCE7-532D-49C2-BDA5-674AA642EF59}" type="presParOf" srcId="{E6066936-8E90-488A-B6FE-CDF4005EAA1A}" destId="{CC7A48A4-49B7-489D-BFAA-429B380749F8}" srcOrd="0" destOrd="0" presId="urn:microsoft.com/office/officeart/2008/layout/VerticalCurvedList"/>
    <dgm:cxn modelId="{17AA0152-7A15-490F-A3E8-F0C369914918}" type="presParOf" srcId="{E6066936-8E90-488A-B6FE-CDF4005EAA1A}" destId="{0AB5C01A-5745-4070-97F7-44D6688553A2}" srcOrd="1" destOrd="0" presId="urn:microsoft.com/office/officeart/2008/layout/VerticalCurvedList"/>
    <dgm:cxn modelId="{B30EB5E7-A0FE-45AC-982F-C67D33B54178}" type="presParOf" srcId="{E6066936-8E90-488A-B6FE-CDF4005EAA1A}" destId="{41FEEBB5-1CD2-4752-A546-33507778E94C}" srcOrd="2" destOrd="0" presId="urn:microsoft.com/office/officeart/2008/layout/VerticalCurvedList"/>
    <dgm:cxn modelId="{E3979872-70C8-4673-9011-BB95EA3ECC40}" type="presParOf" srcId="{E6066936-8E90-488A-B6FE-CDF4005EAA1A}" destId="{338F0767-5AEB-4297-A8B5-D4D6EB18A922}" srcOrd="3" destOrd="0" presId="urn:microsoft.com/office/officeart/2008/layout/VerticalCurvedList"/>
    <dgm:cxn modelId="{CF4933F5-92B4-4811-BBF6-754B2BB5CC2E}" type="presParOf" srcId="{1019C606-204A-4720-B68D-A4F48EBB0EA2}" destId="{A6099371-7708-4571-9E60-A16463038327}" srcOrd="1" destOrd="0" presId="urn:microsoft.com/office/officeart/2008/layout/VerticalCurvedList"/>
    <dgm:cxn modelId="{3612836C-4E3C-4017-8DD4-BAD739A038C0}" type="presParOf" srcId="{1019C606-204A-4720-B68D-A4F48EBB0EA2}" destId="{7F1CF17F-793C-45E0-AAB8-BEF352EF209F}" srcOrd="2" destOrd="0" presId="urn:microsoft.com/office/officeart/2008/layout/VerticalCurvedList"/>
    <dgm:cxn modelId="{84628B6F-E9A3-4587-9EBD-7E200489B2C9}" type="presParOf" srcId="{7F1CF17F-793C-45E0-AAB8-BEF352EF209F}" destId="{62A2CF5E-A783-411E-8D9F-0C3F0128B84B}" srcOrd="0" destOrd="0" presId="urn:microsoft.com/office/officeart/2008/layout/VerticalCurvedList"/>
    <dgm:cxn modelId="{FD9D319A-663F-4829-B52F-586067DAD9C3}" type="presParOf" srcId="{1019C606-204A-4720-B68D-A4F48EBB0EA2}" destId="{A69281C0-0236-4824-B857-A09B43827842}" srcOrd="3" destOrd="0" presId="urn:microsoft.com/office/officeart/2008/layout/VerticalCurvedList"/>
    <dgm:cxn modelId="{222C271E-A057-4E23-AFEE-5BF5B6DEB194}" type="presParOf" srcId="{1019C606-204A-4720-B68D-A4F48EBB0EA2}" destId="{5FA20677-E972-4940-BEF4-2CBBF54D5FDA}" srcOrd="4" destOrd="0" presId="urn:microsoft.com/office/officeart/2008/layout/VerticalCurvedList"/>
    <dgm:cxn modelId="{8A64516C-DE56-46D5-ABFD-C8C541D56822}" type="presParOf" srcId="{5FA20677-E972-4940-BEF4-2CBBF54D5FDA}" destId="{BE8B413A-AC93-4C92-BA2E-30DBE8917775}" srcOrd="0" destOrd="0" presId="urn:microsoft.com/office/officeart/2008/layout/VerticalCurvedList"/>
    <dgm:cxn modelId="{E85D574D-4D69-47F6-87A9-5879B9DC132B}" type="presParOf" srcId="{1019C606-204A-4720-B68D-A4F48EBB0EA2}" destId="{78A5F5A1-2FB3-4CD9-A1AA-9AF076AEACC4}" srcOrd="5" destOrd="0" presId="urn:microsoft.com/office/officeart/2008/layout/VerticalCurvedList"/>
    <dgm:cxn modelId="{A89AFD6E-A31D-4428-A3EC-C2CAE47B2A94}" type="presParOf" srcId="{1019C606-204A-4720-B68D-A4F48EBB0EA2}" destId="{DBAAF201-5442-41E2-B50A-D6C52D740665}" srcOrd="6" destOrd="0" presId="urn:microsoft.com/office/officeart/2008/layout/VerticalCurvedList"/>
    <dgm:cxn modelId="{ADB8DC1A-4176-4C3B-996B-75EABE7452ED}" type="presParOf" srcId="{DBAAF201-5442-41E2-B50A-D6C52D740665}" destId="{2EB1423F-6C71-46F6-B670-D0029A0A9019}" srcOrd="0" destOrd="0" presId="urn:microsoft.com/office/officeart/2008/layout/VerticalCurvedList"/>
    <dgm:cxn modelId="{659E8D5E-1902-483C-B19A-3FC484E14EE7}" type="presParOf" srcId="{1019C606-204A-4720-B68D-A4F48EBB0EA2}" destId="{443D2BC4-6647-4A9F-9C0A-551876ADD08D}" srcOrd="7" destOrd="0" presId="urn:microsoft.com/office/officeart/2008/layout/VerticalCurvedList"/>
    <dgm:cxn modelId="{B0A73ED9-B856-496F-8DDC-9B54F4F70C55}" type="presParOf" srcId="{1019C606-204A-4720-B68D-A4F48EBB0EA2}" destId="{F7125F05-FB17-41E2-A5A1-351ADFCD81ED}" srcOrd="8" destOrd="0" presId="urn:microsoft.com/office/officeart/2008/layout/VerticalCurvedList"/>
    <dgm:cxn modelId="{7CD2C9E3-0ADC-448D-AFB3-56AB64AF1C3A}" type="presParOf" srcId="{F7125F05-FB17-41E2-A5A1-351ADFCD81ED}" destId="{7BA162ED-1881-4B81-997D-96F8B8ECB06D}" srcOrd="0" destOrd="0" presId="urn:microsoft.com/office/officeart/2008/layout/VerticalCurvedList"/>
    <dgm:cxn modelId="{873BA1FE-D892-4258-85F6-8234F421D2ED}" type="presParOf" srcId="{1019C606-204A-4720-B68D-A4F48EBB0EA2}" destId="{AB57DD13-09EB-4D07-A419-BA6E8EF6628A}" srcOrd="9" destOrd="0" presId="urn:microsoft.com/office/officeart/2008/layout/VerticalCurvedList"/>
    <dgm:cxn modelId="{1D6F6E04-7B86-47E4-92B2-846F7B676C88}" type="presParOf" srcId="{1019C606-204A-4720-B68D-A4F48EBB0EA2}" destId="{50AAEF65-21D6-4FE5-8589-EBB8A738ABDF}" srcOrd="10" destOrd="0" presId="urn:microsoft.com/office/officeart/2008/layout/VerticalCurvedList"/>
    <dgm:cxn modelId="{51298A91-D325-4FF2-9E04-E7626D795BD0}" type="presParOf" srcId="{50AAEF65-21D6-4FE5-8589-EBB8A738ABDF}" destId="{44C1DFE2-572D-4155-8CF2-36AFE2307AAA}" srcOrd="0" destOrd="0" presId="urn:microsoft.com/office/officeart/2008/layout/VerticalCurvedList"/>
    <dgm:cxn modelId="{62E71C25-4E2B-4C58-B940-47FBA9610EF8}" type="presParOf" srcId="{1019C606-204A-4720-B68D-A4F48EBB0EA2}" destId="{7132D9C7-0216-4D6F-9F52-16E87D3A1C8B}" srcOrd="11" destOrd="0" presId="urn:microsoft.com/office/officeart/2008/layout/VerticalCurvedList"/>
    <dgm:cxn modelId="{E3E8A3C6-DC15-451A-AA77-BBC144373D24}" type="presParOf" srcId="{1019C606-204A-4720-B68D-A4F48EBB0EA2}" destId="{79416640-F7A9-4F70-AB32-03FB75B78484}" srcOrd="12" destOrd="0" presId="urn:microsoft.com/office/officeart/2008/layout/VerticalCurvedList"/>
    <dgm:cxn modelId="{EED367AB-572D-416A-AB9B-3F1D33B647EB}" type="presParOf" srcId="{79416640-F7A9-4F70-AB32-03FB75B78484}" destId="{94D2260F-BBF2-4254-8A56-384CF947039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78048AA-1532-48D8-9163-4DF1A4A62AFC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8996A357-D334-4FBE-9239-1F038721BF18}">
      <dgm:prSet phldrT="[Текст]"/>
      <dgm:spPr/>
      <dgm:t>
        <a:bodyPr/>
        <a:lstStyle/>
        <a:p>
          <a:r>
            <a:rPr lang="ru-RU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ревматоидный артрит</a:t>
          </a:r>
          <a:r>
            <a:rPr lang="ru-RU" b="0" i="0" dirty="0" smtClean="0"/>
            <a:t>;</a:t>
          </a:r>
          <a:endParaRPr lang="ru-RU" dirty="0"/>
        </a:p>
      </dgm:t>
    </dgm:pt>
    <dgm:pt modelId="{0441AFF4-1B02-4468-A58E-C2DDA3A10739}" type="parTrans" cxnId="{D6A60C93-FF78-4B5F-9479-00AA5B8C411B}">
      <dgm:prSet/>
      <dgm:spPr/>
      <dgm:t>
        <a:bodyPr/>
        <a:lstStyle/>
        <a:p>
          <a:endParaRPr lang="ru-RU"/>
        </a:p>
      </dgm:t>
    </dgm:pt>
    <dgm:pt modelId="{3EEB75F5-6E1F-4836-AB41-A6FCC2A9657D}" type="sibTrans" cxnId="{D6A60C93-FF78-4B5F-9479-00AA5B8C411B}">
      <dgm:prSet/>
      <dgm:spPr/>
      <dgm:t>
        <a:bodyPr/>
        <a:lstStyle/>
        <a:p>
          <a:endParaRPr lang="ru-RU"/>
        </a:p>
      </dgm:t>
    </dgm:pt>
    <dgm:pt modelId="{483270A9-FAA6-43CC-B580-7758087BDE5C}">
      <dgm:prSet phldrT="[Текст]"/>
      <dgm:spPr/>
      <dgm:t>
        <a:bodyPr/>
        <a:lstStyle/>
        <a:p>
          <a:r>
            <a:rPr lang="ru-RU" b="0" i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коксартроз</a:t>
          </a:r>
          <a:r>
            <a:rPr lang="ru-RU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(первичный и вторичные </a:t>
          </a:r>
          <a:r>
            <a:rPr lang="ru-RU" b="0" i="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коксартрозы</a:t>
          </a:r>
          <a:r>
            <a:rPr lang="ru-RU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);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B85439-8930-418D-8637-27CE667038A6}" type="parTrans" cxnId="{5C721AB6-D913-476F-8876-DEBF7EA97378}">
      <dgm:prSet/>
      <dgm:spPr/>
      <dgm:t>
        <a:bodyPr/>
        <a:lstStyle/>
        <a:p>
          <a:endParaRPr lang="ru-RU"/>
        </a:p>
      </dgm:t>
    </dgm:pt>
    <dgm:pt modelId="{9DCECCEF-A75A-4B3F-995A-1E65A5FEFCAD}" type="sibTrans" cxnId="{5C721AB6-D913-476F-8876-DEBF7EA97378}">
      <dgm:prSet/>
      <dgm:spPr/>
      <dgm:t>
        <a:bodyPr/>
        <a:lstStyle/>
        <a:p>
          <a:endParaRPr lang="ru-RU"/>
        </a:p>
      </dgm:t>
    </dgm:pt>
    <dgm:pt modelId="{5962917B-4A16-4257-AD9D-E04DABB81402}">
      <dgm:prSet phldrT="[Текст]"/>
      <dgm:spPr/>
      <dgm:t>
        <a:bodyPr/>
        <a:lstStyle/>
        <a:p>
          <a:r>
            <a:rPr lang="ru-RU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аваскулярный некроз (асептический некроз головки).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878603-E8AD-4DB9-817A-599EF650CD0A}" type="parTrans" cxnId="{A1FBF5A7-C487-41F8-A842-F76E365FE86D}">
      <dgm:prSet/>
      <dgm:spPr/>
      <dgm:t>
        <a:bodyPr/>
        <a:lstStyle/>
        <a:p>
          <a:endParaRPr lang="ru-RU"/>
        </a:p>
      </dgm:t>
    </dgm:pt>
    <dgm:pt modelId="{ED044207-F8DB-436F-A374-40FB766D160E}" type="sibTrans" cxnId="{A1FBF5A7-C487-41F8-A842-F76E365FE86D}">
      <dgm:prSet/>
      <dgm:spPr/>
      <dgm:t>
        <a:bodyPr/>
        <a:lstStyle/>
        <a:p>
          <a:endParaRPr lang="ru-RU"/>
        </a:p>
      </dgm:t>
    </dgm:pt>
    <dgm:pt modelId="{3A89C1F7-0D05-486F-97A4-6B2BCFDE9EEB}">
      <dgm:prSet phldrT="[Текст]"/>
      <dgm:spPr/>
      <dgm:t>
        <a:bodyPr/>
        <a:lstStyle/>
        <a:p>
          <a:r>
            <a:rPr lang="ru-RU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дисплазия тазобедренного сустава;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A207A6-8249-4F43-ACC3-24DEA45433CB}" type="parTrans" cxnId="{79876DC5-393C-4BDF-8F45-1FA22B05EA21}">
      <dgm:prSet/>
      <dgm:spPr/>
      <dgm:t>
        <a:bodyPr/>
        <a:lstStyle/>
        <a:p>
          <a:endParaRPr lang="ru-RU"/>
        </a:p>
      </dgm:t>
    </dgm:pt>
    <dgm:pt modelId="{A82F3BF0-784C-4F69-ABCC-A8BC8492033C}" type="sibTrans" cxnId="{79876DC5-393C-4BDF-8F45-1FA22B05EA21}">
      <dgm:prSet/>
      <dgm:spPr/>
      <dgm:t>
        <a:bodyPr/>
        <a:lstStyle/>
        <a:p>
          <a:endParaRPr lang="ru-RU"/>
        </a:p>
      </dgm:t>
    </dgm:pt>
    <dgm:pt modelId="{FAA28205-6069-4CD8-A25D-773B4440E2E3}">
      <dgm:prSet phldrT="[Текст]"/>
      <dgm:spPr/>
      <dgm:t>
        <a:bodyPr/>
        <a:lstStyle/>
        <a:p>
          <a:r>
            <a:rPr lang="ru-RU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перелом шейки бедра (посттравматические артрозы и ложные суставы);</a:t>
          </a:r>
          <a:endParaRPr lang="ru-RU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CA9DB5-CC72-491A-9067-ACF286D093FA}" type="parTrans" cxnId="{1D219150-F1BD-4CB1-A0B8-405CEBE0AA55}">
      <dgm:prSet/>
      <dgm:spPr/>
      <dgm:t>
        <a:bodyPr/>
        <a:lstStyle/>
        <a:p>
          <a:endParaRPr lang="ru-RU"/>
        </a:p>
      </dgm:t>
    </dgm:pt>
    <dgm:pt modelId="{4ECE2931-484D-4932-B6DA-D67ECC35176D}" type="sibTrans" cxnId="{1D219150-F1BD-4CB1-A0B8-405CEBE0AA55}">
      <dgm:prSet/>
      <dgm:spPr/>
      <dgm:t>
        <a:bodyPr/>
        <a:lstStyle/>
        <a:p>
          <a:endParaRPr lang="ru-RU"/>
        </a:p>
      </dgm:t>
    </dgm:pt>
    <dgm:pt modelId="{8D39F9A1-62DE-4991-A564-D915472DE73D}" type="pres">
      <dgm:prSet presAssocID="{578048AA-1532-48D8-9163-4DF1A4A62AFC}" presName="linearFlow" presStyleCnt="0">
        <dgm:presLayoutVars>
          <dgm:dir/>
          <dgm:resizeHandles val="exact"/>
        </dgm:presLayoutVars>
      </dgm:prSet>
      <dgm:spPr/>
    </dgm:pt>
    <dgm:pt modelId="{375ABC0F-E7C7-4F62-B228-9AABE964E278}" type="pres">
      <dgm:prSet presAssocID="{8996A357-D334-4FBE-9239-1F038721BF18}" presName="composite" presStyleCnt="0"/>
      <dgm:spPr/>
    </dgm:pt>
    <dgm:pt modelId="{D3CD67AB-9D3E-47BF-AB7C-F3BDEB40B29B}" type="pres">
      <dgm:prSet presAssocID="{8996A357-D334-4FBE-9239-1F038721BF18}" presName="imgShp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E1B729A-DDFA-4D90-BA46-79B1A772DBA7}" type="pres">
      <dgm:prSet presAssocID="{8996A357-D334-4FBE-9239-1F038721BF18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2F68D2-A210-47D9-9286-187EB8526AED}" type="pres">
      <dgm:prSet presAssocID="{3EEB75F5-6E1F-4836-AB41-A6FCC2A9657D}" presName="spacing" presStyleCnt="0"/>
      <dgm:spPr/>
    </dgm:pt>
    <dgm:pt modelId="{4F3F8E13-64E2-4D39-92AE-39B2BB347A36}" type="pres">
      <dgm:prSet presAssocID="{FAA28205-6069-4CD8-A25D-773B4440E2E3}" presName="composite" presStyleCnt="0"/>
      <dgm:spPr/>
    </dgm:pt>
    <dgm:pt modelId="{3906213D-21D2-4496-9F1E-88ADB2A3A75F}" type="pres">
      <dgm:prSet presAssocID="{FAA28205-6069-4CD8-A25D-773B4440E2E3}" presName="imgShp" presStyleLbl="fgImgPlace1" presStyleIdx="1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6EB77A9-1EEE-45D6-AA9F-740065288289}" type="pres">
      <dgm:prSet presAssocID="{FAA28205-6069-4CD8-A25D-773B4440E2E3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1C1026-3DA9-41FF-B59F-53E8B0457F28}" type="pres">
      <dgm:prSet presAssocID="{4ECE2931-484D-4932-B6DA-D67ECC35176D}" presName="spacing" presStyleCnt="0"/>
      <dgm:spPr/>
    </dgm:pt>
    <dgm:pt modelId="{5B489952-4741-4D30-A88E-29B57DB1CCCC}" type="pres">
      <dgm:prSet presAssocID="{3A89C1F7-0D05-486F-97A4-6B2BCFDE9EEB}" presName="composite" presStyleCnt="0"/>
      <dgm:spPr/>
    </dgm:pt>
    <dgm:pt modelId="{70D3CA67-7C3C-4017-A658-AF970280E8B4}" type="pres">
      <dgm:prSet presAssocID="{3A89C1F7-0D05-486F-97A4-6B2BCFDE9EEB}" presName="imgShp" presStyleLbl="fgImgPlace1" presStyleIdx="2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593DEEA-CE16-420D-A92E-3D08981FC72B}" type="pres">
      <dgm:prSet presAssocID="{3A89C1F7-0D05-486F-97A4-6B2BCFDE9EEB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95502E-8277-4C47-9122-AD1BBFB6DAA9}" type="pres">
      <dgm:prSet presAssocID="{A82F3BF0-784C-4F69-ABCC-A8BC8492033C}" presName="spacing" presStyleCnt="0"/>
      <dgm:spPr/>
    </dgm:pt>
    <dgm:pt modelId="{84F1CADB-94E5-4B6D-8958-CC20070C7FB9}" type="pres">
      <dgm:prSet presAssocID="{483270A9-FAA6-43CC-B580-7758087BDE5C}" presName="composite" presStyleCnt="0"/>
      <dgm:spPr/>
    </dgm:pt>
    <dgm:pt modelId="{B1B163FF-9143-4A99-96AA-8F93572C0A49}" type="pres">
      <dgm:prSet presAssocID="{483270A9-FAA6-43CC-B580-7758087BDE5C}" presName="imgShp" presStyleLbl="fgImgPlace1" presStyleIdx="3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08F0162-7BC8-4F30-8575-ECC5E9DDF7DD}" type="pres">
      <dgm:prSet presAssocID="{483270A9-FAA6-43CC-B580-7758087BDE5C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46E91B-A97E-4DA3-8410-566103B6F63A}" type="pres">
      <dgm:prSet presAssocID="{9DCECCEF-A75A-4B3F-995A-1E65A5FEFCAD}" presName="spacing" presStyleCnt="0"/>
      <dgm:spPr/>
    </dgm:pt>
    <dgm:pt modelId="{D3706EDA-6761-4C0E-A63D-CFE5FE47036A}" type="pres">
      <dgm:prSet presAssocID="{5962917B-4A16-4257-AD9D-E04DABB81402}" presName="composite" presStyleCnt="0"/>
      <dgm:spPr/>
    </dgm:pt>
    <dgm:pt modelId="{B232A614-7995-48EE-8C7F-773DD0FE356F}" type="pres">
      <dgm:prSet presAssocID="{5962917B-4A16-4257-AD9D-E04DABB81402}" presName="imgShp" presStyleLbl="fgImgPlace1" presStyleIdx="4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D4D86B26-A974-4C08-8A05-D2585AF1513D}" type="pres">
      <dgm:prSet presAssocID="{5962917B-4A16-4257-AD9D-E04DABB81402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2D34656-294F-4352-BA55-536FEF49321A}" type="presOf" srcId="{FAA28205-6069-4CD8-A25D-773B4440E2E3}" destId="{26EB77A9-1EEE-45D6-AA9F-740065288289}" srcOrd="0" destOrd="0" presId="urn:microsoft.com/office/officeart/2005/8/layout/vList3"/>
    <dgm:cxn modelId="{FAD54662-DDA9-44A8-8FEA-89B93E4DCFA8}" type="presOf" srcId="{578048AA-1532-48D8-9163-4DF1A4A62AFC}" destId="{8D39F9A1-62DE-4991-A564-D915472DE73D}" srcOrd="0" destOrd="0" presId="urn:microsoft.com/office/officeart/2005/8/layout/vList3"/>
    <dgm:cxn modelId="{240741C2-F51E-4BCD-8CD3-5C5DE96638C5}" type="presOf" srcId="{483270A9-FAA6-43CC-B580-7758087BDE5C}" destId="{F08F0162-7BC8-4F30-8575-ECC5E9DDF7DD}" srcOrd="0" destOrd="0" presId="urn:microsoft.com/office/officeart/2005/8/layout/vList3"/>
    <dgm:cxn modelId="{D6A60C93-FF78-4B5F-9479-00AA5B8C411B}" srcId="{578048AA-1532-48D8-9163-4DF1A4A62AFC}" destId="{8996A357-D334-4FBE-9239-1F038721BF18}" srcOrd="0" destOrd="0" parTransId="{0441AFF4-1B02-4468-A58E-C2DDA3A10739}" sibTransId="{3EEB75F5-6E1F-4836-AB41-A6FCC2A9657D}"/>
    <dgm:cxn modelId="{5C721AB6-D913-476F-8876-DEBF7EA97378}" srcId="{578048AA-1532-48D8-9163-4DF1A4A62AFC}" destId="{483270A9-FAA6-43CC-B580-7758087BDE5C}" srcOrd="3" destOrd="0" parTransId="{0BB85439-8930-418D-8637-27CE667038A6}" sibTransId="{9DCECCEF-A75A-4B3F-995A-1E65A5FEFCAD}"/>
    <dgm:cxn modelId="{79876DC5-393C-4BDF-8F45-1FA22B05EA21}" srcId="{578048AA-1532-48D8-9163-4DF1A4A62AFC}" destId="{3A89C1F7-0D05-486F-97A4-6B2BCFDE9EEB}" srcOrd="2" destOrd="0" parTransId="{36A207A6-8249-4F43-ACC3-24DEA45433CB}" sibTransId="{A82F3BF0-784C-4F69-ABCC-A8BC8492033C}"/>
    <dgm:cxn modelId="{1AB5C31D-EA55-47CC-BF6C-3BA36739283E}" type="presOf" srcId="{5962917B-4A16-4257-AD9D-E04DABB81402}" destId="{D4D86B26-A974-4C08-8A05-D2585AF1513D}" srcOrd="0" destOrd="0" presId="urn:microsoft.com/office/officeart/2005/8/layout/vList3"/>
    <dgm:cxn modelId="{87A7F346-56BE-4AED-B8A2-B77F684E8F4D}" type="presOf" srcId="{8996A357-D334-4FBE-9239-1F038721BF18}" destId="{BE1B729A-DDFA-4D90-BA46-79B1A772DBA7}" srcOrd="0" destOrd="0" presId="urn:microsoft.com/office/officeart/2005/8/layout/vList3"/>
    <dgm:cxn modelId="{1D219150-F1BD-4CB1-A0B8-405CEBE0AA55}" srcId="{578048AA-1532-48D8-9163-4DF1A4A62AFC}" destId="{FAA28205-6069-4CD8-A25D-773B4440E2E3}" srcOrd="1" destOrd="0" parTransId="{97CA9DB5-CC72-491A-9067-ACF286D093FA}" sibTransId="{4ECE2931-484D-4932-B6DA-D67ECC35176D}"/>
    <dgm:cxn modelId="{A1FBF5A7-C487-41F8-A842-F76E365FE86D}" srcId="{578048AA-1532-48D8-9163-4DF1A4A62AFC}" destId="{5962917B-4A16-4257-AD9D-E04DABB81402}" srcOrd="4" destOrd="0" parTransId="{96878603-E8AD-4DB9-817A-599EF650CD0A}" sibTransId="{ED044207-F8DB-436F-A374-40FB766D160E}"/>
    <dgm:cxn modelId="{EC9CDB97-4EF5-44CA-B06E-22C6838CC17D}" type="presOf" srcId="{3A89C1F7-0D05-486F-97A4-6B2BCFDE9EEB}" destId="{6593DEEA-CE16-420D-A92E-3D08981FC72B}" srcOrd="0" destOrd="0" presId="urn:microsoft.com/office/officeart/2005/8/layout/vList3"/>
    <dgm:cxn modelId="{2C5A1418-5CC3-4272-AFAC-5A81E645EEF0}" type="presParOf" srcId="{8D39F9A1-62DE-4991-A564-D915472DE73D}" destId="{375ABC0F-E7C7-4F62-B228-9AABE964E278}" srcOrd="0" destOrd="0" presId="urn:microsoft.com/office/officeart/2005/8/layout/vList3"/>
    <dgm:cxn modelId="{B4EF0BEC-67BB-47F2-86F2-9E724485F854}" type="presParOf" srcId="{375ABC0F-E7C7-4F62-B228-9AABE964E278}" destId="{D3CD67AB-9D3E-47BF-AB7C-F3BDEB40B29B}" srcOrd="0" destOrd="0" presId="urn:microsoft.com/office/officeart/2005/8/layout/vList3"/>
    <dgm:cxn modelId="{40EBAF36-6F0C-4001-8F4C-ACB631E8C452}" type="presParOf" srcId="{375ABC0F-E7C7-4F62-B228-9AABE964E278}" destId="{BE1B729A-DDFA-4D90-BA46-79B1A772DBA7}" srcOrd="1" destOrd="0" presId="urn:microsoft.com/office/officeart/2005/8/layout/vList3"/>
    <dgm:cxn modelId="{5E5371B9-350D-4A60-A650-2D3E7B993AFB}" type="presParOf" srcId="{8D39F9A1-62DE-4991-A564-D915472DE73D}" destId="{602F68D2-A210-47D9-9286-187EB8526AED}" srcOrd="1" destOrd="0" presId="urn:microsoft.com/office/officeart/2005/8/layout/vList3"/>
    <dgm:cxn modelId="{A283C9B7-0DAE-45FE-A1AE-67F36D456E9F}" type="presParOf" srcId="{8D39F9A1-62DE-4991-A564-D915472DE73D}" destId="{4F3F8E13-64E2-4D39-92AE-39B2BB347A36}" srcOrd="2" destOrd="0" presId="urn:microsoft.com/office/officeart/2005/8/layout/vList3"/>
    <dgm:cxn modelId="{78F72128-E0D8-4BBE-A5E6-D910E666A586}" type="presParOf" srcId="{4F3F8E13-64E2-4D39-92AE-39B2BB347A36}" destId="{3906213D-21D2-4496-9F1E-88ADB2A3A75F}" srcOrd="0" destOrd="0" presId="urn:microsoft.com/office/officeart/2005/8/layout/vList3"/>
    <dgm:cxn modelId="{E00A6AFD-C698-415E-B9B2-8C63A3853B5F}" type="presParOf" srcId="{4F3F8E13-64E2-4D39-92AE-39B2BB347A36}" destId="{26EB77A9-1EEE-45D6-AA9F-740065288289}" srcOrd="1" destOrd="0" presId="urn:microsoft.com/office/officeart/2005/8/layout/vList3"/>
    <dgm:cxn modelId="{8F3BDBAE-1292-4042-ABB5-EF7DD9E6DAB5}" type="presParOf" srcId="{8D39F9A1-62DE-4991-A564-D915472DE73D}" destId="{BC1C1026-3DA9-41FF-B59F-53E8B0457F28}" srcOrd="3" destOrd="0" presId="urn:microsoft.com/office/officeart/2005/8/layout/vList3"/>
    <dgm:cxn modelId="{80033352-E07F-4924-A121-3D1C72D5BD91}" type="presParOf" srcId="{8D39F9A1-62DE-4991-A564-D915472DE73D}" destId="{5B489952-4741-4D30-A88E-29B57DB1CCCC}" srcOrd="4" destOrd="0" presId="urn:microsoft.com/office/officeart/2005/8/layout/vList3"/>
    <dgm:cxn modelId="{2C6F027A-AA89-46BD-9796-D6D30B5F2229}" type="presParOf" srcId="{5B489952-4741-4D30-A88E-29B57DB1CCCC}" destId="{70D3CA67-7C3C-4017-A658-AF970280E8B4}" srcOrd="0" destOrd="0" presId="urn:microsoft.com/office/officeart/2005/8/layout/vList3"/>
    <dgm:cxn modelId="{FC64213E-3DEC-4925-9F56-06D00EBA4690}" type="presParOf" srcId="{5B489952-4741-4D30-A88E-29B57DB1CCCC}" destId="{6593DEEA-CE16-420D-A92E-3D08981FC72B}" srcOrd="1" destOrd="0" presId="urn:microsoft.com/office/officeart/2005/8/layout/vList3"/>
    <dgm:cxn modelId="{3983BFC5-74F0-4F44-8752-58EA2C86CF0C}" type="presParOf" srcId="{8D39F9A1-62DE-4991-A564-D915472DE73D}" destId="{5295502E-8277-4C47-9122-AD1BBFB6DAA9}" srcOrd="5" destOrd="0" presId="urn:microsoft.com/office/officeart/2005/8/layout/vList3"/>
    <dgm:cxn modelId="{ADD9FC12-EC8D-40A5-BA09-C767FD4977ED}" type="presParOf" srcId="{8D39F9A1-62DE-4991-A564-D915472DE73D}" destId="{84F1CADB-94E5-4B6D-8958-CC20070C7FB9}" srcOrd="6" destOrd="0" presId="urn:microsoft.com/office/officeart/2005/8/layout/vList3"/>
    <dgm:cxn modelId="{FA6B8460-BEDF-4DDE-B5B4-36BEB1628E4B}" type="presParOf" srcId="{84F1CADB-94E5-4B6D-8958-CC20070C7FB9}" destId="{B1B163FF-9143-4A99-96AA-8F93572C0A49}" srcOrd="0" destOrd="0" presId="urn:microsoft.com/office/officeart/2005/8/layout/vList3"/>
    <dgm:cxn modelId="{DC82FDC2-53EA-4BFF-B140-C6E3405A116C}" type="presParOf" srcId="{84F1CADB-94E5-4B6D-8958-CC20070C7FB9}" destId="{F08F0162-7BC8-4F30-8575-ECC5E9DDF7DD}" srcOrd="1" destOrd="0" presId="urn:microsoft.com/office/officeart/2005/8/layout/vList3"/>
    <dgm:cxn modelId="{195E9E24-B57B-47C1-ABFA-C822EE593369}" type="presParOf" srcId="{8D39F9A1-62DE-4991-A564-D915472DE73D}" destId="{3246E91B-A97E-4DA3-8410-566103B6F63A}" srcOrd="7" destOrd="0" presId="urn:microsoft.com/office/officeart/2005/8/layout/vList3"/>
    <dgm:cxn modelId="{06383D1E-FFC7-4789-9390-6974624B8CD6}" type="presParOf" srcId="{8D39F9A1-62DE-4991-A564-D915472DE73D}" destId="{D3706EDA-6761-4C0E-A63D-CFE5FE47036A}" srcOrd="8" destOrd="0" presId="urn:microsoft.com/office/officeart/2005/8/layout/vList3"/>
    <dgm:cxn modelId="{EDD69034-6F73-4E46-ACE5-A4BC101CDE37}" type="presParOf" srcId="{D3706EDA-6761-4C0E-A63D-CFE5FE47036A}" destId="{B232A614-7995-48EE-8C7F-773DD0FE356F}" srcOrd="0" destOrd="0" presId="urn:microsoft.com/office/officeart/2005/8/layout/vList3"/>
    <dgm:cxn modelId="{C5261C8D-DF50-4715-B304-E86E99753B08}" type="presParOf" srcId="{D3706EDA-6761-4C0E-A63D-CFE5FE47036A}" destId="{D4D86B26-A974-4C08-8A05-D2585AF1513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59876D9-7BD0-48CE-96B5-D98FD3ADFB9E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250E214-02C1-45B2-8D37-0C26B44F033F}">
      <dgm:prSet phldrT="[Текст]" custT="1"/>
      <dgm:spPr/>
      <dgm:t>
        <a:bodyPr/>
        <a:lstStyle/>
        <a:p>
          <a:pPr algn="ctr"/>
          <a:r>
            <a: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Однополюсные </a:t>
          </a:r>
          <a:r>
            <a:rPr lang="ru-RU" sz="20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эндопротезы</a:t>
          </a:r>
          <a:r>
            <a: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ТБС </a:t>
          </a:r>
          <a:r>
            <a:rPr lang="ru-RU" sz="2000" b="0" i="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используются при переломах шейки бедра у пожилых и ослабленных пациентов без существенных </a:t>
          </a:r>
          <a:r>
            <a:rPr lang="ru-RU" sz="2000" b="0" i="0" dirty="0" err="1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артрозных</a:t>
          </a:r>
          <a:r>
            <a:rPr lang="ru-RU" sz="2000" b="0" i="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изменений вертлужной впадины.</a:t>
          </a:r>
          <a:endParaRPr lang="ru-RU" sz="2000" b="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51483C-79AC-4F00-A995-C645D12399EE}" type="parTrans" cxnId="{B9B2724A-48D9-4A6B-BF16-00D036694735}">
      <dgm:prSet/>
      <dgm:spPr/>
      <dgm:t>
        <a:bodyPr/>
        <a:lstStyle/>
        <a:p>
          <a:pPr algn="ctr"/>
          <a:endParaRPr lang="ru-RU" sz="2000"/>
        </a:p>
      </dgm:t>
    </dgm:pt>
    <dgm:pt modelId="{8E69FD3A-0FA0-4B43-84CB-B2B160FE919D}" type="sibTrans" cxnId="{B9B2724A-48D9-4A6B-BF16-00D036694735}">
      <dgm:prSet/>
      <dgm:spPr/>
      <dgm:t>
        <a:bodyPr/>
        <a:lstStyle/>
        <a:p>
          <a:pPr algn="ctr"/>
          <a:endParaRPr lang="ru-RU" sz="2000"/>
        </a:p>
      </dgm:t>
    </dgm:pt>
    <dgm:pt modelId="{3D8E1817-F998-4FA5-8549-741F87C3AAD1}">
      <dgm:prSet phldrT="[Текст]" custT="1"/>
      <dgm:spPr/>
      <dgm:t>
        <a:bodyPr/>
        <a:lstStyle/>
        <a:p>
          <a:pPr algn="ctr"/>
          <a:r>
            <a:rPr lang="ru-RU" sz="2000" b="1" i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Двуполюсные</a:t>
          </a:r>
          <a:r>
            <a:rPr lang="ru-RU" sz="2400" b="1" i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i="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эндопротезы</a:t>
          </a:r>
          <a:endParaRPr lang="ru-RU" sz="2000" b="1" i="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BC50D7-876F-42B9-B945-6FF02660EF54}" type="parTrans" cxnId="{B3DB82D3-C431-4C52-8437-4F38073734CE}">
      <dgm:prSet/>
      <dgm:spPr/>
      <dgm:t>
        <a:bodyPr/>
        <a:lstStyle/>
        <a:p>
          <a:pPr algn="ctr"/>
          <a:endParaRPr lang="ru-RU" sz="2000"/>
        </a:p>
      </dgm:t>
    </dgm:pt>
    <dgm:pt modelId="{9D9D0E16-AB20-4670-817A-C6C3E7939B60}" type="sibTrans" cxnId="{B3DB82D3-C431-4C52-8437-4F38073734CE}">
      <dgm:prSet/>
      <dgm:spPr/>
      <dgm:t>
        <a:bodyPr/>
        <a:lstStyle/>
        <a:p>
          <a:pPr algn="ctr"/>
          <a:endParaRPr lang="ru-RU" sz="2000"/>
        </a:p>
      </dgm:t>
    </dgm:pt>
    <dgm:pt modelId="{B86F4587-3C7D-4D35-8ABF-AEBA374DA0ED}">
      <dgm:prSet phldrT="[Текст]" custT="1"/>
      <dgm:spPr/>
      <dgm:t>
        <a:bodyPr/>
        <a:lstStyle/>
        <a:p>
          <a:pPr algn="ctr"/>
          <a:r>
            <a: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тотальное </a:t>
          </a:r>
          <a:r>
            <a:rPr lang="ru-RU" sz="20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эндопротезирование</a:t>
          </a:r>
          <a:r>
            <a: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осуществляется замена как бедренного компонента (головки бедра), так и вертлужного (впадины сустава). Срок службы подобных </a:t>
          </a:r>
          <a:r>
            <a:rPr lang="ru-RU" sz="20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эндопротезов</a:t>
          </a:r>
          <a:r>
            <a:rPr lang="ru-RU" sz="20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существенно больше однополюсных.</a:t>
          </a:r>
          <a:endParaRPr lang="ru-RU" sz="2000" b="0" i="0" dirty="0" smtClean="0">
            <a:solidFill>
              <a:schemeClr val="bg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endParaRPr lang="ru-RU" sz="2400" b="1" dirty="0" smtClean="0">
            <a:solidFill>
              <a:srgbClr val="000000"/>
            </a:solidFill>
            <a:latin typeface="Calibri" panose="020F0502020204030204" pitchFamily="34" charset="0"/>
          </a:endParaRPr>
        </a:p>
      </dgm:t>
    </dgm:pt>
    <dgm:pt modelId="{0D709232-82B9-43BF-A8E1-0A31CD6E77A1}" type="parTrans" cxnId="{50AD0B45-85ED-4D2A-8AB7-6F035CE1F527}">
      <dgm:prSet/>
      <dgm:spPr/>
      <dgm:t>
        <a:bodyPr/>
        <a:lstStyle/>
        <a:p>
          <a:pPr algn="ctr"/>
          <a:endParaRPr lang="ru-RU" sz="2000"/>
        </a:p>
      </dgm:t>
    </dgm:pt>
    <dgm:pt modelId="{F996A165-4BC8-43E5-B93D-5792F0E9AFE2}" type="sibTrans" cxnId="{50AD0B45-85ED-4D2A-8AB7-6F035CE1F527}">
      <dgm:prSet/>
      <dgm:spPr/>
      <dgm:t>
        <a:bodyPr/>
        <a:lstStyle/>
        <a:p>
          <a:pPr algn="ctr"/>
          <a:endParaRPr lang="ru-RU" sz="2000"/>
        </a:p>
      </dgm:t>
    </dgm:pt>
    <dgm:pt modelId="{09B5B171-9069-4AF1-B254-95EAB64C9A36}" type="pres">
      <dgm:prSet presAssocID="{D59876D9-7BD0-48CE-96B5-D98FD3ADFB9E}" presName="diagram" presStyleCnt="0">
        <dgm:presLayoutVars>
          <dgm:dir/>
          <dgm:resizeHandles val="exact"/>
        </dgm:presLayoutVars>
      </dgm:prSet>
      <dgm:spPr/>
    </dgm:pt>
    <dgm:pt modelId="{A31AE151-23EB-4117-AAE0-40B362FB8BAE}" type="pres">
      <dgm:prSet presAssocID="{1250E214-02C1-45B2-8D37-0C26B44F033F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42324A-189E-4E55-9F46-A30684EC6799}" type="pres">
      <dgm:prSet presAssocID="{8E69FD3A-0FA0-4B43-84CB-B2B160FE919D}" presName="sibTrans" presStyleCnt="0"/>
      <dgm:spPr/>
    </dgm:pt>
    <dgm:pt modelId="{F4374DC4-2B2F-425B-9A6F-FDE5D0F031F5}" type="pres">
      <dgm:prSet presAssocID="{3D8E1817-F998-4FA5-8549-741F87C3AAD1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F1545B-F8A4-40B2-93CA-1DBCBB439198}" type="pres">
      <dgm:prSet presAssocID="{9D9D0E16-AB20-4670-817A-C6C3E7939B60}" presName="sibTrans" presStyleCnt="0"/>
      <dgm:spPr/>
    </dgm:pt>
    <dgm:pt modelId="{E32FA84D-65D8-4C5F-8A37-CE3CC7E413D7}" type="pres">
      <dgm:prSet presAssocID="{B86F4587-3C7D-4D35-8ABF-AEBA374DA0E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0AD0B45-85ED-4D2A-8AB7-6F035CE1F527}" srcId="{D59876D9-7BD0-48CE-96B5-D98FD3ADFB9E}" destId="{B86F4587-3C7D-4D35-8ABF-AEBA374DA0ED}" srcOrd="2" destOrd="0" parTransId="{0D709232-82B9-43BF-A8E1-0A31CD6E77A1}" sibTransId="{F996A165-4BC8-43E5-B93D-5792F0E9AFE2}"/>
    <dgm:cxn modelId="{EDAC6DAA-B658-4931-9E8B-576542F89304}" type="presOf" srcId="{D59876D9-7BD0-48CE-96B5-D98FD3ADFB9E}" destId="{09B5B171-9069-4AF1-B254-95EAB64C9A36}" srcOrd="0" destOrd="0" presId="urn:microsoft.com/office/officeart/2005/8/layout/default"/>
    <dgm:cxn modelId="{6C05A424-B813-4CCC-B6BA-00EB2921C3FE}" type="presOf" srcId="{3D8E1817-F998-4FA5-8549-741F87C3AAD1}" destId="{F4374DC4-2B2F-425B-9A6F-FDE5D0F031F5}" srcOrd="0" destOrd="0" presId="urn:microsoft.com/office/officeart/2005/8/layout/default"/>
    <dgm:cxn modelId="{28290A7D-3037-42E8-BB6D-C9465AB7BD11}" type="presOf" srcId="{1250E214-02C1-45B2-8D37-0C26B44F033F}" destId="{A31AE151-23EB-4117-AAE0-40B362FB8BAE}" srcOrd="0" destOrd="0" presId="urn:microsoft.com/office/officeart/2005/8/layout/default"/>
    <dgm:cxn modelId="{BEABC296-2E4E-448A-887F-6D7E6D9D54D4}" type="presOf" srcId="{B86F4587-3C7D-4D35-8ABF-AEBA374DA0ED}" destId="{E32FA84D-65D8-4C5F-8A37-CE3CC7E413D7}" srcOrd="0" destOrd="0" presId="urn:microsoft.com/office/officeart/2005/8/layout/default"/>
    <dgm:cxn modelId="{B9B2724A-48D9-4A6B-BF16-00D036694735}" srcId="{D59876D9-7BD0-48CE-96B5-D98FD3ADFB9E}" destId="{1250E214-02C1-45B2-8D37-0C26B44F033F}" srcOrd="0" destOrd="0" parTransId="{EB51483C-79AC-4F00-A995-C645D12399EE}" sibTransId="{8E69FD3A-0FA0-4B43-84CB-B2B160FE919D}"/>
    <dgm:cxn modelId="{B3DB82D3-C431-4C52-8437-4F38073734CE}" srcId="{D59876D9-7BD0-48CE-96B5-D98FD3ADFB9E}" destId="{3D8E1817-F998-4FA5-8549-741F87C3AAD1}" srcOrd="1" destOrd="0" parTransId="{E1BC50D7-876F-42B9-B945-6FF02660EF54}" sibTransId="{9D9D0E16-AB20-4670-817A-C6C3E7939B60}"/>
    <dgm:cxn modelId="{5518DD20-52EA-4348-81E4-7E835349F4C1}" type="presParOf" srcId="{09B5B171-9069-4AF1-B254-95EAB64C9A36}" destId="{A31AE151-23EB-4117-AAE0-40B362FB8BAE}" srcOrd="0" destOrd="0" presId="urn:microsoft.com/office/officeart/2005/8/layout/default"/>
    <dgm:cxn modelId="{1BFFE2FE-CC8B-4B15-82F3-9C4EF6454D37}" type="presParOf" srcId="{09B5B171-9069-4AF1-B254-95EAB64C9A36}" destId="{EA42324A-189E-4E55-9F46-A30684EC6799}" srcOrd="1" destOrd="0" presId="urn:microsoft.com/office/officeart/2005/8/layout/default"/>
    <dgm:cxn modelId="{42DBDB6F-779A-44F1-A178-BD2A4B895321}" type="presParOf" srcId="{09B5B171-9069-4AF1-B254-95EAB64C9A36}" destId="{F4374DC4-2B2F-425B-9A6F-FDE5D0F031F5}" srcOrd="2" destOrd="0" presId="urn:microsoft.com/office/officeart/2005/8/layout/default"/>
    <dgm:cxn modelId="{1CD46DF2-9EB4-4AFF-B9AA-ECA935E4B69A}" type="presParOf" srcId="{09B5B171-9069-4AF1-B254-95EAB64C9A36}" destId="{BEF1545B-F8A4-40B2-93CA-1DBCBB439198}" srcOrd="3" destOrd="0" presId="urn:microsoft.com/office/officeart/2005/8/layout/default"/>
    <dgm:cxn modelId="{C60A2DA9-4744-4570-89EA-61E002FBEB51}" type="presParOf" srcId="{09B5B171-9069-4AF1-B254-95EAB64C9A36}" destId="{E32FA84D-65D8-4C5F-8A37-CE3CC7E413D7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B5C01A-5745-4070-97F7-44D6688553A2}">
      <dsp:nvSpPr>
        <dsp:cNvPr id="0" name=""/>
        <dsp:cNvSpPr/>
      </dsp:nvSpPr>
      <dsp:spPr>
        <a:xfrm>
          <a:off x="-6440076" y="-985009"/>
          <a:ext cx="7665422" cy="7665422"/>
        </a:xfrm>
        <a:prstGeom prst="blockArc">
          <a:avLst>
            <a:gd name="adj1" fmla="val 18900000"/>
            <a:gd name="adj2" fmla="val 2700000"/>
            <a:gd name="adj3" fmla="val 282"/>
          </a:avLst>
        </a:prstGeom>
        <a:noFill/>
        <a:ln w="34925" cap="flat" cmpd="sng" algn="in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099371-7708-4571-9E60-A16463038327}">
      <dsp:nvSpPr>
        <dsp:cNvPr id="0" name=""/>
        <dsp:cNvSpPr/>
      </dsp:nvSpPr>
      <dsp:spPr>
        <a:xfrm>
          <a:off x="456123" y="299919"/>
          <a:ext cx="8241162" cy="5996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5942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Причины эндопротезирования ТБС;</a:t>
          </a:r>
          <a:endParaRPr lang="ru-RU" sz="3200" kern="1200" dirty="0"/>
        </a:p>
      </dsp:txBody>
      <dsp:txXfrm>
        <a:off x="456123" y="299919"/>
        <a:ext cx="8241162" cy="599612"/>
      </dsp:txXfrm>
    </dsp:sp>
    <dsp:sp modelId="{62A2CF5E-A783-411E-8D9F-0C3F0128B84B}">
      <dsp:nvSpPr>
        <dsp:cNvPr id="0" name=""/>
        <dsp:cNvSpPr/>
      </dsp:nvSpPr>
      <dsp:spPr>
        <a:xfrm>
          <a:off x="81366" y="224968"/>
          <a:ext cx="749515" cy="7495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9281C0-0236-4824-B857-A09B43827842}">
      <dsp:nvSpPr>
        <dsp:cNvPr id="0" name=""/>
        <dsp:cNvSpPr/>
      </dsp:nvSpPr>
      <dsp:spPr>
        <a:xfrm>
          <a:off x="949345" y="1199224"/>
          <a:ext cx="7747940" cy="5996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5942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Диагностика ТБС;</a:t>
          </a:r>
          <a:endParaRPr lang="ru-RU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49345" y="1199224"/>
        <a:ext cx="7747940" cy="599612"/>
      </dsp:txXfrm>
    </dsp:sp>
    <dsp:sp modelId="{BE8B413A-AC93-4C92-BA2E-30DBE8917775}">
      <dsp:nvSpPr>
        <dsp:cNvPr id="0" name=""/>
        <dsp:cNvSpPr/>
      </dsp:nvSpPr>
      <dsp:spPr>
        <a:xfrm>
          <a:off x="574588" y="1124272"/>
          <a:ext cx="749515" cy="7495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A5F5A1-2FB3-4CD9-A1AA-9AF076AEACC4}">
      <dsp:nvSpPr>
        <dsp:cNvPr id="0" name=""/>
        <dsp:cNvSpPr/>
      </dsp:nvSpPr>
      <dsp:spPr>
        <a:xfrm>
          <a:off x="1174883" y="2098528"/>
          <a:ext cx="7522402" cy="5996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5942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Виды эндопротезирования ТБС;</a:t>
          </a:r>
          <a:endParaRPr lang="ru-RU" sz="3200" kern="1200" dirty="0"/>
        </a:p>
      </dsp:txBody>
      <dsp:txXfrm>
        <a:off x="1174883" y="2098528"/>
        <a:ext cx="7522402" cy="599612"/>
      </dsp:txXfrm>
    </dsp:sp>
    <dsp:sp modelId="{2EB1423F-6C71-46F6-B670-D0029A0A9019}">
      <dsp:nvSpPr>
        <dsp:cNvPr id="0" name=""/>
        <dsp:cNvSpPr/>
      </dsp:nvSpPr>
      <dsp:spPr>
        <a:xfrm>
          <a:off x="800126" y="2023577"/>
          <a:ext cx="749515" cy="7495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3D2BC4-6647-4A9F-9C0A-551876ADD08D}">
      <dsp:nvSpPr>
        <dsp:cNvPr id="0" name=""/>
        <dsp:cNvSpPr/>
      </dsp:nvSpPr>
      <dsp:spPr>
        <a:xfrm>
          <a:off x="1174883" y="2997263"/>
          <a:ext cx="7522402" cy="5996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5942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Строение тазобедренного </a:t>
          </a:r>
          <a:r>
            <a:rPr lang="ru-RU" sz="32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эндопротеза</a:t>
          </a:r>
          <a:r>
            <a:rPr lang="ru-RU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;</a:t>
          </a:r>
          <a:endParaRPr lang="ru-RU" sz="3200" kern="1200" dirty="0"/>
        </a:p>
      </dsp:txBody>
      <dsp:txXfrm>
        <a:off x="1174883" y="2997263"/>
        <a:ext cx="7522402" cy="599612"/>
      </dsp:txXfrm>
    </dsp:sp>
    <dsp:sp modelId="{7BA162ED-1881-4B81-997D-96F8B8ECB06D}">
      <dsp:nvSpPr>
        <dsp:cNvPr id="0" name=""/>
        <dsp:cNvSpPr/>
      </dsp:nvSpPr>
      <dsp:spPr>
        <a:xfrm>
          <a:off x="800126" y="2922311"/>
          <a:ext cx="749515" cy="7495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57DD13-09EB-4D07-A419-BA6E8EF6628A}">
      <dsp:nvSpPr>
        <dsp:cNvPr id="0" name=""/>
        <dsp:cNvSpPr/>
      </dsp:nvSpPr>
      <dsp:spPr>
        <a:xfrm>
          <a:off x="949345" y="3896567"/>
          <a:ext cx="7747940" cy="5996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5942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Типы фиксации;</a:t>
          </a:r>
          <a:endParaRPr lang="ru-RU" sz="3200" kern="1200" dirty="0"/>
        </a:p>
      </dsp:txBody>
      <dsp:txXfrm>
        <a:off x="949345" y="3896567"/>
        <a:ext cx="7747940" cy="599612"/>
      </dsp:txXfrm>
    </dsp:sp>
    <dsp:sp modelId="{44C1DFE2-572D-4155-8CF2-36AFE2307AAA}">
      <dsp:nvSpPr>
        <dsp:cNvPr id="0" name=""/>
        <dsp:cNvSpPr/>
      </dsp:nvSpPr>
      <dsp:spPr>
        <a:xfrm>
          <a:off x="574588" y="3821616"/>
          <a:ext cx="749515" cy="7495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32D9C7-0216-4D6F-9F52-16E87D3A1C8B}">
      <dsp:nvSpPr>
        <dsp:cNvPr id="0" name=""/>
        <dsp:cNvSpPr/>
      </dsp:nvSpPr>
      <dsp:spPr>
        <a:xfrm>
          <a:off x="456123" y="4795871"/>
          <a:ext cx="8241162" cy="5996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75942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Производители.</a:t>
          </a:r>
          <a:endParaRPr lang="ru-RU" sz="3200" kern="1200" dirty="0"/>
        </a:p>
      </dsp:txBody>
      <dsp:txXfrm>
        <a:off x="456123" y="4795871"/>
        <a:ext cx="8241162" cy="599612"/>
      </dsp:txXfrm>
    </dsp:sp>
    <dsp:sp modelId="{94D2260F-BBF2-4254-8A56-384CF9470394}">
      <dsp:nvSpPr>
        <dsp:cNvPr id="0" name=""/>
        <dsp:cNvSpPr/>
      </dsp:nvSpPr>
      <dsp:spPr>
        <a:xfrm>
          <a:off x="81366" y="4720920"/>
          <a:ext cx="749515" cy="74951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1B729A-DDFA-4D90-BA46-79B1A772DBA7}">
      <dsp:nvSpPr>
        <dsp:cNvPr id="0" name=""/>
        <dsp:cNvSpPr/>
      </dsp:nvSpPr>
      <dsp:spPr>
        <a:xfrm rot="10800000">
          <a:off x="2440412" y="1481"/>
          <a:ext cx="8869222" cy="82574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4130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ревматоидный артрит</a:t>
          </a:r>
          <a:r>
            <a:rPr lang="ru-RU" sz="2400" b="0" i="0" kern="1200" dirty="0" smtClean="0"/>
            <a:t>;</a:t>
          </a:r>
          <a:endParaRPr lang="ru-RU" sz="2400" kern="1200" dirty="0"/>
        </a:p>
      </dsp:txBody>
      <dsp:txXfrm rot="10800000">
        <a:off x="2646847" y="1481"/>
        <a:ext cx="8662787" cy="825742"/>
      </dsp:txXfrm>
    </dsp:sp>
    <dsp:sp modelId="{D3CD67AB-9D3E-47BF-AB7C-F3BDEB40B29B}">
      <dsp:nvSpPr>
        <dsp:cNvPr id="0" name=""/>
        <dsp:cNvSpPr/>
      </dsp:nvSpPr>
      <dsp:spPr>
        <a:xfrm>
          <a:off x="2027541" y="1481"/>
          <a:ext cx="825742" cy="82574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EB77A9-1EEE-45D6-AA9F-740065288289}">
      <dsp:nvSpPr>
        <dsp:cNvPr id="0" name=""/>
        <dsp:cNvSpPr/>
      </dsp:nvSpPr>
      <dsp:spPr>
        <a:xfrm rot="10800000">
          <a:off x="2440412" y="1061402"/>
          <a:ext cx="8869222" cy="82574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4130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перелом шейки бедра (посттравматические артрозы и ложные суставы);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646847" y="1061402"/>
        <a:ext cx="8662787" cy="825742"/>
      </dsp:txXfrm>
    </dsp:sp>
    <dsp:sp modelId="{3906213D-21D2-4496-9F1E-88ADB2A3A75F}">
      <dsp:nvSpPr>
        <dsp:cNvPr id="0" name=""/>
        <dsp:cNvSpPr/>
      </dsp:nvSpPr>
      <dsp:spPr>
        <a:xfrm>
          <a:off x="2027541" y="1061402"/>
          <a:ext cx="825742" cy="82574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93DEEA-CE16-420D-A92E-3D08981FC72B}">
      <dsp:nvSpPr>
        <dsp:cNvPr id="0" name=""/>
        <dsp:cNvSpPr/>
      </dsp:nvSpPr>
      <dsp:spPr>
        <a:xfrm rot="10800000">
          <a:off x="2440412" y="2121322"/>
          <a:ext cx="8869222" cy="82574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4130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дисплазия тазобедренного сустава;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646847" y="2121322"/>
        <a:ext cx="8662787" cy="825742"/>
      </dsp:txXfrm>
    </dsp:sp>
    <dsp:sp modelId="{70D3CA67-7C3C-4017-A658-AF970280E8B4}">
      <dsp:nvSpPr>
        <dsp:cNvPr id="0" name=""/>
        <dsp:cNvSpPr/>
      </dsp:nvSpPr>
      <dsp:spPr>
        <a:xfrm>
          <a:off x="2027541" y="2121322"/>
          <a:ext cx="825742" cy="82574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8F0162-7BC8-4F30-8575-ECC5E9DDF7DD}">
      <dsp:nvSpPr>
        <dsp:cNvPr id="0" name=""/>
        <dsp:cNvSpPr/>
      </dsp:nvSpPr>
      <dsp:spPr>
        <a:xfrm rot="10800000">
          <a:off x="2440412" y="3181243"/>
          <a:ext cx="8869222" cy="82574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4130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i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коксартроз</a:t>
          </a:r>
          <a:r>
            <a:rPr lang="ru-RU" sz="24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(первичный и вторичные </a:t>
          </a:r>
          <a:r>
            <a:rPr lang="ru-RU" sz="2400" b="0" i="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коксартрозы</a:t>
          </a:r>
          <a:r>
            <a:rPr lang="ru-RU" sz="24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);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646847" y="3181243"/>
        <a:ext cx="8662787" cy="825742"/>
      </dsp:txXfrm>
    </dsp:sp>
    <dsp:sp modelId="{B1B163FF-9143-4A99-96AA-8F93572C0A49}">
      <dsp:nvSpPr>
        <dsp:cNvPr id="0" name=""/>
        <dsp:cNvSpPr/>
      </dsp:nvSpPr>
      <dsp:spPr>
        <a:xfrm>
          <a:off x="2027541" y="3181243"/>
          <a:ext cx="825742" cy="82574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D86B26-A974-4C08-8A05-D2585AF1513D}">
      <dsp:nvSpPr>
        <dsp:cNvPr id="0" name=""/>
        <dsp:cNvSpPr/>
      </dsp:nvSpPr>
      <dsp:spPr>
        <a:xfrm rot="10800000">
          <a:off x="2440412" y="4241163"/>
          <a:ext cx="8869222" cy="82574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4130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аваскулярный некроз (асептический некроз головки).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646847" y="4241163"/>
        <a:ext cx="8662787" cy="825742"/>
      </dsp:txXfrm>
    </dsp:sp>
    <dsp:sp modelId="{B232A614-7995-48EE-8C7F-773DD0FE356F}">
      <dsp:nvSpPr>
        <dsp:cNvPr id="0" name=""/>
        <dsp:cNvSpPr/>
      </dsp:nvSpPr>
      <dsp:spPr>
        <a:xfrm>
          <a:off x="2027541" y="4241163"/>
          <a:ext cx="825742" cy="82574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1AE151-23EB-4117-AAE0-40B362FB8BAE}">
      <dsp:nvSpPr>
        <dsp:cNvPr id="0" name=""/>
        <dsp:cNvSpPr/>
      </dsp:nvSpPr>
      <dsp:spPr>
        <a:xfrm>
          <a:off x="327250" y="2286"/>
          <a:ext cx="4347418" cy="26084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Однополюсные </a:t>
          </a:r>
          <a:r>
            <a:rPr lang="ru-RU" sz="20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эндопротезы</a:t>
          </a:r>
          <a:r>
            <a:rPr lang="ru-RU" sz="20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ТБС </a:t>
          </a:r>
          <a:r>
            <a:rPr lang="ru-RU" sz="2000" b="0" i="0" kern="12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используются при переломах шейки бедра у пожилых и ослабленных пациентов без существенных </a:t>
          </a:r>
          <a:r>
            <a:rPr lang="ru-RU" sz="2000" b="0" i="0" kern="1200" dirty="0" err="1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артрозных</a:t>
          </a:r>
          <a:r>
            <a:rPr lang="ru-RU" sz="2000" b="0" i="0" kern="12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 изменений вертлужной впадины.</a:t>
          </a:r>
          <a:endParaRPr lang="ru-RU" sz="2000" b="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7250" y="2286"/>
        <a:ext cx="4347418" cy="2608451"/>
      </dsp:txXfrm>
    </dsp:sp>
    <dsp:sp modelId="{F4374DC4-2B2F-425B-9A6F-FDE5D0F031F5}">
      <dsp:nvSpPr>
        <dsp:cNvPr id="0" name=""/>
        <dsp:cNvSpPr/>
      </dsp:nvSpPr>
      <dsp:spPr>
        <a:xfrm>
          <a:off x="5109410" y="2286"/>
          <a:ext cx="4347418" cy="26084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Двуполюсные</a:t>
          </a:r>
          <a:r>
            <a:rPr lang="ru-RU" sz="2400" b="1" i="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b="1" i="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эндопротезы</a:t>
          </a:r>
          <a:endParaRPr lang="ru-RU" sz="2000" b="1" i="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109410" y="2286"/>
        <a:ext cx="4347418" cy="2608451"/>
      </dsp:txXfrm>
    </dsp:sp>
    <dsp:sp modelId="{E32FA84D-65D8-4C5F-8A37-CE3CC7E413D7}">
      <dsp:nvSpPr>
        <dsp:cNvPr id="0" name=""/>
        <dsp:cNvSpPr/>
      </dsp:nvSpPr>
      <dsp:spPr>
        <a:xfrm>
          <a:off x="2718330" y="3045478"/>
          <a:ext cx="4347418" cy="26084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тотальное </a:t>
          </a:r>
          <a:r>
            <a:rPr lang="ru-RU" sz="20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эндопротезирование</a:t>
          </a:r>
          <a:r>
            <a:rPr lang="ru-RU" sz="20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0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осуществляется замена как бедренного компонента (головки бедра), так и вертлужного (впадины сустава). Срок службы подобных </a:t>
          </a:r>
          <a:r>
            <a:rPr lang="ru-RU" sz="2000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эндопротезов</a:t>
          </a:r>
          <a:r>
            <a:rPr lang="ru-RU" sz="20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существенно больше однополюсных.</a:t>
          </a:r>
          <a:endParaRPr lang="ru-RU" sz="2000" b="0" i="0" kern="1200" dirty="0" smtClean="0">
            <a:solidFill>
              <a:schemeClr val="bg1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kern="1200" dirty="0" smtClean="0">
            <a:solidFill>
              <a:srgbClr val="000000"/>
            </a:solidFill>
            <a:latin typeface="Calibri" panose="020F0502020204030204" pitchFamily="34" charset="0"/>
          </a:endParaRPr>
        </a:p>
      </dsp:txBody>
      <dsp:txXfrm>
        <a:off x="2718330" y="3045478"/>
        <a:ext cx="4347418" cy="26084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5/26/2022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8.wdp"/><Relationship Id="rId3" Type="http://schemas.microsoft.com/office/2007/relationships/hdphoto" Target="../media/hdphoto13.wdp"/><Relationship Id="rId7" Type="http://schemas.microsoft.com/office/2007/relationships/hdphoto" Target="../media/hdphoto15.wdp"/><Relationship Id="rId12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microsoft.com/office/2007/relationships/hdphoto" Target="../media/hdphoto17.wdp"/><Relationship Id="rId5" Type="http://schemas.microsoft.com/office/2007/relationships/hdphoto" Target="../media/hdphoto14.wdp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microsoft.com/office/2007/relationships/hdphoto" Target="../media/hdphoto16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19.wdp"/><Relationship Id="rId7" Type="http://schemas.microsoft.com/office/2007/relationships/hdphoto" Target="../media/hdphoto2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microsoft.com/office/2007/relationships/hdphoto" Target="../media/hdphoto23.wdp"/><Relationship Id="rId5" Type="http://schemas.microsoft.com/office/2007/relationships/hdphoto" Target="../media/hdphoto20.wdp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microsoft.com/office/2007/relationships/hdphoto" Target="../media/hdphoto22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7.wdp"/><Relationship Id="rId18" Type="http://schemas.microsoft.com/office/2007/relationships/hdphoto" Target="../media/hdphoto9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" Type="http://schemas.openxmlformats.org/officeDocument/2006/relationships/image" Target="../media/image4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5.wdp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2481945" y="1531002"/>
            <a:ext cx="8072845" cy="2625634"/>
          </a:xfrm>
        </p:spPr>
        <p:txBody>
          <a:bodyPr/>
          <a:lstStyle/>
          <a:p>
            <a:r>
              <a:rPr lang="ru-RU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Эндопротезирование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тазобедренного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сустава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560" y="132474"/>
            <a:ext cx="1567385" cy="1567385"/>
          </a:xfrm>
          <a:prstGeom prst="rect">
            <a:avLst/>
          </a:prstGeom>
          <a:ln>
            <a:solidFill>
              <a:srgbClr val="0070C0"/>
            </a:solidFill>
          </a:ln>
          <a:effectLst>
            <a:softEdge rad="112500"/>
          </a:effectLst>
        </p:spPr>
      </p:pic>
      <p:sp>
        <p:nvSpPr>
          <p:cNvPr id="7" name="Заголовок 3"/>
          <p:cNvSpPr txBox="1">
            <a:spLocks noGrp="1"/>
          </p:cNvSpPr>
          <p:nvPr>
            <p:ph type="subTitle" idx="1"/>
          </p:nvPr>
        </p:nvSpPr>
        <p:spPr>
          <a:xfrm>
            <a:off x="2942981" y="592786"/>
            <a:ext cx="6906413" cy="105746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КРАСГМУ </a:t>
            </a:r>
          </a:p>
          <a:p>
            <a:pPr algn="ctr"/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им. Проф. </a:t>
            </a:r>
            <a:r>
              <a:rPr lang="ru-RU" sz="2800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В.Ф.Войно-Ясенецкого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3191176" y="4156636"/>
            <a:ext cx="7802879" cy="20012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23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Ординатор: 1 года обучения </a:t>
            </a:r>
          </a:p>
          <a:p>
            <a:pPr algn="r">
              <a:lnSpc>
                <a:spcPct val="10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Специальности: </a:t>
            </a:r>
          </a:p>
          <a:p>
            <a:pPr algn="r">
              <a:lnSpc>
                <a:spcPct val="10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Травматологии и ортопедии </a:t>
            </a:r>
          </a:p>
          <a:p>
            <a:pPr algn="r">
              <a:lnSpc>
                <a:spcPct val="100000"/>
              </a:lnSpc>
            </a:pP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Выборнов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Владислав Игоревич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753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469" y="357877"/>
            <a:ext cx="5335273" cy="6149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448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959429" y="130630"/>
            <a:ext cx="8856617" cy="9013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КОМПОНЕНТОВ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s://titanmed.ru/images/stories/virtuemart/product/bipolyarnaya-bedrennaya-golovka-diamond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2" b="100000" l="3692" r="94308">
                        <a14:foregroundMark x1="34769" y1="19385" x2="20615" y2="34923"/>
                        <a14:foregroundMark x1="22154" y1="36769" x2="17692" y2="53231"/>
                        <a14:foregroundMark x1="17692" y1="56615" x2="25077" y2="69692"/>
                        <a14:foregroundMark x1="26923" y1="69692" x2="44462" y2="76462"/>
                        <a14:foregroundMark x1="46769" y1="77538" x2="74000" y2="68769"/>
                        <a14:foregroundMark x1="68615" y1="60615" x2="75385" y2="57077"/>
                        <a14:foregroundMark x1="38154" y1="52308" x2="56000" y2="47385"/>
                        <a14:foregroundMark x1="28000" y1="50923" x2="37077" y2="48462"/>
                        <a14:foregroundMark x1="35692" y1="17385" x2="53077" y2="14000"/>
                        <a14:foregroundMark x1="56462" y1="14000" x2="75846" y2="26154"/>
                        <a14:foregroundMark x1="75846" y1="26154" x2="85077" y2="51385"/>
                        <a14:foregroundMark x1="85077" y1="54769" x2="73538" y2="6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03" y="731093"/>
            <a:ext cx="3000138" cy="3000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18275" y="3023345"/>
            <a:ext cx="32613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Биполярная бедренная головка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https://titanmed.ru/images/stories/virtuemart/product/atsetabulyarnaya-tsementnaya-chasha-diamond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" b="99333" l="120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553" y="581298"/>
            <a:ext cx="3017518" cy="301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385863" y="3023345"/>
            <a:ext cx="32983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Ацетабулярная цементная чаша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6" descr="https://titanmed.ru/images/stories/virtuemart/product/chasha-atsetabulyarnaya-bestsementnaya-vkladysh-diamond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37" b="96264" l="2874" r="99425">
                        <a14:foregroundMark x1="36351" y1="66523" x2="33621" y2="770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936" y="991884"/>
            <a:ext cx="2860765" cy="235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818112" y="3023345"/>
            <a:ext cx="36184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Ацетабулярная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бесцементная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чаша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8" descr="https://titanmed.ru/images/stories/virtuemart/product/vkladysh-dlya-atsetabulyarnoy-bestsementnoy-chashi-lotus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382" r="100000">
                        <a14:foregroundMark x1="43011" y1="81874" x2="44393" y2="866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67" y="3726485"/>
            <a:ext cx="2461902" cy="246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68682" y="6023483"/>
            <a:ext cx="373331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Вкладыш для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ацетабулярной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бесцементной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0" descr="https://titanmed.ru/images/stories/virtuemart/product/vint-dlya-atsetabulyarnoy-bestsementnoy-chashi-lotus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463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861" y="3898696"/>
            <a:ext cx="2151991" cy="215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157397" y="6023483"/>
            <a:ext cx="44606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Винт для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ацетабулярной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бесцементной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чаши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2" descr="https://titanmed.ru/images/stories/virtuemart/product/kostnaya-tsementnaya-probka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348" y="3063427"/>
            <a:ext cx="3253255" cy="3253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8514950" y="6027356"/>
            <a:ext cx="250908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Костная цементная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пробка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249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titanmed.ru/images/stories/virtuemart/product/tsentralizator-dlya-nozhek-optima-i-optima-r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67" l="10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9429" y="-2474257"/>
            <a:ext cx="6753499" cy="675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18358" y="1602572"/>
            <a:ext cx="21957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Централизатор 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ножек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https://titanmed.ru/images/stories/virtuemart/product/nozhka-bedrennaya-tsementnaya-diamon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15" b="100000" l="9960" r="899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1046">
            <a:off x="5532226" y="1919243"/>
            <a:ext cx="4260510" cy="363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567401" y="5194262"/>
            <a:ext cx="226292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Ножка бедренная цементная DIAMOND™ Сталь 316L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6" descr="https://titanmed.ru/images/stories/virtuemart/product/nozhka-bedrennaya-tsementnaya-diamond-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33" b="96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5031" y="1976276"/>
            <a:ext cx="3826773" cy="351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59710" y="5139747"/>
            <a:ext cx="204156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Ножка бедренная цементная DIAMOND™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Co-Cr-Mo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8" descr="https://titanmed.ru/images/stories/virtuemart/product/nozhka-bedrennaya-bestsementnaya-diamond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537" y="2160181"/>
            <a:ext cx="3163109" cy="3163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2135943" y="5185230"/>
            <a:ext cx="22561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Ножка бедренная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бесцементная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DIAMOND™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Titan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0" descr="https://titanmed.ru/images/stories/virtuemart/product/nozhka-bedrennaya-revizionnaya-diamond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553" b="98440" l="198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80091">
            <a:off x="3785997" y="2354099"/>
            <a:ext cx="2772666" cy="2772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3862294" y="5203865"/>
            <a:ext cx="32004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Ножка бедренная ревизионная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DIAMOND™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8896543" y="159025"/>
            <a:ext cx="3192363" cy="65107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8974803" y="309282"/>
            <a:ext cx="2902159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показана к применению при выполнении ревизионных операций на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ТБС при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замене ранее установленных компонентов, либо при первичном вмешательстве когда имеется значительный дефицит костной ткани в проксимальном отделе бедренной кости. Ножка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тбс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ревизионная фиксируется в костно-мозговом канале с помощью специального костного цемента</a:t>
            </a:r>
            <a:r>
              <a:rPr lang="ru-RU" sz="1600" dirty="0">
                <a:solidFill>
                  <a:schemeClr val="bg1"/>
                </a:solidFill>
              </a:rPr>
              <a:t>.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379290" y="159025"/>
            <a:ext cx="5267169" cy="16954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централизатор направляют ножку ровно по центру интрамедуллярного канала, чем обеспечивают равномерную цементную мантию по всей длине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импланта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Стрелка вправо 27"/>
          <p:cNvSpPr/>
          <p:nvPr/>
        </p:nvSpPr>
        <p:spPr>
          <a:xfrm>
            <a:off x="2275949" y="616203"/>
            <a:ext cx="946042" cy="7240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12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1492623" y="157720"/>
            <a:ext cx="9601200" cy="17615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653989" y="253672"/>
            <a:ext cx="9601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каждого конкретного случая подбирается соответствующий протез. Каждый из компонентов имеет свой размерный ряд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94229" y="2124636"/>
            <a:ext cx="11127442" cy="44644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Узел трения — это то, между какими материалами протеза осуществляется взаимодействие в результате движений в искусственном тазобедренном суставе: головки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эндопротеза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надеваемой на конус ножки, и вкладыша суставной впадины. Головка может состоять из метала, либо керамики. Вкладыш может состоять из полиэтилена, метала либо керамики. Тип и качество материалов применяемых в узлах трения во многом определяет срок службы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эндопротеза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По этому признаку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эндопротезы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тазобедренного сустава делятся на: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107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Эндопротезы в Украин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128" y="666204"/>
            <a:ext cx="10670940" cy="36053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91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84066" y="150951"/>
            <a:ext cx="11059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Эндопротезы различаются также по материалам, из которых сделана искусственная головка бедренной кости и искусственная суставная впадина.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Вместе они образуют так называемую «пару трения».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84066" y="1556453"/>
            <a:ext cx="1087265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дешевой и часто используемой «парой трения» в тотальных протезах является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металл/полиэтилен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Головка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эндопротеза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изготавливается из прочного металлического сплава, а суставная – из высокомолекулярного полиэтилена. Срок службы данной «пары трения» составляет до 15 лет,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временем полиэтилен изнашивается, продукты износа полиэтилена могут разрушать кость и уменьшать прочность фиксации компонентов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эндопротеза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84066" y="4143677"/>
            <a:ext cx="1119486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Лучшие по выживаемости результаты дают «пары трения» 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керамика/полиэтилен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и </a:t>
            </a:r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керамика/керамика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Компоненты данных протезов изготавливаются из специальной особо прочной керамики. Срок службы подобных протезов может достигать 25 – 30 лет. Однако данный тип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эндопротезов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существенно дороже.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24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233748" y="143692"/>
            <a:ext cx="8817429" cy="9405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ТИПЫ ФИКСАЦИИ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2" descr="Что лучше: цементная или бесцементная фиксация эндопротеза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308" y="1227907"/>
            <a:ext cx="3853544" cy="445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914399" y="1227907"/>
            <a:ext cx="3370217" cy="10058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ЦЕМЕНТНАЯ ФИКСАЦИЯ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425544" y="1227907"/>
            <a:ext cx="3370217" cy="10058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Бесцементная фиксация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Press-fit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70709" y="2246808"/>
            <a:ext cx="42976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используется при низком качестве костной ткани. Костный цемент – вещество, которым заполняют суставную впадину и канал бедренной кости перед установкой 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эндопротеза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Он увеличивает прочность фиксации компонентов, создает для них опору, перераспределяет нагрузку, испытываемую костью.</a:t>
            </a:r>
            <a:endParaRPr lang="ru-RU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281852" y="2233747"/>
            <a:ext cx="407996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предпочтительно используется у молодых пациентов с хорошим качеством кости. Данные компоненты имеют специальное покрытие, в поры которого прорастает кость пациента. Таким образом реализуется эффект биологической фиксации.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67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титановый имплант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068" y="1698171"/>
            <a:ext cx="3888529" cy="4495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319347" y="182881"/>
            <a:ext cx="10437223" cy="15152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Протезирование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ТБС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индивидуального протеза, изготовленного с помощью 3Д-технологии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557597" y="1917475"/>
            <a:ext cx="7328260" cy="42664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обычных случаях после того, как врач и пациент определились с моделью будущего искусственного сустава, индивидуально подбирается форма и размер уже готового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эндопротеза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Для этого пациенту делают специальные рентгеновские снимки, на основании которых происходит компьютерный подбор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эндопротеза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обширном банке данных с более чем 40 000 протезов.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60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5840" y="91440"/>
            <a:ext cx="10816046" cy="577596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сложных клинических случаях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проводится заказ индивидуальных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эндопротезов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учитывающих все физиологические особенности пациента. По результатам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КТ исследования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костей таза пациента при помощи современных программ создаются проекты 3D-моделей костей таза. На виртуальной 3D-модели определяются локализация и размеры костных дефектов вертлужной впадины, оценивается качество оставшейся костной ткани. С учётом этих данных разрабатывается индивидуальная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ацетабулярная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система и планируется расположение винтов, фиксирующих конструкцию. Полученные модели костей таза и индивидуальной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ацетабулярной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системы выполняются на 3Д-принтере из полимеров. С их помощью проводится планирование наиболее оптимального хода операции. После этого осуществляется изготовление конструкции, обладающей сложнейшей геометрией, с использованием разрешённых для изготовления изделий медицинского назначения в РФ сплавов биоинертного металла – титана, с применением 3Д-печати. Индивидуальная модель тазового компонента полностью замещает дефект костной ткани вертлужной впадины и является полностью безопасной для человеческого организма. Такие протезы ещё более «близки» организму, чем конструкции серийного производства, максимально функциональны, комфортны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долговечны.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3580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580606" y="209005"/>
            <a:ext cx="9784080" cy="114953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ПРОИЗВОДИТЕЛИ ЭНДОПРОТЕЗОВ В РОССИИ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1155" y="1554481"/>
            <a:ext cx="10802983" cy="48985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АО «ВНИИНМ» имени академика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Бочвара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(Высокотехнологический научно-исследовательский институт неорганических материалов, участник ГК «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Росатом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»);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ЗАО «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Имплант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М»;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АО «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Имплант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МТ»;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Эндосервис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«Трек-Э Композит».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857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740296" y="117568"/>
            <a:ext cx="7694023" cy="8229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582373861"/>
              </p:ext>
            </p:extLst>
          </p:nvPr>
        </p:nvGraphicFramePr>
        <p:xfrm>
          <a:off x="3239588" y="940527"/>
          <a:ext cx="8778239" cy="56954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63" b="96444" l="7600" r="90400">
                        <a14:foregroundMark x1="30800" y1="23556" x2="30800" y2="23556"/>
                        <a14:foregroundMark x1="28400" y1="20296" x2="33600" y2="25185"/>
                        <a14:foregroundMark x1="26800" y1="18667" x2="32800" y2="20000"/>
                        <a14:foregroundMark x1="32600" y1="26519" x2="30400" y2="23704"/>
                        <a14:foregroundMark x1="38200" y1="14370" x2="39200" y2="18222"/>
                        <a14:foregroundMark x1="46000" y1="16593" x2="47400" y2="20444"/>
                        <a14:foregroundMark x1="51800" y1="10074" x2="52000" y2="13333"/>
                        <a14:foregroundMark x1="57200" y1="17185" x2="56200" y2="19556"/>
                        <a14:foregroundMark x1="57800" y1="26370" x2="53200" y2="29926"/>
                        <a14:foregroundMark x1="66000" y1="14963" x2="66000" y2="19852"/>
                        <a14:foregroundMark x1="74800" y1="20296" x2="66600" y2="22519"/>
                        <a14:foregroundMark x1="83600" y1="25926" x2="77800" y2="25926"/>
                        <a14:foregroundMark x1="72800" y1="31407" x2="64000" y2="32593"/>
                        <a14:foregroundMark x1="80800" y1="33630" x2="83000" y2="33185"/>
                        <a14:foregroundMark x1="76400" y1="36444" x2="77600" y2="37481"/>
                        <a14:foregroundMark x1="64000" y1="39407" x2="68800" y2="41630"/>
                        <a14:foregroundMark x1="53400" y1="37778" x2="61400" y2="30815"/>
                        <a14:foregroundMark x1="47000" y1="25778" x2="46800" y2="29037"/>
                        <a14:foregroundMark x1="40400" y1="41630" x2="33400" y2="40296"/>
                        <a14:foregroundMark x1="35800" y1="31852" x2="27800" y2="31407"/>
                        <a14:foregroundMark x1="29200" y1="38074" x2="25400" y2="38074"/>
                        <a14:foregroundMark x1="22400" y1="34519" x2="18800" y2="33185"/>
                        <a14:foregroundMark x1="24000" y1="27556" x2="19400" y2="26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4" y="470263"/>
            <a:ext cx="4392526" cy="6387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4676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606731" y="143692"/>
            <a:ext cx="10149840" cy="1371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ПОСТАВЩИКИ ЭНДОПРОТЕЗОВ </a:t>
            </a:r>
          </a:p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РОССИИ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280160" y="1711233"/>
            <a:ext cx="10476411" cy="47940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июль 2017 года в 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представлены следующие поставщики наиболее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эндопротезов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тазобедренного сустава: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Zimmer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(«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Зиммер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»);</a:t>
            </a:r>
          </a:p>
          <a:p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DePuy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Johnson &amp; Johnson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(«</a:t>
            </a:r>
            <a:r>
              <a:rPr lang="ru-RU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ДеПью</a:t>
            </a:r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принадлежит концерну «Джонсон энд Джонсон»);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Stryker («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Страйкер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»);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Smith &amp; Nephew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(«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Смит энд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Нефью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»);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Biomet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(«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Байомет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»);</a:t>
            </a:r>
          </a:p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Aesculap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Braun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(«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Эскулап», отделение компании «Би Браун»).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56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698172" y="235131"/>
            <a:ext cx="9274628" cy="9013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ПРИЧИНЫ ЭНДОПРОТЕЗИРОВАНИЯ ТБС</a:t>
            </a:r>
            <a:endParaRPr lang="ru-R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89019702"/>
              </p:ext>
            </p:extLst>
          </p:nvPr>
        </p:nvGraphicFramePr>
        <p:xfrm>
          <a:off x="-1" y="1502229"/>
          <a:ext cx="13337177" cy="50683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3743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581" l="343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41" y="91440"/>
            <a:ext cx="3388072" cy="25251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8" b="100000" l="1873" r="988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877" y="0"/>
            <a:ext cx="4212315" cy="3328833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2284631" y="2616613"/>
            <a:ext cx="3579222" cy="483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АРТРИТ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7007" y1="41573" x2="27007" y2="48315"/>
                        <a14:foregroundMark x1="43066" y1="19850" x2="41606" y2="22097"/>
                        <a14:foregroundMark x1="23723" y1="41199" x2="37226" y2="34457"/>
                        <a14:foregroundMark x1="42701" y1="16854" x2="55839" y2="11236"/>
                        <a14:foregroundMark x1="24088" y1="38951" x2="33577" y2="31086"/>
                        <a14:foregroundMark x1="22263" y1="37079" x2="32482" y2="32210"/>
                        <a14:foregroundMark x1="37226" y1="25468" x2="45985" y2="13109"/>
                        <a14:foregroundMark x1="35036" y1="19476" x2="45255" y2="8614"/>
                        <a14:foregroundMark x1="32117" y1="25094" x2="41606" y2="7491"/>
                        <a14:foregroundMark x1="25182" y1="31086" x2="39051" y2="23970"/>
                        <a14:foregroundMark x1="21533" y1="39326" x2="34307" y2="20974"/>
                        <a14:foregroundMark x1="33212" y1="20974" x2="41606" y2="86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946" y="91440"/>
            <a:ext cx="2607865" cy="25412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000" b="88529" l="12500" r="73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063" y="-633549"/>
            <a:ext cx="4108029" cy="3491825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7619648" y="2593259"/>
            <a:ext cx="3840480" cy="5300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ПЕРЕЛОМ ШЕЙКИ БЕДРА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88095" l="42832" r="939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6900" y="2200611"/>
            <a:ext cx="5381625" cy="40005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19" b="90000" l="5063" r="946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696" y="3099939"/>
            <a:ext cx="1921092" cy="3282879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1250577" y="6132554"/>
            <a:ext cx="4020670" cy="43232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КОКСАРТРОЗ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778" b="100000" l="1000" r="5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086" y="3090609"/>
            <a:ext cx="3696084" cy="277206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999" y="3201053"/>
            <a:ext cx="2600832" cy="260083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39" b="95556" l="9978" r="95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242" y="3090609"/>
            <a:ext cx="2147092" cy="3427731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5664584" y="5991242"/>
            <a:ext cx="5876365" cy="6375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АВАСКУЛЯРНЫЙ НЕКРОЗ (АСЕПТИЧЕСКИЙ НЕКРОЗ ГОЛОВКИ)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54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142693" y="258569"/>
            <a:ext cx="8713694" cy="9278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ДИАГНОСТИКА ТБС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10728" y="1528355"/>
            <a:ext cx="10528278" cy="509451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объема движений и интенсивности болевого синдрома;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нарушения походки;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различия в длине ног;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выявление атрофии мышц;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болезненности при пальпации;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функции соседних суставов;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чувствительности и кровоснабжения нижних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конечностей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Рентген, КТ, МРТ.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14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>
            <a:spLocks noGrp="1"/>
          </p:cNvSpPr>
          <p:nvPr>
            <p:ph idx="1"/>
          </p:nvPr>
        </p:nvSpPr>
        <p:spPr>
          <a:xfrm>
            <a:off x="774780" y="0"/>
            <a:ext cx="11247402" cy="52643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67" b="100000" l="10300" r="99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78" y="2808514"/>
            <a:ext cx="6107822" cy="4049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875211" y="169817"/>
            <a:ext cx="11038115" cy="263869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Эндопротез типа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Остина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Мура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однополюсной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эндопротез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предназначенный для восстановления двигательной функции сустава. Основными преимуществами  являются простота и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малоинвазивность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операции, а также доступная цена.</a:t>
            </a:r>
          </a:p>
          <a:p>
            <a:pPr algn="ctr"/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37" b="96883" l="30600" r="968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2156" y="1621422"/>
            <a:ext cx="8274841" cy="5522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17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586445" y="143693"/>
            <a:ext cx="8477794" cy="6923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ЭНДОПРОТЕЗИРОВАНИЕ ТБС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063671834"/>
              </p:ext>
            </p:extLst>
          </p:nvPr>
        </p:nvGraphicFramePr>
        <p:xfrm>
          <a:off x="1619795" y="1097281"/>
          <a:ext cx="9784080" cy="5656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6232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067" y="457199"/>
            <a:ext cx="8276780" cy="6173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34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011680" y="182881"/>
            <a:ext cx="9157063" cy="11234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СТРОЕНИЕ ТАЗОБЕДРЕННОГО ЭНДОПРОТЕЗА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345474" y="1645920"/>
            <a:ext cx="10489474" cy="47026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эндопротезы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ТБС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— сложные технические изделия. Так же как и нормальный тазобедренный сустав, искусственный состоит из круглой головки и вогнутой впадины, в которой головка и вращается, позволяя осуществить нормальный объем движений. Обычно протез состоит из ножки, головки,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ацетабулярной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чашки и вкладыша.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07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TM10001105[[fn=Урожай]]</Template>
  <TotalTime>133</TotalTime>
  <Words>495</Words>
  <Application>Microsoft Office PowerPoint</Application>
  <PresentationFormat>Широкоэкранный</PresentationFormat>
  <Paragraphs>87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Calibri</vt:lpstr>
      <vt:lpstr>Franklin Gothic Book</vt:lpstr>
      <vt:lpstr>Times New Roman</vt:lpstr>
      <vt:lpstr>Wingdings</vt:lpstr>
      <vt:lpstr>Crop</vt:lpstr>
      <vt:lpstr>Эндопротезирование тазобедренного сустава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Эндопротезирование тазобедренного сустава</dc:title>
  <dc:creator>Пользователь Windows</dc:creator>
  <cp:lastModifiedBy>Пользователь Windows</cp:lastModifiedBy>
  <cp:revision>16</cp:revision>
  <dcterms:created xsi:type="dcterms:W3CDTF">2022-05-26T03:18:36Z</dcterms:created>
  <dcterms:modified xsi:type="dcterms:W3CDTF">2022-05-26T05:31:55Z</dcterms:modified>
</cp:coreProperties>
</file>