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58" r:id="rId6"/>
    <p:sldId id="263" r:id="rId7"/>
    <p:sldId id="261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AB9355-7448-4670-8EEA-EF5E70478871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583019-AFE1-40D5-974A-A6037F7B11B7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9355-7448-4670-8EEA-EF5E70478871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83019-AFE1-40D5-974A-A6037F7B11B7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9355-7448-4670-8EEA-EF5E70478871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83019-AFE1-40D5-974A-A6037F7B11B7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9355-7448-4670-8EEA-EF5E70478871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83019-AFE1-40D5-974A-A6037F7B11B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9355-7448-4670-8EEA-EF5E70478871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83019-AFE1-40D5-974A-A6037F7B11B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9355-7448-4670-8EEA-EF5E70478871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83019-AFE1-40D5-974A-A6037F7B11B7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9355-7448-4670-8EEA-EF5E70478871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83019-AFE1-40D5-974A-A6037F7B11B7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9355-7448-4670-8EEA-EF5E70478871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83019-AFE1-40D5-974A-A6037F7B11B7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9355-7448-4670-8EEA-EF5E70478871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83019-AFE1-40D5-974A-A6037F7B11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9355-7448-4670-8EEA-EF5E70478871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83019-AFE1-40D5-974A-A6037F7B11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9355-7448-4670-8EEA-EF5E70478871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83019-AFE1-40D5-974A-A6037F7B11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0AB9355-7448-4670-8EEA-EF5E70478871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2583019-AFE1-40D5-974A-A6037F7B11B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7200" dirty="0" smtClean="0"/>
              <a:t>ТИМЕЙ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или О природе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425818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«Когда </a:t>
            </a:r>
            <a:r>
              <a:rPr lang="ru-RU" sz="4000" dirty="0"/>
              <a:t>стоит вопрос о здоровье и болезни, о добродетели и пороке, нет ничего важнее, нежели соразмерность или несоразмерность между душой и телом как </a:t>
            </a:r>
            <a:r>
              <a:rPr lang="ru-RU" sz="4000" dirty="0" smtClean="0"/>
              <a:t>таковыми».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Здоровье и здравомыслие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280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2060848"/>
            <a:ext cx="7745505" cy="38778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dirty="0" smtClean="0"/>
              <a:t>«Если </a:t>
            </a:r>
            <a:r>
              <a:rPr lang="ru-RU" sz="3600" dirty="0"/>
              <a:t>только недуг не представляет чрезвычайной опасности, лучше руководить им с помощью упорядоченного образа жизни, насколько это позволяют нам обстоятельства, нежели дразнить его лекарствами, делая тем самым беду </a:t>
            </a:r>
            <a:r>
              <a:rPr lang="ru-RU" sz="3600" dirty="0" smtClean="0"/>
              <a:t>закоренелой».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Здоровье и здравомыслие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136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2348880"/>
            <a:ext cx="7920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6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6787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 Сократ: Концепция идеального государства</a:t>
            </a:r>
          </a:p>
          <a:p>
            <a:r>
              <a:rPr lang="ru-RU" sz="3600" dirty="0" smtClean="0"/>
              <a:t> </a:t>
            </a:r>
            <a:r>
              <a:rPr lang="ru-RU" sz="3600" dirty="0" err="1" smtClean="0"/>
              <a:t>Критий</a:t>
            </a:r>
            <a:r>
              <a:rPr lang="ru-RU" sz="3600" dirty="0" smtClean="0"/>
              <a:t>: Легенда об Атлантиде</a:t>
            </a:r>
          </a:p>
          <a:p>
            <a:r>
              <a:rPr lang="ru-RU" sz="3600" dirty="0" smtClean="0"/>
              <a:t> </a:t>
            </a:r>
            <a:r>
              <a:rPr lang="ru-RU" sz="3600" dirty="0" err="1" smtClean="0"/>
              <a:t>Тимей</a:t>
            </a:r>
            <a:r>
              <a:rPr lang="ru-RU" sz="3600" dirty="0" smtClean="0"/>
              <a:t>: Создание видимого космоса Демиургом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Части диалога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250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2248347"/>
            <a:ext cx="8640960" cy="449302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dirty="0" smtClean="0"/>
              <a:t>«Какое </a:t>
            </a:r>
            <a:r>
              <a:rPr lang="ru-RU" sz="2800" dirty="0"/>
              <a:t>бы славное или великое деяние или вообще замечательное событие ни произошло, будь то в нашем краю или в любой другой стране, о которой мы получаем известия, все это с древних времен запечатлевается в записях, которые мы храним в наших храмах; между тем у вас и прочих народов всякий раз, как только успеет выработаться письменность, вновь в урочное время с небес низвергаются потоки, словно мор, оставляя из всех вас лишь неграмотных и </a:t>
            </a:r>
            <a:r>
              <a:rPr lang="ru-RU" sz="2800" dirty="0" smtClean="0"/>
              <a:t>неученых»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Легенда об Атлантиде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782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/>
              <a:t>«…ибо </a:t>
            </a:r>
            <a:r>
              <a:rPr lang="ru-RU" sz="3200" dirty="0"/>
              <a:t>еще существовал остров, лежавший перед тем проливом, который называется на вашем языке </a:t>
            </a:r>
            <a:r>
              <a:rPr lang="ru-RU" sz="3200" dirty="0" err="1"/>
              <a:t>Геракловыми</a:t>
            </a:r>
            <a:r>
              <a:rPr lang="ru-RU" sz="3200" dirty="0"/>
              <a:t> </a:t>
            </a:r>
            <a:r>
              <a:rPr lang="ru-RU" sz="3200" dirty="0" smtClean="0"/>
              <a:t>столпами. Этот </a:t>
            </a:r>
            <a:r>
              <a:rPr lang="ru-RU" sz="3200" dirty="0"/>
              <a:t>остров превышал своими размерами Ливию и Азию вместе </a:t>
            </a:r>
            <a:r>
              <a:rPr lang="ru-RU" sz="3200" dirty="0" smtClean="0"/>
              <a:t>взятые».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Легенда  об Атлантиде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539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Атлантида</a:t>
            </a:r>
            <a:endParaRPr lang="ru-RU" dirty="0"/>
          </a:p>
        </p:txBody>
      </p:sp>
      <p:pic>
        <p:nvPicPr>
          <p:cNvPr id="1026" name="Picture 2" descr="http://img0.liveinternet.ru/images/attach/c/6/90/145/90145126_large_3437398_72899274_05esa5at_1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510" y="2348880"/>
            <a:ext cx="6429375" cy="396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657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 космоса: </a:t>
            </a:r>
            <a:endParaRPr lang="ru-RU" dirty="0"/>
          </a:p>
        </p:txBody>
      </p:sp>
      <p:pic>
        <p:nvPicPr>
          <p:cNvPr id="4" name="Picture 2" descr="http://img01.chitalnya.ru/upload2/248/7413603076711297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708920"/>
            <a:ext cx="7519297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354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«</a:t>
            </a:r>
            <a:r>
              <a:rPr lang="ru-RU" sz="4000" dirty="0"/>
              <a:t>В центре космоса построивший дал место душе, откуда распространил ее по всему телу и </a:t>
            </a:r>
            <a:r>
              <a:rPr lang="ru-RU" sz="4000" dirty="0" smtClean="0"/>
              <a:t>в придачу </a:t>
            </a:r>
            <a:r>
              <a:rPr lang="ru-RU" sz="4000" dirty="0"/>
              <a:t>облек ею тело </a:t>
            </a:r>
            <a:r>
              <a:rPr lang="ru-RU" sz="4000" dirty="0" smtClean="0"/>
              <a:t>извне».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err="1" smtClean="0"/>
              <a:t>Тимей</a:t>
            </a:r>
            <a:r>
              <a:rPr lang="ru-RU" dirty="0" smtClean="0"/>
              <a:t>: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700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 Небесный род богов</a:t>
            </a:r>
          </a:p>
          <a:p>
            <a:r>
              <a:rPr lang="ru-RU" sz="3200" dirty="0" smtClean="0"/>
              <a:t> Пернатый, плывущий по воздуху род</a:t>
            </a:r>
          </a:p>
          <a:p>
            <a:r>
              <a:rPr lang="ru-RU" sz="3200" dirty="0" smtClean="0"/>
              <a:t> Водный род</a:t>
            </a:r>
          </a:p>
          <a:p>
            <a:r>
              <a:rPr lang="ru-RU" sz="3200" dirty="0" smtClean="0"/>
              <a:t> Пеший или сухопутный род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548680"/>
            <a:ext cx="7756263" cy="1054250"/>
          </a:xfrm>
        </p:spPr>
        <p:txBody>
          <a:bodyPr/>
          <a:lstStyle/>
          <a:p>
            <a:r>
              <a:rPr lang="ru-RU" dirty="0" smtClean="0"/>
              <a:t>Четыре рода живого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641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«Причина</a:t>
            </a:r>
            <a:r>
              <a:rPr lang="ru-RU" sz="3600" dirty="0"/>
              <a:t>, по которой бог изобрел и даровал нам зрение, голос, слух и речь именно эта: чтобы мы, наблюдая круговращения ума в небе, извлекли пользу для круговращения нашего </a:t>
            </a:r>
            <a:r>
              <a:rPr lang="ru-RU" sz="3600" dirty="0" smtClean="0"/>
              <a:t>мышления».</a:t>
            </a:r>
            <a:endParaRPr lang="ru-RU" sz="36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432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40</TotalTime>
  <Words>307</Words>
  <Application>Microsoft Office PowerPoint</Application>
  <PresentationFormat>Экран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Твердый переплет</vt:lpstr>
      <vt:lpstr>ТИМЕЙ</vt:lpstr>
      <vt:lpstr>Части диалога</vt:lpstr>
      <vt:lpstr>Легенда об Атлантиде</vt:lpstr>
      <vt:lpstr>Легенда  об Атлантиде</vt:lpstr>
      <vt:lpstr>Атлантида</vt:lpstr>
      <vt:lpstr>Состав космоса: </vt:lpstr>
      <vt:lpstr> Тимей: </vt:lpstr>
      <vt:lpstr>Четыре рода живого</vt:lpstr>
      <vt:lpstr>Презентация PowerPoint</vt:lpstr>
      <vt:lpstr>Здоровье и здравомыслие</vt:lpstr>
      <vt:lpstr>Здоровье и здравомыслие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ТИМЕЙ</dc:title>
  <dc:creator>Анастасия</dc:creator>
  <cp:lastModifiedBy>tech</cp:lastModifiedBy>
  <cp:revision>5</cp:revision>
  <dcterms:created xsi:type="dcterms:W3CDTF">2014-05-17T15:23:29Z</dcterms:created>
  <dcterms:modified xsi:type="dcterms:W3CDTF">2014-05-26T00:35:20Z</dcterms:modified>
</cp:coreProperties>
</file>