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2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t>сб 28.10.23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1896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t>сб 28.10.23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845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t>сб 28.10.23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6211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t>сб 28.10.23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1656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t>сб 28.10.23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0897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t>сб 28.10.23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039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t>сб 28.10.23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933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t>сб 28.10.23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9752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t>сб 28.10.23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424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t>сб 28.10.23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6831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t>сб 28.10.23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8734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EF1AA-8B9F-4D85-9DDD-6A6CFC97AD6F}" type="datetimeFigureOut">
              <a:rPr lang="ru-RU" smtClean="0"/>
              <a:t>сб 28.10.23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FA9F0-FD00-4350-9B7D-5F1E79730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863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2130425"/>
            <a:ext cx="7848872" cy="1470025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Arial Black" panose="020B0A04020102020204" pitchFamily="34" charset="0"/>
              </a:rPr>
              <a:t>Методы определения качества стоматологических материалов. Методы разрушающего и неразрушающего контроля.</a:t>
            </a:r>
            <a:endParaRPr lang="ru-RU" sz="2000" dirty="0"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4008" y="5420816"/>
            <a:ext cx="4499992" cy="600472"/>
          </a:xfrm>
        </p:spPr>
        <p:txBody>
          <a:bodyPr>
            <a:normAutofit fontScale="92500"/>
          </a:bodyPr>
          <a:lstStyle/>
          <a:p>
            <a:pPr algn="l"/>
            <a:r>
              <a:rPr lang="ru-RU" sz="2000" i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Подготовил: Кудашкин Николай Евгеньевич</a:t>
            </a:r>
            <a:endParaRPr lang="ru-RU" sz="2000" i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pic>
        <p:nvPicPr>
          <p:cNvPr id="1026" name="Picture 2" descr="F:\!_hw\!КрасГМУ\ПРЕЗЕНТАЦИЯ v2.0\Pppres\Лого_титул_п01.e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63448"/>
            <a:ext cx="3454400" cy="93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563888" y="6021288"/>
            <a:ext cx="23042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Красноярск</a:t>
            </a:r>
          </a:p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2023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г.</a:t>
            </a:r>
          </a:p>
        </p:txBody>
      </p:sp>
    </p:spTree>
    <p:extLst>
      <p:ext uri="{BB962C8B-B14F-4D97-AF65-F5344CB8AC3E}">
        <p14:creationId xmlns:p14="http://schemas.microsoft.com/office/powerpoint/2010/main" val="99581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147316"/>
            <a:ext cx="7859216" cy="576064"/>
          </a:xfrm>
        </p:spPr>
        <p:txBody>
          <a:bodyPr>
            <a:noAutofit/>
          </a:bodyPr>
          <a:lstStyle/>
          <a:p>
            <a:r>
              <a:rPr lang="ru-RU" sz="2400" dirty="0">
                <a:cs typeface="Arial" panose="020B0604020202020204" pitchFamily="34" charset="0"/>
              </a:rPr>
              <a:t>Основные группы свойств стоматологических материалов для доклинической оценки их </a:t>
            </a:r>
            <a:r>
              <a:rPr lang="ru-RU" sz="2400" dirty="0" smtClean="0">
                <a:cs typeface="Arial" panose="020B0604020202020204" pitchFamily="34" charset="0"/>
              </a:rPr>
              <a:t>качества</a:t>
            </a:r>
            <a:r>
              <a:rPr lang="ru-RU" dirty="0">
                <a:cs typeface="Arial" panose="020B0604020202020204" pitchFamily="34" charset="0"/>
              </a:rPr>
              <a:t>.</a:t>
            </a:r>
            <a:endParaRPr lang="ru-RU" dirty="0">
              <a:cs typeface="Arial" panose="020B0604020202020204" pitchFamily="34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63688" y="2060848"/>
            <a:ext cx="6259863" cy="4392488"/>
          </a:xfrm>
          <a:prstGeom prst="rect">
            <a:avLst/>
          </a:prstGeom>
        </p:spPr>
      </p:pic>
      <p:pic>
        <p:nvPicPr>
          <p:cNvPr id="1026" name="Picture 2" descr="F:\!_hw\!КрасГМУ\ПРЕЗЕНТАЦИЯ v2.0\Элементы\Лого_слайд_п01 им.e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073" y="188640"/>
            <a:ext cx="1908175" cy="59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0481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dirty="0"/>
              <a:t>Основное содержание стандарта для стоматологических материалов (на примере национального стандарта России - </a:t>
            </a:r>
            <a:r>
              <a:rPr lang="ru-RU" sz="2200" dirty="0" smtClean="0"/>
              <a:t>ГОСТР)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9592" y="1772816"/>
            <a:ext cx="7671714" cy="3327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251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Международные и национальные организации по стандартизации стоматологических </a:t>
            </a:r>
            <a:r>
              <a:rPr lang="ru-RU" sz="2400" dirty="0" smtClean="0"/>
              <a:t>материалов</a:t>
            </a:r>
            <a:endParaRPr lang="ru-RU" sz="2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7584" y="1556792"/>
            <a:ext cx="6730811" cy="426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732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3662" y="116632"/>
            <a:ext cx="8448938" cy="6336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3887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55</Words>
  <Application>Microsoft Office PowerPoint</Application>
  <PresentationFormat>Экран (4:3)</PresentationFormat>
  <Paragraphs>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Arial Narrow</vt:lpstr>
      <vt:lpstr>Calibri</vt:lpstr>
      <vt:lpstr>Тема Office</vt:lpstr>
      <vt:lpstr>Методы определения качества стоматологических материалов. Методы разрушающего и неразрушающего контроля.</vt:lpstr>
      <vt:lpstr>Основные группы свойств стоматологических материалов для доклинической оценки их качества.</vt:lpstr>
      <vt:lpstr>Основное содержание стандарта для стоматологических материалов (на примере национального стандарта России - ГОСТР)</vt:lpstr>
      <vt:lpstr>Международные и национальные организации по стандартизации стоматологических материалов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Anton</dc:creator>
  <cp:lastModifiedBy>User</cp:lastModifiedBy>
  <cp:revision>7</cp:revision>
  <dcterms:created xsi:type="dcterms:W3CDTF">2020-06-24T17:01:32Z</dcterms:created>
  <dcterms:modified xsi:type="dcterms:W3CDTF">2023-10-28T02:38:56Z</dcterms:modified>
</cp:coreProperties>
</file>