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280" r:id="rId44"/>
    <p:sldId id="27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Документирование.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82809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бюджетное образовательное учреждение высшего образования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 имени профессора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министерства здравоохранения Российской Федерации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5445224"/>
            <a:ext cx="3102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 Попова О.М.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87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документов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видам деятельности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от средств фиксации все документы принято разделять на три большие группы:</a:t>
            </a:r>
          </a:p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Организационно-распорядительные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отражают вопросы общего руководства предприятием и его производственной деятельностью. Эти документы составляют работниками всех подразделений предприятия. Документы по организации учёта и отчётности составляют непосредственно работники отдела учёта.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документов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финансово-расчётным операциям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в основном работники финансового отдела  и бухгалтерии. Правильно составленные документы по финансово-расчётным операциям способствуют рациональному использованию денежных средств.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снабжению и сбыту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преимущественно работники планового отдела, отделов материально-технического снабжения и сбыта, а также работники учёта.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документов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месту составления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подразделяются на: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составленные работниками данного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от других предприятий 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юридической силе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классифицируются на: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Подлинные,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выдаются уполномоченными работниками организации с соблюдением всех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Подложные,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содержание или реквизиты, которых не соответствуют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грифу,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степени доступности содержащейся в них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информации: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открытого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</a:t>
            </a: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Ограниченного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Конфиденциального характера</a:t>
            </a:r>
          </a:p>
          <a:p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назначению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Организационно-правовые,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Распорядительные,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Информационно-справочные,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Регистрационно-контрольные,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отчетные,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Кадровые,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Судебно-исковые,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Финансово-бухгалтерские документы.</a:t>
            </a:r>
          </a:p>
          <a:p>
            <a:pPr marL="11430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относящиеся к одной управленческой функции, принято называть системой документации, например: система организационно-распорядительной документации.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158353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</a:t>
            </a:r>
            <a:r>
              <a:rPr lang="ru-RU" dirty="0" err="1" smtClean="0"/>
              <a:t>дакументации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Система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–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документов, взаимосвязанных по признакам назначения, сферы деятельности и единых требований к их оформлению.</a:t>
            </a:r>
          </a:p>
          <a:p>
            <a:pPr marL="11430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Системы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могут быть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функциональными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отраслевыми. </a:t>
            </a: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Функциональными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являются те, которые в том или ином объёме присущи всем организациям, например, бухгалтерская, отчётно-статистическая, организационная, внешнеторговая.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отраслевых системах документации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документирование соответствующих видов деятельности и отражение их специфики. </a:t>
            </a:r>
          </a:p>
        </p:txBody>
      </p:sp>
    </p:spTree>
    <p:extLst>
      <p:ext uri="{BB962C8B-B14F-4D97-AF65-F5344CB8AC3E}">
        <p14:creationId xmlns:p14="http://schemas.microsoft.com/office/powerpoint/2010/main" val="2361404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Реквизиты документа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Каждый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состоит из отдельных составляющих его информационных элементов, которые называются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реквизитами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</a:p>
          <a:p>
            <a:pPr marL="114300" indent="0" algn="just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–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опознавательные элементы оформления документа, определяющие его правоотношения с субъектами и объектами деятельности предприятия.</a:t>
            </a:r>
          </a:p>
          <a:p>
            <a:pPr marL="11430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Для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удостоверения юридической силы в разных документах используют различные реквизиты.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числу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юридически значимых реквизитов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относятся:  наименование организации, код организации, наименование и код формы документа, дата и регистрационный номер документа, подпись, печать, грифы согласования и утверждения.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5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Реквизит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законченным информационным элементов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содержит полную информацию по своей локальной теме, например, авторство, возможность доступа для прочтения, место хранения.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графическими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(герб, печать, эмблема), но в основном являются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текстовыми. </a:t>
            </a: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Текстовые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могут быть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простыми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состоящими из одного-двух слов (вид документа) или цифр (дата, номер листа), или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сложными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свою очередь включать в себя несколько самостоятельных частей (грифы утверждения, согласования, адресат и др.)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79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Часть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реквизитов может быть заранее внесена в шаблон (бланк) будущих документов, она называется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постоянной частью,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реквизиты –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символы и индекс, наносимые на типовые заготовки документов (бланки и формы) типографическим и другим способом.</a:t>
            </a:r>
          </a:p>
          <a:p>
            <a:pPr marL="11430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Дополняющая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конкретизирующая информация вносится при этом только при оформлении конкретного документа с определением и называется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переменной частью,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переменные реквизиты –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символы и индексы, вносимые в документ в процессе его подготовки и оформления.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51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Совокупность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реквизитов для конкретного документа с определением их взаимного расположения составляет его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формуляр.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унифицированной системы документации или унификации группы документов разрабатывается формуляр-образец. 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Формуляр-образец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графическую модель построения множества документов. Он устанавливает форматы бумаги, размеры полей, расположение всех (постоянных и переменных) реквизитов, характерных для этой группы документов.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Формуляр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характерный для документов определенного вида (письма, протоколы, акты и др.) называется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типовым формуляром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4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3735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Документирование, способы документирования.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Документ: понятие, функции, классификации. Системы документации.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документа.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71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7.0.97-2016</a:t>
            </a:r>
            <a:r>
              <a:rPr lang="ru-RU" sz="2000" b="1" dirty="0"/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стандарт Российской Федерации.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 по информации, библиотечному и издательскому делу.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Организационно-распорядительная документация. Требования к оформлению документов" (утв. Приказом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Росстандарта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08.12.2016 N 2004-ст) (ред. от 14.05.2018)</a:t>
            </a:r>
          </a:p>
          <a:p>
            <a:pPr marL="114300" indent="0">
              <a:buNone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186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реквизитов документов:</a:t>
            </a:r>
          </a:p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01- Государственный герб РФ;</a:t>
            </a:r>
          </a:p>
          <a:p>
            <a:pPr marL="114300" indent="0">
              <a:buNone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3098107" cy="433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579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02- Герб субъекта РФ;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1773"/>
            <a:ext cx="475432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044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03- Эмблема организации или товарный знак (знак обслуживания);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299878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975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04- Код организации по Общероссийскому классификатору юридического лица;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6662737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27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05- Основной государственный регистрационный номер (ОГРН) юридического лица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26638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3925887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739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06- Идентифицированный номер налогоплательщика, код причины постановки на учёт (ИНН/КПП);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4" y="3356992"/>
            <a:ext cx="348773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21172"/>
            <a:ext cx="2957513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275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07- Код формы документа по Общероссийскому классификатору управленческой документации (ОКУД);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398327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667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08- Наименование организации;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2" y="2708920"/>
            <a:ext cx="7993063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215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09- Справочные данные об организации;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323309"/>
            <a:ext cx="5509600" cy="413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13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Документирование, способы документирования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22920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Документирование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деятельность, связанная с записью информации на различных носителях информации по установленным правилам.</a:t>
            </a:r>
          </a:p>
          <a:p>
            <a:pPr marL="11430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Термин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«документирование» относится к области делопроизводства и  является стандартизированным.</a:t>
            </a:r>
          </a:p>
          <a:p>
            <a:pPr marL="11430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Результатом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документирования становится документ. При этом носителем может выступать любой материальный объект, используемый для фиксирования и хранения на нём текстовой, звуковой или графической информации, в том числе в преобразованном виде. В настоящее время основным носителем информации является бумага, наряду с которой также широко применяются электронные носители, позволяющие использовать для документирования компьютерную технику. Документирование может также производиться с помощью различных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658753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 наименование вида документа;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525658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054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 дата документа;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 регистрационный номер документа;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 Ссылка на регистрационный номер и дату документа;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 Место составления или издания документа;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 Адресат;</a:t>
            </a:r>
          </a:p>
          <a:p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543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16- Гриф утверждения документа;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57154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424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 Резолюция;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6042025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324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 Заголовок к тексту;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7" y="2996952"/>
            <a:ext cx="681513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23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 Отметка о контроле;</a:t>
            </a:r>
          </a:p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 Текст документа;</a:t>
            </a:r>
          </a:p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 Отметка о наличии приложения;</a:t>
            </a:r>
          </a:p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 Подпись;</a:t>
            </a:r>
          </a:p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23- Гриф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03848"/>
            <a:ext cx="6927128" cy="309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642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 Визы согласования документа;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57154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598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 Оттиск печати;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87" y="1124744"/>
            <a:ext cx="5112568" cy="547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878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 Отметка о заверении копии;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3068960"/>
            <a:ext cx="806608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560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 Отметка об исполнителе;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" y="3068960"/>
            <a:ext cx="7273925" cy="24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57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064896" cy="6048672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Средства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средства организованной и компьютерной техники, используемые для записи информации на носителе.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этим различает такие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документирования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текстовое, техническое, фото-, кино-,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видеодокументирование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электронное документирование и др.</a:t>
            </a:r>
          </a:p>
          <a:p>
            <a:pPr marL="11430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Процесс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документирования регламентирован, а это, в свою очередь, обеспечивает юридическую силу документа. На предприятии документированию подлежат все хозяйственные операции.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случаях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документирование является обязательным,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предписывается законами и нормативными правовыми актами.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правовой режим создания, хранения и использования информационных ресурсов, в частности: порядок документирования информации; право собственности на отдельные документы и отдельные массивы документов, документы и массивы документов в информационных системах; категории информации по уровню доступа к ней; порядок правовой защиты информации</a:t>
            </a: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44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 Отметка об исполнении документа и направлении его в дело;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59112"/>
            <a:ext cx="4760913" cy="108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81128"/>
            <a:ext cx="3953143" cy="11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88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 Отметка о поступлении документа в организацию;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48" y="2662670"/>
            <a:ext cx="344974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3312368" cy="160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8016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 Идентификатор электронной копии документа. согласования документа;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583406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372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54461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340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pPr marL="11430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Дайте определение документирования. Назовите способы и  средства документирования.</a:t>
            </a:r>
          </a:p>
          <a:p>
            <a:pPr marL="11430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Дайте определение документа. Какие классификации документов вы знаете?</a:t>
            </a:r>
          </a:p>
          <a:p>
            <a:pPr marL="11430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Какие функции выполняет документ?</a:t>
            </a:r>
          </a:p>
          <a:p>
            <a:pPr marL="11430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Что такое реквизит документа?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5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ДОКУМЕНТ: ПОНЯТИЕ, ФУНКЦИИ, КЛАССИФИКАЦИИ. СИСТЕМЫ ДОКУМЕНТАЦИИ.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Для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нормального функционирования и развития любой организации необходимо постоянно владеть как оперативной, так и стратегической информацией в соответствующей области деятельности.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Управленческий процесс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своей сути сводится к сбору, обработке, передаче, хранению, поиску и использованию информации с целью выработки управленческого решения.</a:t>
            </a:r>
          </a:p>
          <a:p>
            <a:pPr marL="11430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Под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обычно понимают совокупность сведений, показателей, данных, требуемых для описания того или иного явления или процесса.</a:t>
            </a:r>
          </a:p>
          <a:p>
            <a:pPr marL="114300" indent="0" algn="just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Информация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документной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(устной) и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документированной,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 есть зафиксированной на каком-либо носителе информации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(бумажном, магнитном и др.)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1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-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зафиксированная на носителе информация с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реквизитами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позволяющими её идентифицировать.</a:t>
            </a:r>
          </a:p>
          <a:p>
            <a:pPr marL="11430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созданный юридическим или физическим лицом, оформленный и удостоверенный в установленном порядке, называется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официальным документом.</a:t>
            </a:r>
          </a:p>
          <a:p>
            <a:pPr marL="11430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документ создан лицом вне сферы его служебной или общественной деятельности, то он считается документом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 происхождения.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7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документов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выполняют ряд важных функций:</a:t>
            </a:r>
          </a:p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носителем и источником информации.</a:t>
            </a:r>
          </a:p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Управленческую: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организовывать, регулировать, контролировать, анализировать производственные процессы.</a:t>
            </a:r>
          </a:p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Правовую: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служат юридической основой производственной деятельности, подтверждающие факты, удостоверяют сведения и показатели.</a:t>
            </a:r>
          </a:p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Коммуникативную: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организовывать обмен информацией и общением между различными объектами.</a:t>
            </a:r>
          </a:p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Учетную: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накапливают сведения за определенные периоды времени и позволяют их анализировать, выявляя тенденции и закономерности.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документов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 социально-экономическую, политическую, общественную и другие сферы жизни государства и его граждан.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Культурную: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памятником культуры данной эпохи, показывая его специфику, колорит, нравы, обычаи, традиции.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Историческую: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источником знаний о событиях и деятелях различных эпох, полнее и конкретнее других исторических памятников раскрывают исторические события, подтверждают и дополняя факты, помогают восстанавливать историческое прошлое стран и народов.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документов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52600"/>
            <a:ext cx="8435280" cy="4988768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организация делопроизводства начинается с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документов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заданным признакам.</a:t>
            </a:r>
          </a:p>
          <a:p>
            <a:pPr marL="114300" indent="0" algn="just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 фиксации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документы в организациях можно подразделить на следующие группы:</a:t>
            </a:r>
          </a:p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-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рукописные и машинописные, а также изготовленные на множительных аппаратах и изданные типографическим способом. В общем документообороте они составляют примерно 95% всех документов.</a:t>
            </a:r>
          </a:p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–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чертежи, схемы, планы, карты, графики и др.</a:t>
            </a:r>
          </a:p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Фотодокументы –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разновидность документов, которые дают возможность запечатлеть те объекты или процессы, фиксация которых с помощью других средств была бы затруднительной, а иногда и невозможной.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3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271</TotalTime>
  <Words>1591</Words>
  <Application>Microsoft Office PowerPoint</Application>
  <PresentationFormat>Экран (4:3)</PresentationFormat>
  <Paragraphs>122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Аптека</vt:lpstr>
      <vt:lpstr>Документирование. документ</vt:lpstr>
      <vt:lpstr>Презентация PowerPoint</vt:lpstr>
      <vt:lpstr>1. Документирование, способы документирования</vt:lpstr>
      <vt:lpstr>Презентация PowerPoint</vt:lpstr>
      <vt:lpstr>2. ДОКУМЕНТ: ПОНЯТИЕ, ФУНКЦИИ, КЛАССИФИКАЦИИ. СИСТЕМЫ ДОКУМЕНТАЦИИ.</vt:lpstr>
      <vt:lpstr>Презентация PowerPoint</vt:lpstr>
      <vt:lpstr>Функции документов</vt:lpstr>
      <vt:lpstr>Функции документов</vt:lpstr>
      <vt:lpstr>Классификация документов</vt:lpstr>
      <vt:lpstr>Классификация документов</vt:lpstr>
      <vt:lpstr>Классификация документов</vt:lpstr>
      <vt:lpstr>Классификация документов</vt:lpstr>
      <vt:lpstr>Презентация PowerPoint</vt:lpstr>
      <vt:lpstr>Презентация PowerPoint</vt:lpstr>
      <vt:lpstr>Система дакументации</vt:lpstr>
      <vt:lpstr>3. Реквизиты документа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Документирование. документ</dc:title>
  <dc:creator>Елена</dc:creator>
  <cp:lastModifiedBy>Попова Оксана Михайловна</cp:lastModifiedBy>
  <cp:revision>26</cp:revision>
  <dcterms:created xsi:type="dcterms:W3CDTF">2019-05-30T04:39:38Z</dcterms:created>
  <dcterms:modified xsi:type="dcterms:W3CDTF">2019-06-17T11:41:46Z</dcterms:modified>
</cp:coreProperties>
</file>