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A4C07-B611-4C33-AE7F-C2085A40DF80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B2F9-BC37-4A21-B03D-B616AD96F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0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6B2F9-BC37-4A21-B03D-B616AD96FC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6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vi-VN" sz="3200" b="1" dirty="0"/>
              <a:t>Челове́к уме́лый</a:t>
            </a:r>
            <a:r>
              <a:rPr lang="vi-VN" sz="3200" dirty="0"/>
              <a:t> </a:t>
            </a:r>
            <a:r>
              <a:rPr lang="vi-VN" sz="3200" dirty="0" smtClean="0"/>
              <a:t>(</a:t>
            </a:r>
            <a:r>
              <a:rPr lang="vi-VN" sz="3200" dirty="0"/>
              <a:t> </a:t>
            </a:r>
            <a:r>
              <a:rPr lang="en-US" sz="3200" i="1" dirty="0" smtClean="0"/>
              <a:t>Homo</a:t>
            </a:r>
            <a:r>
              <a:rPr lang="ru-RU" sz="3200" i="1" dirty="0" smtClean="0"/>
              <a:t> </a:t>
            </a:r>
            <a:r>
              <a:rPr lang="en-US" sz="3200" i="1" dirty="0" err="1" smtClean="0"/>
              <a:t>habilis</a:t>
            </a:r>
            <a:r>
              <a:rPr lang="en-US" sz="3200" dirty="0"/>
              <a:t>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653136"/>
            <a:ext cx="3786457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Кувшинов Никита </a:t>
            </a:r>
            <a:r>
              <a:rPr lang="ru-RU" dirty="0"/>
              <a:t>С</a:t>
            </a:r>
            <a:r>
              <a:rPr lang="ru-RU" dirty="0" smtClean="0"/>
              <a:t>ергеевич</a:t>
            </a:r>
          </a:p>
          <a:p>
            <a:r>
              <a:rPr lang="ru-RU" dirty="0" smtClean="0"/>
              <a:t>Группа «113» лечебный факультет</a:t>
            </a:r>
          </a:p>
          <a:p>
            <a:endParaRPr lang="ru-RU" dirty="0" smtClean="0"/>
          </a:p>
          <a:p>
            <a:r>
              <a:rPr lang="ru-RU" dirty="0" smtClean="0"/>
              <a:t>Преподаватель: Зубарева </a:t>
            </a:r>
            <a:r>
              <a:rPr lang="ru-RU" dirty="0"/>
              <a:t>Екатерина Владиславовна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6679" y="6309320"/>
            <a:ext cx="199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 </a:t>
            </a:r>
            <a:r>
              <a:rPr lang="ru-RU" dirty="0"/>
              <a:t>2020</a:t>
            </a:r>
          </a:p>
        </p:txBody>
      </p:sp>
      <p:pic>
        <p:nvPicPr>
          <p:cNvPr id="1026" name="Picture 2" descr="https://studfile.net/html/3923/67/html_bGWRgjAqrY.VRcD/img-t0Np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4" y="506382"/>
            <a:ext cx="1335352" cy="13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1541" y="1413864"/>
            <a:ext cx="2340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Кафедра биологии и экологии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11558" y="746119"/>
            <a:ext cx="7120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dirty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 </a:t>
            </a:r>
            <a:r>
              <a:rPr lang="ru-RU" sz="1200" dirty="0" err="1"/>
              <a:t>В.Ф.Войно-Ясенецкого</a:t>
            </a:r>
            <a:r>
              <a:rPr lang="ru-RU" sz="1200" dirty="0"/>
              <a:t>" Министерства здравоохранения Российской Федерации </a:t>
            </a:r>
          </a:p>
        </p:txBody>
      </p:sp>
    </p:spTree>
    <p:extLst>
      <p:ext uri="{BB962C8B-B14F-4D97-AF65-F5344CB8AC3E}">
        <p14:creationId xmlns:p14="http://schemas.microsoft.com/office/powerpoint/2010/main" val="38820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o hab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679"/>
            <a:ext cx="3672408" cy="48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4/48/Homo_habilis.JPG/271px-Homo_habi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42679"/>
            <a:ext cx="3589387" cy="47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6237312"/>
            <a:ext cx="3162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Реконструкция </a:t>
            </a:r>
            <a:r>
              <a:rPr lang="en-US" i="1" dirty="0"/>
              <a:t>Homo </a:t>
            </a:r>
            <a:r>
              <a:rPr lang="en-US" i="1" dirty="0" err="1"/>
              <a:t>habilis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4608" y="6165304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Череп  </a:t>
            </a:r>
            <a:r>
              <a:rPr lang="en-US" dirty="0" smtClean="0"/>
              <a:t>Homo </a:t>
            </a:r>
            <a:r>
              <a:rPr lang="en-US" dirty="0" err="1" smtClean="0"/>
              <a:t>habilis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6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worldsciencefestival.com/wp-content/uploads/2018/02/011_WSF17_02_Tse-Slide-9_PM_W-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1524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5588446"/>
            <a:ext cx="4767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Homo </a:t>
            </a:r>
            <a:r>
              <a:rPr lang="en-US" dirty="0" err="1" smtClean="0"/>
              <a:t>habilis</a:t>
            </a:r>
            <a:r>
              <a:rPr lang="en-US" dirty="0" smtClean="0"/>
              <a:t> </a:t>
            </a:r>
            <a:r>
              <a:rPr lang="ru-RU" dirty="0" smtClean="0"/>
              <a:t>и  примитивные орудия труда</a:t>
            </a:r>
          </a:p>
          <a:p>
            <a:r>
              <a:rPr lang="ru-RU" dirty="0" smtClean="0"/>
              <a:t>Из гальки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8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ac/a9/f1/aca9f1ec37e10310efd06d4019fbd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0890"/>
            <a:ext cx="6336704" cy="64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zen_doc/1532998/pub_5c9db899c99c1400b35248f6_5c9dbdf92a0ab400b400793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9700"/>
            <a:ext cx="9858375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alik.biz/upload/000/u1/e/7/1october_a2baedf6f9cd58f93cdb54d5a04a34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9041"/>
            <a:ext cx="5184576" cy="62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9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alik.biz/upload/000/u1/7/9/1october_a6fb56057e629d2baa51ffdd978967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66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5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alik.biz/upload/000/u1/d/3/1october_8317da4853837f6a9319d6ff07982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714"/>
            <a:ext cx="9144000" cy="52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0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Человек умелый (Homo habilis). Характеристика. Образ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" y="344032"/>
            <a:ext cx="5108994" cy="65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292631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спасибо за </a:t>
            </a:r>
            <a:r>
              <a:rPr lang="ru-RU" sz="4000" dirty="0" smtClean="0">
                <a:solidFill>
                  <a:srgbClr val="FF0000"/>
                </a:solidFill>
              </a:rPr>
              <a:t>внимание!!!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8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</TotalTime>
  <Words>56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Ясность</vt:lpstr>
      <vt:lpstr>Челове́к уме́лый ( Homo habilis)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хомохабилис</dc:title>
  <dc:creator>Машк</dc:creator>
  <cp:lastModifiedBy>Александр</cp:lastModifiedBy>
  <cp:revision>5</cp:revision>
  <dcterms:created xsi:type="dcterms:W3CDTF">2020-03-12T14:27:28Z</dcterms:created>
  <dcterms:modified xsi:type="dcterms:W3CDTF">2020-03-12T15:26:07Z</dcterms:modified>
</cp:coreProperties>
</file>