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81D21-C402-45C7-96CF-3BB8E0BAB5A2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554C-38CF-4C30-BE4E-692F918C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3581400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Тадж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Махал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Ольга\Рабочий стол\88px-Taj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19" y="914400"/>
            <a:ext cx="156772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350px-Taj_Mahal_in_March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59" y="1295400"/>
            <a:ext cx="3798712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762000"/>
            <a:ext cx="53340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838200"/>
            <a:ext cx="4800600" cy="5287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мавзолей-мечеть, находящийся в </a:t>
            </a:r>
            <a:r>
              <a:rPr lang="ru-RU" sz="2400" dirty="0" err="1" smtClean="0"/>
              <a:t>Агре</a:t>
            </a:r>
            <a:r>
              <a:rPr lang="ru-RU" sz="2400" dirty="0" smtClean="0"/>
              <a:t>, Индия, на берегу реки Джамна (архитекторы, вероятно, </a:t>
            </a:r>
            <a:r>
              <a:rPr lang="ru-RU" sz="2400" dirty="0" err="1" smtClean="0"/>
              <a:t>Устад-Иса</a:t>
            </a:r>
            <a:r>
              <a:rPr lang="ru-RU" sz="2400" dirty="0" smtClean="0"/>
              <a:t> и др.). Построен по приказу потомка Тамерлана — императора Великих Моголов </a:t>
            </a:r>
            <a:r>
              <a:rPr lang="ru-RU" sz="2400" dirty="0" err="1" smtClean="0"/>
              <a:t>Шах-Джахана</a:t>
            </a:r>
            <a:r>
              <a:rPr lang="ru-RU" sz="2400" dirty="0" smtClean="0"/>
              <a:t> в память о жене </a:t>
            </a:r>
            <a:r>
              <a:rPr lang="ru-RU" sz="2400" dirty="0" err="1" smtClean="0"/>
              <a:t>Мумтаз</a:t>
            </a:r>
            <a:r>
              <a:rPr lang="ru-RU" sz="2400" dirty="0" smtClean="0"/>
              <a:t> - Махал, умершей при родах (позже здесь был похоронен и сам </a:t>
            </a:r>
            <a:r>
              <a:rPr lang="ru-RU" sz="2400" dirty="0" err="1" smtClean="0"/>
              <a:t>Шах-Джахан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     Тадж-Махал (также «</a:t>
            </a:r>
            <a:r>
              <a:rPr lang="ru-RU" sz="2400" dirty="0" err="1" smtClean="0"/>
              <a:t>Тадж</a:t>
            </a:r>
            <a:r>
              <a:rPr lang="ru-RU" sz="2400" dirty="0" smtClean="0"/>
              <a:t>») считается лучшим примером архитектуры стиля моголов, который сочетает в себе элементы персидского, индийского и исламского архитектурных стилей.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4114800" cy="5287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Несмотря на то, что белый мраморный купол мавзолея является наиболее известным компонентом, Тадж-Махал — это структурно интегрированный комплекс. Здание начали строить примерно в 1632 году и завершили в 1653 году, работали 20 тысяч ремесленников и мастеров</a:t>
            </a:r>
            <a:r>
              <a:rPr lang="ru-RU" baseline="30000" dirty="0" smtClean="0">
                <a:hlinkClick r:id="" action="ppaction://hlinkfile"/>
              </a:rPr>
              <a:t>[3]</a:t>
            </a:r>
            <a:r>
              <a:rPr lang="ru-RU" dirty="0" smtClean="0"/>
              <a:t>. Руководство строительством Тадж-Махала было возложено на Совет архитекторов под имперским контролем, включая </a:t>
            </a:r>
            <a:r>
              <a:rPr lang="ru-RU" dirty="0" err="1" smtClean="0"/>
              <a:t>Дешенов-Ану</a:t>
            </a:r>
            <a:r>
              <a:rPr lang="ru-RU" dirty="0" smtClean="0"/>
              <a:t>, </a:t>
            </a:r>
            <a:r>
              <a:rPr lang="ru-RU" dirty="0" err="1" smtClean="0"/>
              <a:t>Макрамат</a:t>
            </a:r>
            <a:r>
              <a:rPr lang="ru-RU" dirty="0" smtClean="0"/>
              <a:t> Хана и </a:t>
            </a:r>
            <a:r>
              <a:rPr lang="ru-RU" dirty="0" err="1" smtClean="0"/>
              <a:t>Устад</a:t>
            </a:r>
            <a:r>
              <a:rPr lang="ru-RU" dirty="0" smtClean="0"/>
              <a:t> </a:t>
            </a:r>
            <a:r>
              <a:rPr lang="ru-RU" dirty="0" err="1" smtClean="0"/>
              <a:t>Ахмад</a:t>
            </a:r>
            <a:r>
              <a:rPr lang="ru-RU" dirty="0" smtClean="0"/>
              <a:t> </a:t>
            </a:r>
            <a:r>
              <a:rPr lang="ru-RU" dirty="0" err="1" smtClean="0"/>
              <a:t>Лахаури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C:\Documents and Settings\Администратор\Рабочий стол\t_00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1000" y="1295400"/>
            <a:ext cx="4434628" cy="3200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85800"/>
            <a:ext cx="3611880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Стены выложены из полированного полупрозрачного мрамора (привозившегося на строительство за 300 км) с инкрустацией из самоцветов. Были использованы бирюза, агат, малахит, сердолик и др. Мрамор имеет такую особенность, что при ярком дневном свете он выглядит белым, на заре </a:t>
            </a:r>
            <a:r>
              <a:rPr lang="ru-RU" dirty="0" err="1" smtClean="0"/>
              <a:t>розовым</a:t>
            </a:r>
            <a:r>
              <a:rPr lang="ru-RU" dirty="0" smtClean="0"/>
              <a:t>, а в лунную ночь — серебристым.</a:t>
            </a:r>
          </a:p>
          <a:p>
            <a:endParaRPr lang="ru-RU" dirty="0"/>
          </a:p>
        </p:txBody>
      </p:sp>
      <p:pic>
        <p:nvPicPr>
          <p:cNvPr id="4099" name="Picture 3" descr="C:\Documents and Settings\Ольга\Рабочий стол\120px-Taj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2836584" cy="2133600"/>
          </a:xfrm>
          <a:prstGeom prst="rect">
            <a:avLst/>
          </a:prstGeom>
          <a:noFill/>
        </p:spPr>
      </p:pic>
      <p:pic>
        <p:nvPicPr>
          <p:cNvPr id="4100" name="Picture 4" descr="C:\Documents and Settings\Ольга\Рабочий стол\120px-Agra-Taj-Mahal-Mausoleum-architecture-Apr-2008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06ni609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838200"/>
            <a:ext cx="4893621" cy="3251539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2514600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Ежедневно Тадж-Махал посещают десятки тысяч человек, за счёт туристов «индийская жемчужина» приносит казне страны немалые деньги. За год Тадж-Махал посещает от 3 до 5 миллионов посетителей, из них более чем 200 000 — из-за рубежа. Большинство туристов приезжает в прохладные месяцы года — октябрь, ноябрь и февраль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06ni60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30274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Специальное оформление</vt:lpstr>
      <vt:lpstr>Справедливость</vt:lpstr>
      <vt:lpstr>Аспект</vt:lpstr>
      <vt:lpstr>1_Аспект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8</cp:revision>
  <dcterms:modified xsi:type="dcterms:W3CDTF">2012-07-27T09:32:23Z</dcterms:modified>
</cp:coreProperties>
</file>