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025433"/>
            <a:ext cx="8512039" cy="2971801"/>
          </a:xfrm>
        </p:spPr>
        <p:txBody>
          <a:bodyPr>
            <a:normAutofit/>
          </a:bodyPr>
          <a:lstStyle/>
          <a:p>
            <a:r>
              <a:rPr lang="ru-RU" b="1" dirty="0"/>
              <a:t>Слитное, раздельное и дефисное написание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1. Спишите, раскрывая скобки. Объясните правописание сложных слов.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При виде такой сцены ее лицо стало (матово) бледным. 2. (Мутно) багровые пятна зарев висели по краям неба (Н. Чук.). 3. Только Донец, широкий, плавный в этих местах, катил по-прежнему свои (мутновато) теплые воды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Фад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4. Он сидел (изжелта) бледный. 5. Из-за холмов неожиданно показалось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пепельно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седое кудрявое облачко. 6. Красив был разбушевавшийся (темно) фиолетовый океан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Эренб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7. На стене висел пейзаж Марке: (зеленовато) серая вода и старая лодка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Эренб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8. (Сине) лиловые карлики, змеи, буквы метались по фасадам домов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Эренб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9. Вся поверхность земли представлялась (зелено) золотым океаном... (Г.). 10. От свежих, (золотисто) белых щепок, грудами лежавших около (ярко) влажных пней, веяло особенным, (чрезвычайно) приятным горьким запахом древесины (Г.).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05" y="131462"/>
            <a:ext cx="9174683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87117"/>
            <a:ext cx="10502537" cy="5280186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Запишите, раскрывая скобки.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Сладко(звучная) арфа, литературно (музыкальный) вечер, бледно(розовый) шарфик,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высоко(квалифицированный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специалист, сложно (подчиненное) предложение, (сильно) действующий препарат, солнце (защитные) очки, выпукло (вогнутая) линза,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(английский) словарь,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северо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(восточный) ветер,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кладо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(искательская) лихорадка, золото(добывающая) промышленность,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(производственный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комбинат, золото (валютный) запас,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концертно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(спортивный) комплекс,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ватно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(марлевая) повязка,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(охранные) мероприятия,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лечебно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(восстановительный) комплекс упражнений, красно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воины, класс земно (водных).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957" y="247842"/>
            <a:ext cx="8534400" cy="1181948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409" y="1637609"/>
            <a:ext cx="9972705" cy="522039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Запишите, раскрывая скобки.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Поговорить (кое) с (кем), передать кому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нибудь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отметить (кое)что, (не) к (кому) пойти, (не) о (чем) говорить, (не) с (кем) поиграть, (не)кому помочь, какие (то) шорохи, выбрать что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нибудь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что (либо) навязывать, увидеть кого(то), (ни) за (чем) не пойду туда, (ни) от (кого) не зависеть, ни(кого) не преследовать.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314" y="1429789"/>
            <a:ext cx="10925309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4967"/>
            <a:ext cx="8534400" cy="816188"/>
          </a:xfrm>
        </p:spPr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03" y="254967"/>
            <a:ext cx="10858411" cy="6394027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Восстановите порядок слов в предложении.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Заструился, спины, силуэта, свет, из-за, безмолвного. Осенние, особой, в, островах, ночи, эффекта, на,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озонированности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зеркала, нередки, из-за, водяного, воздуха, рода, обманы, всякого, оптические, рода, и. Давления, локальный, месте, из-за, может, смерч, в, прихотей, одном, образоваться. Дорога, из-за, сильно, осенних, была, ливней, размыта. Прядь, облика, из-под, выбившаяся, строгость, платка, рыжая, нарушала.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370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4967"/>
            <a:ext cx="8534400" cy="816188"/>
          </a:xfrm>
        </p:spPr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03" y="463973"/>
            <a:ext cx="10858411" cy="6394027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Раскройте скобки. Объясните, где союз, а где слово с частицей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/>
              <a:t>1</a:t>
            </a:r>
            <a:r>
              <a:rPr lang="ru-RU" sz="2400" dirty="0"/>
              <a:t>. Я с ним согласен, то (же) не люблю слишком навязчивую и громкую музыку. 2. Если ты идешь на эту выставку, я то (же) пойду. Ни за что не надену то (же) платье, что и она! 3. На чаепитие пригласили и товарища окружного прокурора, так (же) причастного к этому делу. 4. Это здесь не принято и то (же) меня заинтриговало. 5. А так (же) и все мы, подписавшиеся, видели то (же), что и он. 6. Хоть до восхода луны и темно было, но не так (же) темно, чтобы я в дюжине шагов человека не разглядел! 7. Там я разговорился с одним любопытным субъектом, то (же) имеющим отношение к клинике.</a:t>
            </a:r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058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4967"/>
            <a:ext cx="8534400" cy="816188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03" y="1384663"/>
            <a:ext cx="10858411" cy="5264331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/>
              <a:t>Сделать синтаксический разбор предложений.</a:t>
            </a:r>
          </a:p>
          <a:p>
            <a:pPr algn="just"/>
            <a:r>
              <a:rPr lang="ru-RU" sz="2200" dirty="0"/>
              <a:t>Я видел </a:t>
            </a:r>
            <a:r>
              <a:rPr lang="ru-RU" sz="2200" dirty="0" smtClean="0"/>
              <a:t>листву </a:t>
            </a:r>
            <a:r>
              <a:rPr lang="ru-RU" sz="2200" dirty="0"/>
              <a:t>не только золотую и пурпурную, но и алую, фиолетовую, коричневую, черную и почти </a:t>
            </a:r>
            <a:r>
              <a:rPr lang="ru-RU" sz="2200" dirty="0" smtClean="0"/>
              <a:t>белую. </a:t>
            </a:r>
          </a:p>
          <a:p>
            <a:pPr algn="just"/>
            <a:r>
              <a:rPr lang="ru-RU" sz="2200" dirty="0"/>
              <a:t>Потемневшее от пыли голубое южное </a:t>
            </a:r>
            <a:r>
              <a:rPr lang="ru-RU" sz="2200" dirty="0" smtClean="0"/>
              <a:t>небо.</a:t>
            </a:r>
          </a:p>
          <a:p>
            <a:pPr algn="just"/>
            <a:r>
              <a:rPr lang="ru-RU" sz="2200" dirty="0"/>
              <a:t>С одной из лесных полян я увидел высокую многоцветную </a:t>
            </a:r>
            <a:r>
              <a:rPr lang="ru-RU" sz="2200" dirty="0" smtClean="0"/>
              <a:t>грозу.</a:t>
            </a:r>
          </a:p>
          <a:p>
            <a:pPr algn="just"/>
            <a:r>
              <a:rPr lang="ru-RU" sz="2200" dirty="0"/>
              <a:t>На ярмарку собралось много мастеров из ближних городков, были также гости из соседних </a:t>
            </a:r>
            <a:r>
              <a:rPr lang="ru-RU" sz="2200" dirty="0" smtClean="0"/>
              <a:t>государств.</a:t>
            </a:r>
          </a:p>
          <a:p>
            <a:pPr algn="just"/>
            <a:r>
              <a:rPr lang="ru-RU" sz="2200" dirty="0"/>
              <a:t>Дождь прошел так быстро, что земля в саду под яблонями не успела как следует намокнуть</a:t>
            </a:r>
            <a:r>
              <a:rPr lang="ru-RU" sz="2200" dirty="0" smtClean="0"/>
              <a:t>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703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1082</TotalTime>
  <Words>595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3</vt:lpstr>
      <vt:lpstr>Сектор</vt:lpstr>
      <vt:lpstr>Слитное, раздельное и дефисное написание слов</vt:lpstr>
      <vt:lpstr>Задание 1</vt:lpstr>
      <vt:lpstr>Задание 2</vt:lpstr>
      <vt:lpstr>Задание 3</vt:lpstr>
      <vt:lpstr>Задание 4</vt:lpstr>
      <vt:lpstr>Задание 5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19</cp:revision>
  <dcterms:created xsi:type="dcterms:W3CDTF">2022-11-23T07:38:40Z</dcterms:created>
  <dcterms:modified xsi:type="dcterms:W3CDTF">2023-01-13T08:20:11Z</dcterms:modified>
</cp:coreProperties>
</file>