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516C-737E-47E4-8E3B-839FEB895BC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377A5-A4F4-41FC-8353-92C4B23FA4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0;&#1076;&#1084;&#1080;&#1085;\Downloads\&#1058;&#1077;&#1083;&#1077;&#1084;&#1077;&#1076;&#1080;&#1094;&#1080;&#1085;&#1072;.m4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Какими видят перспективы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телемедицины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в России поставщики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ИТ-оборудования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для здравоохранения?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50912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Выполнила студентка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132 группы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Леч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Факультета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Чобанян Нелли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Телемедицина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елемедицина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—   использование компьютерных и телекоммуникационных технологий для обмена медицинской информацией. Является одним из наиболее быстро растущих сегментов здравоохранения 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мире.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Autofit/>
          </a:bodyPr>
          <a:lstStyle/>
          <a:p>
            <a:r>
              <a:rPr lang="ru-RU" sz="2000" dirty="0"/>
              <a:t>Эпидемия </a:t>
            </a:r>
            <a:r>
              <a:rPr lang="ru-RU" sz="2000" dirty="0" err="1"/>
              <a:t>коронавируса</a:t>
            </a:r>
            <a:r>
              <a:rPr lang="ru-RU" sz="2000" dirty="0"/>
              <a:t> COVID-19 придала мощный импульс развитию и внедрению </a:t>
            </a:r>
            <a:r>
              <a:rPr lang="ru-RU" sz="2000" dirty="0" err="1"/>
              <a:t>телемедицины</a:t>
            </a:r>
            <a:r>
              <a:rPr lang="ru-RU" sz="2000" dirty="0"/>
              <a:t> и в России, и во всем </a:t>
            </a:r>
            <a:r>
              <a:rPr lang="ru-RU" sz="2000" dirty="0" smtClean="0"/>
              <a:t>мире. </a:t>
            </a:r>
            <a:r>
              <a:rPr lang="ru-RU" sz="2000" dirty="0"/>
              <a:t>По прогнозу VEB </a:t>
            </a:r>
            <a:r>
              <a:rPr lang="ru-RU" sz="2000" dirty="0" err="1"/>
              <a:t>Ventures</a:t>
            </a:r>
            <a:r>
              <a:rPr lang="ru-RU" sz="2000" dirty="0"/>
              <a:t>, пандемия может поднять глобальную посещаемость </a:t>
            </a:r>
            <a:r>
              <a:rPr lang="ru-RU" sz="2000" dirty="0" err="1"/>
              <a:t>телемедицинских</a:t>
            </a:r>
            <a:r>
              <a:rPr lang="ru-RU" sz="2000" dirty="0"/>
              <a:t> сервисов за год в 5,5 раз — с 36 </a:t>
            </a:r>
            <a:r>
              <a:rPr lang="ru-RU" sz="2000" dirty="0" err="1"/>
              <a:t>млн</a:t>
            </a:r>
            <a:r>
              <a:rPr lang="ru-RU" sz="2000" dirty="0"/>
              <a:t> визитов на начало 2020 года до 200 </a:t>
            </a:r>
            <a:r>
              <a:rPr lang="ru-RU" sz="2000" dirty="0" err="1"/>
              <a:t>млн</a:t>
            </a:r>
            <a:r>
              <a:rPr lang="ru-RU" sz="2000" dirty="0"/>
              <a:t> визитов к началу 2021 года. Важность использования </a:t>
            </a:r>
            <a:r>
              <a:rPr lang="ru-RU" sz="2000" dirty="0" err="1"/>
              <a:t>телемедицины</a:t>
            </a:r>
            <a:r>
              <a:rPr lang="ru-RU" sz="2000" dirty="0"/>
              <a:t> в борьбе с пандемией COVID-19 была отмечена </a:t>
            </a:r>
            <a:r>
              <a:rPr lang="ru-RU" sz="2000" dirty="0" smtClean="0"/>
              <a:t>ВОЗ.В </a:t>
            </a:r>
            <a:r>
              <a:rPr lang="ru-RU" sz="2000" dirty="0"/>
              <a:t>конце марта 2020 года почти одновременно стартовали совместный проект ВЭБ и компании «Доктор рядом</a:t>
            </a:r>
            <a:r>
              <a:rPr lang="ru-RU" sz="2000" dirty="0" smtClean="0"/>
              <a:t>», </a:t>
            </a:r>
            <a:r>
              <a:rPr lang="ru-RU" sz="2000" dirty="0"/>
              <a:t>бесплатные консультации сервиса </a:t>
            </a:r>
            <a:r>
              <a:rPr lang="ru-RU" sz="2000" dirty="0" err="1"/>
              <a:t>DocDoc</a:t>
            </a:r>
            <a:r>
              <a:rPr lang="ru-RU" sz="2000" dirty="0"/>
              <a:t> </a:t>
            </a:r>
            <a:r>
              <a:rPr lang="ru-RU" sz="2000" dirty="0" smtClean="0"/>
              <a:t>,а </a:t>
            </a:r>
            <a:r>
              <a:rPr lang="ru-RU" sz="2000" dirty="0"/>
              <a:t>также открылся Центр </a:t>
            </a:r>
            <a:r>
              <a:rPr lang="ru-RU" sz="2000" dirty="0" err="1"/>
              <a:t>телемедицины</a:t>
            </a:r>
            <a:r>
              <a:rPr lang="ru-RU" sz="2000" dirty="0"/>
              <a:t> Департамента здравоохранения </a:t>
            </a:r>
            <a:r>
              <a:rPr lang="ru-RU" sz="2000" dirty="0" smtClean="0"/>
              <a:t>Москвы. </a:t>
            </a:r>
            <a:r>
              <a:rPr lang="ru-RU" sz="2000" dirty="0"/>
              <a:t>За два месяца - с конца марта по конец мая 2020 - бесплатным </a:t>
            </a:r>
            <a:r>
              <a:rPr lang="ru-RU" sz="2000" dirty="0" err="1"/>
              <a:t>телемедицинским</a:t>
            </a:r>
            <a:r>
              <a:rPr lang="ru-RU" sz="2000" dirty="0"/>
              <a:t> сервисом «Доктор Рядом» и «ВЭБ РФ» воспользовалось более 60 тыс.человек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Однако по-настоящему качественный рост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телемедицины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можно будет наблюдать при выполнении ряда следующих условий: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dirty="0">
                <a:latin typeface="Arial" pitchFamily="34" charset="0"/>
                <a:cs typeface="Arial" pitchFamily="34" charset="0"/>
              </a:rPr>
              <a:t>Когда у российских пациентов появится возможность обращаться к врачам беспрепятственно (технически и без лимита на количество обращений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3100" dirty="0">
              <a:latin typeface="Arial" pitchFamily="34" charset="0"/>
              <a:cs typeface="Arial" pitchFamily="34" charset="0"/>
            </a:endParaRPr>
          </a:p>
          <a:p>
            <a:r>
              <a:rPr lang="ru-RU" sz="3100" dirty="0">
                <a:latin typeface="Arial" pitchFamily="34" charset="0"/>
                <a:cs typeface="Arial" pitchFamily="34" charset="0"/>
              </a:rPr>
              <a:t>Необходимо упростить идентификацию пользователей и дать возможность врачам консультировать пациентов не только из своего кабинета в больнице или поликлиники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sz="3100" dirty="0">
              <a:latin typeface="Arial" pitchFamily="34" charset="0"/>
              <a:cs typeface="Arial" pitchFamily="34" charset="0"/>
            </a:endParaRPr>
          </a:p>
          <a:p>
            <a:r>
              <a:rPr lang="ru-RU" sz="3100" dirty="0">
                <a:latin typeface="Arial" pitchFamily="34" charset="0"/>
                <a:cs typeface="Arial" pitchFamily="34" charset="0"/>
              </a:rPr>
              <a:t>Когда будет выработан общий и законодательно закрепленный подход к оплате труда медиков, работающих в области </a:t>
            </a:r>
            <a:r>
              <a:rPr lang="ru-RU" sz="3100" dirty="0" err="1">
                <a:latin typeface="Arial" pitchFamily="34" charset="0"/>
                <a:cs typeface="Arial" pitchFamily="34" charset="0"/>
              </a:rPr>
              <a:t>телемедицины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. В данный момент, выделенные бюджетные средства и тарифы ОМС не покрывают расходы медучреждений на использование </a:t>
            </a:r>
            <a:r>
              <a:rPr lang="ru-RU" sz="3100" dirty="0" err="1">
                <a:latin typeface="Arial" pitchFamily="34" charset="0"/>
                <a:cs typeface="Arial" pitchFamily="34" charset="0"/>
              </a:rPr>
              <a:t>телемедицинских</a:t>
            </a:r>
            <a:r>
              <a:rPr lang="ru-RU" sz="3100" dirty="0">
                <a:latin typeface="Arial" pitchFamily="34" charset="0"/>
                <a:cs typeface="Arial" pitchFamily="34" charset="0"/>
              </a:rPr>
              <a:t> услуг.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Комплекс позволяет медицинской организации получить следующие возможности: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1.Проведение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плановых и экстренных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телемедицинских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консультаций;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2.Подключение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любого аналогового или цифрового медицинского прибора с дальнейшей передачей и записи медицинского изображения в формате DICOM;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3.Проведение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консилиумов, обучений, совещаний, что особенно актуально в условиях пандемии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коронавируса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;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4.Перемещение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в любое помещение лечебного учреждения.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127</Words>
  <Application>Microsoft Office PowerPoint</Application>
  <PresentationFormat>Экран (4:3)</PresentationFormat>
  <Paragraphs>15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Какими видят перспективы телемедицины в России поставщики ИТ-оборудования для здравоохранения?</vt:lpstr>
      <vt:lpstr>Телемедицина</vt:lpstr>
      <vt:lpstr>Эпидемия коронавируса COVID-19 придала мощный импульс развитию и внедрению телемедицины и в России, и во всем мире. По прогнозу VEB Ventures, пандемия может поднять глобальную посещаемость телемедицинских сервисов за год в 5,5 раз — с 36 млн визитов на начало 2020 года до 200 млн визитов к началу 2021 года. Важность использования телемедицины в борьбе с пандемией COVID-19 была отмечена ВОЗ.В конце марта 2020 года почти одновременно стартовали совместный проект ВЭБ и компании «Доктор рядом», бесплатные консультации сервиса DocDoc ,а также открылся Центр телемедицины Департамента здравоохранения Москвы. За два месяца - с конца марта по конец мая 2020 - бесплатным телемедицинским сервисом «Доктор Рядом» и «ВЭБ РФ» воспользовалось более 60 тыс.человек</vt:lpstr>
      <vt:lpstr>Однако по-настоящему качественный рост телемедицины можно будет наблюдать при выполнении ряда следующих условий:</vt:lpstr>
      <vt:lpstr>Комплекс позволяет медицинской организации получить следующие возможности: 1.Проведение плановых и экстренных телемедицинских консультаций; 2.Подключение любого аналогового или цифрового медицинского прибора с дальнейшей передачей и записи медицинского изображения в формате DICOM; 3.Проведение консилиумов, обучений, совещаний, что особенно актуально в условиях пандемии коронавируса; 4.Перемещение в любое помещение лечебного учреждения.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2021-01-25T06:47:21Z</dcterms:created>
  <dcterms:modified xsi:type="dcterms:W3CDTF">2021-01-25T07:25:38Z</dcterms:modified>
</cp:coreProperties>
</file>