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76" r:id="rId5"/>
    <p:sldId id="277" r:id="rId6"/>
    <p:sldId id="278" r:id="rId7"/>
    <p:sldId id="258" r:id="rId8"/>
    <p:sldId id="279" r:id="rId9"/>
    <p:sldId id="280" r:id="rId10"/>
    <p:sldId id="281" r:id="rId11"/>
    <p:sldId id="283" r:id="rId12"/>
    <p:sldId id="282" r:id="rId13"/>
  </p:sldIdLst>
  <p:sldSz cx="12192000" cy="6858000"/>
  <p:notesSz cx="6858000" cy="9144000"/>
  <p:defaultTextStyle>
    <a:defPPr>
      <a:defRPr lang="ru-K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CB11EC-CD8C-4F81-6752-036839F3F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C4842D-3981-CE95-36DE-CCBABEFF9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6F5F3-6035-9AD9-677A-F2D7FC81A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16CBB-5693-D370-02AC-96348AACE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FE424-8F32-E0C8-80D4-C8F14350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93581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BB1EA-770A-EABA-9D79-BD2A80508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F15D24-35AA-C530-1FAD-1D7929007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2A009B-4EC2-58AA-318C-23AA554D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6D3EBA-A039-DC61-6E08-E94A0C9A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E1A98F-DAC2-777C-9A1D-1C2BAF5E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40354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60D0A-1FFC-8804-28C2-3DFC986750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C585443-5BB5-8D45-345D-F1C026C907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82B003-764C-62C5-9903-326F05CDD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F0D6D-A281-FC17-03FE-B98AD71D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11BF7-8865-7AFA-FA92-2A1B85D7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54774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9ECD88-96B9-5289-9E51-60D01A6C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249F52-0083-E45A-5A81-02574983F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4E921A-D57F-D7B6-9AC7-DF5FEBE4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9C20D-C411-1585-FC99-381FC6718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D28484-1349-3ED5-A1F6-89CB51FCE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37225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0EF2E-D7B0-656B-B80E-B1ABB1F9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E6E4BD-DE17-2FBF-57CA-932061ADD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9D4FC0-C96F-E681-CC1B-1FD78F37B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82896A-2BEE-FD68-E9E4-DCC63CE3D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C19C8-0806-EB36-7785-9AB1C557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412699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1C727-51DC-27CA-1C64-E584E825A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310E1-FAE6-3931-D969-A26B775C9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E3BC00-E671-CA36-57C7-B45E9017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E866C8-622D-715E-9ECE-96BCACFB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929B7B-833E-47D4-A3BF-25F06E46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39D9D6-9C68-C6E0-BE31-68243FBD0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795590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F477CA-15FD-42EB-08F1-23748F445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6D107B-71D3-A6E3-D29B-CC715B37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3C54CF-E1DE-0F91-D824-1B68458CC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447145-EEE3-089E-1F72-7DB34BB2C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664DEB-2FCD-09C0-0DED-6C884F4D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B03458-29DF-F534-9BE1-A43AF908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9E3CD06-25B6-90C5-076D-88F7C915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E04AAA9-EA9A-67E1-62C8-483F101A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14611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850E82-655E-71EF-8AC9-588F5C35B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AC6A570-C1F1-4368-E57F-40B5A8E22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8EE7DB-5C27-8F69-0141-CA8E3F05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8284FF-2A07-7E45-10CF-C0685209A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2697130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86B464-0285-4FCA-8B92-4A073394C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B8321A-ED6C-8C8B-BBBB-9430892C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AE6B45-3383-4C00-33AF-0895EF0F1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01143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AB93A-76EE-5F0A-DE1B-C0E87C0D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BF5E1-C700-4316-999D-2D9685EB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99D5EB-7951-4A04-B5D6-3816637FB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C03A66-2D10-82C1-C4F7-4DEECA80E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5BB174-072E-C8A4-69F7-51969C07A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D1E6A1-2C63-EA1E-0C2B-5BAE14D8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360125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0974C-883B-F1C8-AFAF-27235378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377DCAF-A898-5189-A2C9-A5AD92D5E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G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F629F9-597E-BD1C-0FAF-427A377ED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B247E6-C926-30FC-8ABD-644ED5FE5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CFBE4E-7511-7EFE-3A5E-D56B1192C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G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DFE401-A510-1DC8-60B1-56CCA78A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11156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6E2EC-202C-BFE8-9B09-019C21ED5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G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EB3FC6-82CC-34FF-2321-E95107E3C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G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F32E7D-4B9A-E1AA-2C80-F3EFA5D11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8FCB5-93A9-7042-A6EE-02791AA5DF14}" type="datetimeFigureOut">
              <a:rPr lang="ru-KG" smtClean="0"/>
              <a:t>13.05.2023</a:t>
            </a:fld>
            <a:endParaRPr lang="ru-KG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DC2761-E1FF-19A7-43F3-A34AC2D2C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G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3CE6F8-5E12-E85F-0AF3-F7E26C803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22592-8090-4E4A-8FC0-8C4E30DF9D76}" type="slidenum">
              <a:rPr lang="ru-KG" smtClean="0"/>
              <a:t>‹#›</a:t>
            </a:fld>
            <a:endParaRPr lang="ru-KG"/>
          </a:p>
        </p:txBody>
      </p:sp>
    </p:spTree>
    <p:extLst>
      <p:ext uri="{BB962C8B-B14F-4D97-AF65-F5344CB8AC3E}">
        <p14:creationId xmlns:p14="http://schemas.microsoft.com/office/powerpoint/2010/main" val="121968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5F73E9-B302-8CD6-64D3-9E3363316D6E}"/>
              </a:ext>
            </a:extLst>
          </p:cNvPr>
          <p:cNvSpPr txBox="1"/>
          <p:nvPr/>
        </p:nvSpPr>
        <p:spPr>
          <a:xfrm>
            <a:off x="427789" y="428179"/>
            <a:ext cx="11764211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700" dirty="0"/>
              <a:t>Федеральное государственное бюджетное образовательное учреждение высшего образования "Красноярский государственный</a:t>
            </a:r>
          </a:p>
          <a:p>
            <a:pPr algn="ctr"/>
            <a:r>
              <a:rPr lang="ru-RU" sz="2700" dirty="0"/>
              <a:t> медицинский университет имени профессора </a:t>
            </a:r>
            <a:r>
              <a:rPr lang="ru-RU" sz="2700" dirty="0" err="1"/>
              <a:t>В.Ф.Войно-Ясенецкого</a:t>
            </a:r>
            <a:r>
              <a:rPr lang="ru-RU" sz="2700" dirty="0"/>
              <a:t>"Министерства здравоохранения Российской Федерации Фармацевтический колледж</a:t>
            </a:r>
          </a:p>
          <a:p>
            <a:pPr algn="ctr"/>
            <a:r>
              <a:rPr lang="ru-RU" sz="2700" dirty="0"/>
              <a:t> </a:t>
            </a:r>
          </a:p>
          <a:p>
            <a:pPr algn="ctr"/>
            <a:r>
              <a:rPr lang="ru-RU" sz="2700" b="1" dirty="0"/>
              <a:t> </a:t>
            </a:r>
            <a:endParaRPr lang="ru-KG" sz="27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3BAA31-286E-3F68-8809-5F83DAB08083}"/>
              </a:ext>
            </a:extLst>
          </p:cNvPr>
          <p:cNvSpPr txBox="1"/>
          <p:nvPr/>
        </p:nvSpPr>
        <p:spPr>
          <a:xfrm>
            <a:off x="4620460" y="6429821"/>
            <a:ext cx="6099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Красноярск, 2023</a:t>
            </a:r>
            <a:endParaRPr lang="ru-K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524C2B-94C6-61F2-A963-15E658D0C74C}"/>
              </a:ext>
            </a:extLst>
          </p:cNvPr>
          <p:cNvSpPr txBox="1"/>
          <p:nvPr/>
        </p:nvSpPr>
        <p:spPr>
          <a:xfrm>
            <a:off x="3046328" y="3244334"/>
            <a:ext cx="70468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b="1" i="0" u="none" strike="noStrike" dirty="0">
                <a:solidFill>
                  <a:srgbClr val="00000A"/>
                </a:solidFill>
                <a:effectLst/>
                <a:latin typeface="Times New Roman" panose="02020603050405020304" pitchFamily="18" charset="0"/>
              </a:rPr>
              <a:t>Приемка товаров в аптечных организациях</a:t>
            </a:r>
            <a:endParaRPr lang="ru-KG" sz="2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35449D-4699-2CC1-937F-D738B196C991}"/>
              </a:ext>
            </a:extLst>
          </p:cNvPr>
          <p:cNvSpPr txBox="1"/>
          <p:nvPr/>
        </p:nvSpPr>
        <p:spPr>
          <a:xfrm rot="10800000" flipV="1">
            <a:off x="427789" y="4621634"/>
            <a:ext cx="7553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Выполнила: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Сатыбалдиева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Нурзада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Максатбековна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ru-RU" dirty="0"/>
            </a:br>
            <a:endParaRPr lang="ru-KG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8FEAB-2F5E-D582-D54A-495FC4769969}"/>
              </a:ext>
            </a:extLst>
          </p:cNvPr>
          <p:cNvSpPr txBox="1"/>
          <p:nvPr/>
        </p:nvSpPr>
        <p:spPr>
          <a:xfrm>
            <a:off x="427788" y="4929411"/>
            <a:ext cx="609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ru-RU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Руководитель: Казакова Елена Николаевна</a:t>
            </a:r>
            <a:endParaRPr lang="ru-KG" dirty="0"/>
          </a:p>
        </p:txBody>
      </p:sp>
    </p:spTree>
    <p:extLst>
      <p:ext uri="{BB962C8B-B14F-4D97-AF65-F5344CB8AC3E}">
        <p14:creationId xmlns:p14="http://schemas.microsoft.com/office/powerpoint/2010/main" val="2731151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8F41C7A-0022-76E0-0960-6658AC2C5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19" y="625863"/>
            <a:ext cx="4204705" cy="5606271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D129721B-0CF2-BC14-DAE2-61B2792E9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07977" y="71191"/>
            <a:ext cx="5676234" cy="3839072"/>
          </a:xfrm>
          <a:prstGeom prst="rect">
            <a:avLst/>
          </a:prstGeom>
        </p:spPr>
      </p:pic>
      <p:pic>
        <p:nvPicPr>
          <p:cNvPr id="6" name="Рисунок 7">
            <a:extLst>
              <a:ext uri="{FF2B5EF4-FFF2-40B4-BE49-F238E27FC236}">
                <a16:creationId xmlns:a16="http://schemas.microsoft.com/office/drawing/2014/main" id="{67AB124E-0F70-2CA7-D76D-39D265263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984" y="3428999"/>
            <a:ext cx="5676235" cy="335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16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A31B6CA-C19F-31F3-6EAD-7323E6EDF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" y="722730"/>
            <a:ext cx="6015789" cy="5760954"/>
          </a:xfrm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2C7B18EF-518F-3AB3-916D-DEE5942DB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83" y="722731"/>
            <a:ext cx="4680955" cy="57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29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0E58B5A-4E70-FF6A-4CB0-75D0901E730B}"/>
              </a:ext>
            </a:extLst>
          </p:cNvPr>
          <p:cNvSpPr txBox="1"/>
          <p:nvPr/>
        </p:nvSpPr>
        <p:spPr>
          <a:xfrm>
            <a:off x="3910263" y="2936557"/>
            <a:ext cx="55813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600" b="1" i="0" u="none" strike="noStrike" dirty="0">
                <a:solidFill>
                  <a:srgbClr val="222A35"/>
                </a:solidFill>
                <a:effectLst/>
                <a:latin typeface="Times New Roman" panose="02020603050405020304" pitchFamily="18" charset="0"/>
              </a:rPr>
              <a:t>Спасибо за внимание!</a:t>
            </a:r>
            <a:endParaRPr lang="ru-KG" sz="2600" dirty="0"/>
          </a:p>
        </p:txBody>
      </p:sp>
    </p:spTree>
    <p:extLst>
      <p:ext uri="{BB962C8B-B14F-4D97-AF65-F5344CB8AC3E}">
        <p14:creationId xmlns:p14="http://schemas.microsoft.com/office/powerpoint/2010/main" val="385976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254D879-6151-E577-520B-F9A5F6FB1B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69" y="1018965"/>
            <a:ext cx="3879924" cy="5470646"/>
          </a:xfr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5FE61067-5AE4-AEAC-6669-B49708946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10800000" flipV="1">
            <a:off x="438893" y="442264"/>
            <a:ext cx="5181600" cy="1153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приемки товаров </a:t>
            </a:r>
            <a:endParaRPr lang="ru-KG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7D57C336-1E66-1AC3-D4BC-BC5767F44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509" y="1018965"/>
            <a:ext cx="4227699" cy="547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3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E2715B-901E-998A-539D-BCE527B7DF54}"/>
              </a:ext>
            </a:extLst>
          </p:cNvPr>
          <p:cNvSpPr txBox="1"/>
          <p:nvPr/>
        </p:nvSpPr>
        <p:spPr>
          <a:xfrm>
            <a:off x="5184942" y="2527968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KG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ABB7930D-46EC-2E56-0A87-817DFCF18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87" y="173573"/>
            <a:ext cx="9144000" cy="5842215"/>
          </a:xfrm>
        </p:spPr>
        <p:txBody>
          <a:bodyPr>
            <a:no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помещении можно увидеть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Стеллажи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Поддоны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Столы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Холодильные камеры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карантинного хранения 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48926D7-AD27-6AE1-A1BF-C861F65B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76" y="1153398"/>
            <a:ext cx="5828297" cy="457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1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57EA9688-39A6-F998-B6C9-46DAD4D64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9" t="35256" b="16655"/>
          <a:stretch/>
        </p:blipFill>
        <p:spPr>
          <a:xfrm flipV="1">
            <a:off x="1182422" y="501315"/>
            <a:ext cx="5285874" cy="217905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620CB68-A44C-25FC-FE4A-C78921AF1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 t="27737" b="26629"/>
          <a:stretch/>
        </p:blipFill>
        <p:spPr>
          <a:xfrm>
            <a:off x="1182422" y="2837451"/>
            <a:ext cx="5316594" cy="3519234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CEB140C-C557-7BB0-337C-65818E818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2" t="1" b="16101"/>
          <a:stretch/>
        </p:blipFill>
        <p:spPr>
          <a:xfrm>
            <a:off x="7152104" y="501316"/>
            <a:ext cx="4249821" cy="58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65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6C8609CF-ECFC-5C29-1474-868169993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22914" r="17982" b="38208"/>
          <a:stretch/>
        </p:blipFill>
        <p:spPr>
          <a:xfrm>
            <a:off x="236621" y="1169737"/>
            <a:ext cx="5700298" cy="4145773"/>
          </a:xfr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A6117808-F951-AC1A-74FD-4C2C6FE4DE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5078"/>
          <a:stretch/>
        </p:blipFill>
        <p:spPr>
          <a:xfrm>
            <a:off x="6255083" y="1169737"/>
            <a:ext cx="5700298" cy="41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25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B9E8CA3-8AFF-7F07-C3FF-9B4D6FD4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73" y="732338"/>
            <a:ext cx="7191097" cy="5393323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0C9F35EF-E822-F801-1371-90CB6EA45B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9" t="50075" b="24502"/>
          <a:stretch/>
        </p:blipFill>
        <p:spPr>
          <a:xfrm>
            <a:off x="7775074" y="1612872"/>
            <a:ext cx="3982453" cy="410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70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B4A3E8-D17D-44CE-7FA1-0F91E0187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487945" y="138121"/>
            <a:ext cx="10561054" cy="4500664"/>
          </a:xfrm>
        </p:spPr>
        <p:txBody>
          <a:bodyPr>
            <a:norm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у оператора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Печать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 этикетов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 учета движения товаров и другие документы по товару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</a:t>
            </a:r>
          </a:p>
          <a:p>
            <a:pPr algn="l"/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G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8CABAD2-F62C-E600-5F14-6746B886C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06" y="2130072"/>
            <a:ext cx="5729301" cy="450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8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88B499-8AC7-25BB-26FC-4778607B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321" y="914398"/>
            <a:ext cx="2374900" cy="5029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1A05A-41E3-85AB-EDCB-39E2FD63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9" y="914398"/>
            <a:ext cx="3784611" cy="43046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C2D876-1F67-9A69-94FF-193D5CA5D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917" y="388519"/>
            <a:ext cx="5507393" cy="608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0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D5019A79-547F-7306-65DD-BF50AE3B3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579" y="393617"/>
            <a:ext cx="9144000" cy="842962"/>
          </a:xfrm>
        </p:spPr>
        <p:txBody>
          <a:bodyPr>
            <a:norm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Дальше этот товар размещается по материальным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2501790-5221-A281-DEFB-16FA50F5B1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t="4334" b="69394"/>
          <a:stretch/>
        </p:blipFill>
        <p:spPr>
          <a:xfrm>
            <a:off x="855578" y="1227657"/>
            <a:ext cx="4907121" cy="2094695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80DDE568-B4D2-5C21-6ACB-D245C49E8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t="11671" r="11670" b="67527"/>
          <a:stretch/>
        </p:blipFill>
        <p:spPr>
          <a:xfrm>
            <a:off x="467894" y="3429000"/>
            <a:ext cx="5294805" cy="2192421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0E9299F9-F705-5F33-E6C8-0D8D969F1F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7" t="11866" r="16888" b="73110"/>
          <a:stretch/>
        </p:blipFill>
        <p:spPr>
          <a:xfrm>
            <a:off x="6096000" y="1236579"/>
            <a:ext cx="4946317" cy="1569304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:a16="http://schemas.microsoft.com/office/drawing/2014/main" id="{D34913F7-2BCC-AF59-3BD1-3B5038906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5" t="7492" r="18722" b="75007"/>
          <a:stretch/>
        </p:blipFill>
        <p:spPr>
          <a:xfrm>
            <a:off x="6096000" y="3429000"/>
            <a:ext cx="5612922" cy="22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726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12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satybaldievan520@gmail.com</dc:creator>
  <cp:lastModifiedBy>satybaldievan520@gmail.com</cp:lastModifiedBy>
  <cp:revision>13</cp:revision>
  <dcterms:created xsi:type="dcterms:W3CDTF">2023-04-16T19:52:12Z</dcterms:created>
  <dcterms:modified xsi:type="dcterms:W3CDTF">2023-05-12T18:15:45Z</dcterms:modified>
</cp:coreProperties>
</file>