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2" r:id="rId1"/>
  </p:sldMasterIdLst>
  <p:notesMasterIdLst>
    <p:notesMasterId r:id="rId13"/>
  </p:notesMasterIdLst>
  <p:sldIdLst>
    <p:sldId id="256" r:id="rId2"/>
    <p:sldId id="257" r:id="rId3"/>
    <p:sldId id="260" r:id="rId4"/>
    <p:sldId id="259" r:id="rId5"/>
    <p:sldId id="269" r:id="rId6"/>
    <p:sldId id="270" r:id="rId7"/>
    <p:sldId id="267" r:id="rId8"/>
    <p:sldId id="268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595"/>
    <a:srgbClr val="FCF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3" autoAdjust="0"/>
    <p:restoredTop sz="94660"/>
  </p:normalViewPr>
  <p:slideViewPr>
    <p:cSldViewPr snapToGrid="0">
      <p:cViewPr>
        <p:scale>
          <a:sx n="50" d="100"/>
          <a:sy n="50" d="100"/>
        </p:scale>
        <p:origin x="6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D33FC-83BA-4BF3-8CCA-04CD7AD7CF51}" type="datetimeFigureOut">
              <a:rPr lang="ru-RU" smtClean="0"/>
              <a:t>20.06.2019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07CCD-3D65-4445-823A-4E4C4AEE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1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07CCD-3D65-4445-823A-4E4C4AEECC4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35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DB10206-ABBE-4DD3-A21C-6513A9D5A2CD}" type="datetime1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F8A8EC95-6490-4AC9-A72A-30131CA4AA7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517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FFF6-ECEC-4023-917B-553D402AD6E7}" type="datetime1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EC95-6490-4AC9-A72A-30131CA4A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67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D463-5B2C-4075-88B2-9D0AAF8D9997}" type="datetime1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EC95-6490-4AC9-A72A-30131CA4A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11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2B03-5CB4-448E-B94D-605CA6D9F5CF}" type="datetime1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EC95-6490-4AC9-A72A-30131CA4A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6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DE6B-5299-4C0D-AACA-15C8F5BE6AA8}" type="datetime1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EC95-6490-4AC9-A72A-30131CA4AA7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392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716A-B307-4EFB-A079-3A79FC2A06FB}" type="datetime1">
              <a:rPr lang="ru-RU" smtClean="0"/>
              <a:t>20.06.2019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EC95-6490-4AC9-A72A-30131CA4A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3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F5E59-F6B5-443E-9E4F-EA537AE10B41}" type="datetime1">
              <a:rPr lang="ru-RU" smtClean="0"/>
              <a:t>20.06.2019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EC95-6490-4AC9-A72A-30131CA4A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47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888E-FCD3-4E48-8CD9-0947D6C491DD}" type="datetime1">
              <a:rPr lang="ru-RU" smtClean="0"/>
              <a:t>20.06.2019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EC95-6490-4AC9-A72A-30131CA4A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2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4B6C-7A0F-4EF8-AD6A-DBDC4FD3521C}" type="datetime1">
              <a:rPr lang="ru-RU" smtClean="0"/>
              <a:t>20.06.2019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EC95-6490-4AC9-A72A-30131CA4A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02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A56A-E958-445B-B880-E6F975895535}" type="datetime1">
              <a:rPr lang="ru-RU" smtClean="0"/>
              <a:t>20.06.2019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EC95-6490-4AC9-A72A-30131CA4A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21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AFE1-DC9F-4DEA-AC2C-C8EBF4C8623F}" type="datetime1">
              <a:rPr lang="ru-RU" smtClean="0"/>
              <a:t>20.06.2019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8EC95-6490-4AC9-A72A-30131CA4A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2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0A938B6-297B-4411-9993-D86D9EF311EE}" type="datetime1">
              <a:rPr lang="ru-RU" smtClean="0"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8A8EC95-6490-4AC9-A72A-30131CA4A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95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aptor.com/science/theory/paradoks-eynshteyna-podolskogo-rozena-obyasnenie" TargetMode="External"/><Relationship Id="rId2" Type="http://schemas.openxmlformats.org/officeDocument/2006/relationships/hyperlink" Target="https://www.krugosvet.ru/enc/nauka_i_tehnika/fizika/PARADOKS_ENSHTENA_&#8211;_PODOLSKOGO_&#8211;_ROZENA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news.softodrom.ru/ap/b4111.shtml" TargetMode="External"/><Relationship Id="rId5" Type="http://schemas.openxmlformats.org/officeDocument/2006/relationships/hyperlink" Target="https://ru.wikipedia.org/wiki/&#1050;&#1074;&#1072;&#1085;&#1090;&#1086;&#1074;&#1072;&#1103;_&#1090;&#1077;&#1083;&#1077;&#1087;&#1086;&#1088;&#1090;&#1072;&#1094;&#1080;&#1103;" TargetMode="External"/><Relationship Id="rId4" Type="http://schemas.openxmlformats.org/officeDocument/2006/relationships/hyperlink" Target="https://studopedia.ru/4_24762_teleportatsiya-bez-zaputivaniya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342" y="1701085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 на тему: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Квантовая телепортация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06125" y="4336994"/>
            <a:ext cx="6285875" cy="1655762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студентка 201 группы МПФФ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кибернетика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Курбатова П.Р.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ДФМН,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Салмин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1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Ф</a:t>
            </a:r>
            <a:r>
              <a:rPr lang="ru-RU" sz="2000" dirty="0" smtClean="0"/>
              <a:t>едеральное </a:t>
            </a:r>
            <a:r>
              <a:rPr lang="ru-RU" sz="2000" dirty="0"/>
              <a:t>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sz="2000" dirty="0" err="1"/>
              <a:t>Войно-Ясенецкого</a:t>
            </a:r>
            <a:r>
              <a:rPr lang="ru-RU" sz="2000" dirty="0"/>
              <a:t>" Министерства здравоохранения Российской Федерации</a:t>
            </a:r>
            <a:endParaRPr lang="ru-RU" sz="2000" b="0" i="0" u="none" strike="noStrike" dirty="0">
              <a:solidFill>
                <a:srgbClr val="42424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44471" y="1319370"/>
            <a:ext cx="5394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медицинской и биологической физики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3343" y="6457890"/>
            <a:ext cx="2305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2019 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5" y="1272278"/>
            <a:ext cx="2408818" cy="162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99" y="-342900"/>
            <a:ext cx="9692640" cy="13255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Квантовая телепортация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422" y="1200378"/>
            <a:ext cx="110497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2006 г. произошло еще одно значительное событие: впервые в подобных экспериментах был задействован макроскопический объект. Физики из Института Нильса Бора в Копенгагене и Института Макса Планка в Германии сумели запутать луч света и газ, состоящий из атомов цезия; в этом событии участвовали многие триллионы атомов. После этого они закодировали информацию, содержащуюся в лазерных вспышках, и телепортировали ее атомам цезия через расстояние примерно в полметра.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19" y="4095750"/>
            <a:ext cx="5029200" cy="251460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A8EC95-6490-4AC9-A72A-30131CA4AA7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99" y="-342900"/>
            <a:ext cx="9692640" cy="13255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539" y="1409700"/>
            <a:ext cx="99441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Kilin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S.Ya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Quanta and information / Progress in optics. — 2001. — Vol. 42. — P. 1-90.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://www.krugosvet.ru/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enc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nauka_i_tehnika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fizika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/PARADOKS_ENSHTENA_–_PODOLSKOGO_–_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ROZENA.html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futuraptor.com/science/theory/paradoks-eynshteyna-podolskogo-rozena-obyasnenie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studopedia.ru/4_24762_teleportatsiya-bez-zaputivaniya.html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https://ru.wikipedia.org/wiki/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Квантовая_телепортация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news.softodrom.ru/ap/b4111.shtml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A8EC95-6490-4AC9-A72A-30131CA4AA7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0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Парадокс ЭПР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Квантовая запутанность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Квантовая телепортация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A8EC95-6490-4AC9-A72A-30131CA4AA7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2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51" y="-104932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951" y="1555777"/>
            <a:ext cx="111376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Квантовая телепортация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передача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квантового состояния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расстояние при помощи разъединённой в пространстве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запутанной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пары и классического канала связи, при которой состояние разрушается в точке отправления при проведении измерения и воссоздаётся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точке приёма.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телепортация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передаёт энергию или вещество на расстояние. Обязательным этапом при квантовой телепортации является передача информации между точками отправления и приёма по классическому, не квантовому каналу, которая может осуществляться не быстрее, чем со скоростью света, тем самым не нарушая принципов современной физики.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A8EC95-6490-4AC9-A72A-30131CA4AA7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199" y="-384329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Парадокс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4195" y="872254"/>
            <a:ext cx="10891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Парадокс Эйнштейна — Подольского — Розена (ЭПР-парадокс) — попытка указания на неполноту квантовой механики с помощью мысленного эксперимента, заключающегося в измерении параметров микрообъекта косвенным образом, не оказывая на этот объект непосредственного воздействия.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92" y="2454129"/>
            <a:ext cx="2813969" cy="36321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335351" y="6086291"/>
            <a:ext cx="23018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Альберт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Эйнштейн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(1879-1955 гг.)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7" t="8351" r="36424" b="9506"/>
          <a:stretch/>
        </p:blipFill>
        <p:spPr>
          <a:xfrm>
            <a:off x="4689014" y="2454129"/>
            <a:ext cx="2813969" cy="36663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119384" y="6120479"/>
            <a:ext cx="1953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Б.Я.Подольский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(1896-1966 гг.)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706" y="2454129"/>
            <a:ext cx="2747336" cy="36853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620182" y="6150114"/>
            <a:ext cx="1776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Натан Розен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(1909-1995 гг.)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A8EC95-6490-4AC9-A72A-30131CA4AA7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5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15" y="-194872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Парадокс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ЭПР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03" y="722777"/>
            <a:ext cx="7669029" cy="613522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33268" y="152823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Квантовая запутанность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квантово-механическое явление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котором квантовые состояния двух или большего числа объектов оказываются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взаимозависимыми.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Такая взаимозависимость сохраняется, даже если эти объекты разнесены в пространстве за пределы любых известных взаимодействий. Измерение параметра одной частицы приводит к мгновенному (выше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света) прекращению запутанного состояния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A8EC95-6490-4AC9-A72A-30131CA4AA7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8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15" y="-194872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Парадокс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9633" y="1395922"/>
            <a:ext cx="99035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1935 Эйнштейн, Подольский и Розен предложили мысленный эксперимент, из которого, по их мнению, следовала «неполнота» квантовой механики, т.е. неправильность описания физических объектов с помощью волновой функции. Они рассмотрели систему двух коррелированных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частиц,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т.е. таких частиц, свойства которых связаны, не будучи точно заданными.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2" y="3636424"/>
            <a:ext cx="7511205" cy="2749385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A8EC95-6490-4AC9-A72A-30131CA4AA7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733" y="-184666"/>
            <a:ext cx="9692640" cy="13255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Квантовая телепортация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38860" y="1708879"/>
            <a:ext cx="914400" cy="88441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733" y="1708879"/>
            <a:ext cx="521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1)</a:t>
            </a:r>
            <a:endParaRPr lang="ru-RU" sz="2000" dirty="0"/>
          </a:p>
        </p:txBody>
      </p:sp>
      <p:sp>
        <p:nvSpPr>
          <p:cNvPr id="10" name="Овал 9"/>
          <p:cNvSpPr/>
          <p:nvPr/>
        </p:nvSpPr>
        <p:spPr>
          <a:xfrm>
            <a:off x="6703104" y="1708879"/>
            <a:ext cx="914400" cy="84231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007556" y="1708879"/>
            <a:ext cx="914400" cy="88441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5921956" y="2151088"/>
            <a:ext cx="750542" cy="5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7733" y="3510197"/>
            <a:ext cx="521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2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20" name="Овал 19"/>
          <p:cNvSpPr/>
          <p:nvPr/>
        </p:nvSpPr>
        <p:spPr>
          <a:xfrm>
            <a:off x="1761765" y="3236122"/>
            <a:ext cx="914400" cy="88441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043120" y="3283218"/>
            <a:ext cx="914400" cy="88441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703104" y="3283218"/>
            <a:ext cx="914400" cy="84231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5953920" y="3704377"/>
            <a:ext cx="750542" cy="5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31" idx="2"/>
          </p:cNvCxnSpPr>
          <p:nvPr/>
        </p:nvCxnSpPr>
        <p:spPr>
          <a:xfrm>
            <a:off x="2690485" y="3704377"/>
            <a:ext cx="2352635" cy="7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37733" y="5111460"/>
            <a:ext cx="521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3)</a:t>
            </a:r>
            <a:endParaRPr lang="ru-RU" sz="2000" dirty="0"/>
          </a:p>
        </p:txBody>
      </p:sp>
      <p:sp>
        <p:nvSpPr>
          <p:cNvPr id="31" name="Овал 30"/>
          <p:cNvSpPr/>
          <p:nvPr/>
        </p:nvSpPr>
        <p:spPr>
          <a:xfrm>
            <a:off x="5043120" y="3269849"/>
            <a:ext cx="914400" cy="884419"/>
          </a:xfrm>
          <a:prstGeom prst="ellipse">
            <a:avLst/>
          </a:prstGeom>
          <a:solidFill>
            <a:srgbClr val="F7F5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738860" y="4627151"/>
            <a:ext cx="914400" cy="88441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2690485" y="5111460"/>
            <a:ext cx="267307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5078684" y="4575427"/>
            <a:ext cx="914400" cy="884419"/>
          </a:xfrm>
          <a:prstGeom prst="ellipse">
            <a:avLst/>
          </a:prstGeom>
          <a:solidFill>
            <a:srgbClr val="F7F5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6001000" y="5111460"/>
            <a:ext cx="921204" cy="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6765565" y="4627151"/>
            <a:ext cx="914400" cy="84231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757649" y="4608919"/>
            <a:ext cx="914400" cy="86055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9" name="Нижний колонтитул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0" name="Номер слайда 4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A8EC95-6490-4AC9-A72A-30131CA4AA7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8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0" grpId="1" animBg="1"/>
      <p:bldP spid="20" grpId="2" animBg="1"/>
      <p:bldP spid="21" grpId="0" animBg="1"/>
      <p:bldP spid="22" grpId="0" animBg="1"/>
      <p:bldP spid="31" grpId="0" animBg="1"/>
      <p:bldP spid="32" grpId="0" animBg="1"/>
      <p:bldP spid="32" grpId="1" animBg="1"/>
      <p:bldP spid="33" grpId="0" animBg="1"/>
      <p:bldP spid="34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99" y="-342900"/>
            <a:ext cx="9692640" cy="13255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Квантовая телепортация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34971" y="1325562"/>
            <a:ext cx="50045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первого объявления о прорыве между разными группами ученых началось яростное соревнование. Первая историческая демонстрация, в ходе которой осуществлялась телепортация фотонов ультрафиолетового света, состоялась в 1997 г. в Университете Инсбрука. Через год экспериментаторы из Калифорнийского технологического института провели еще более точный эксперимент по телепортации фотонов.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1" y="1916112"/>
            <a:ext cx="5726907" cy="3817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A8EC95-6490-4AC9-A72A-30131CA4AA7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7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99" y="-342900"/>
            <a:ext cx="9692640" cy="13255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Квантовая телепортация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685" y="1477962"/>
            <a:ext cx="50045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2004 г. физики Венского университета сумели телепортировать частицы света на расстояние 600 м под рекой Дунай по оптоволоконному кабелю, установив таким образом новый рекорд. (Сам кабель имел длину 800 м и был протянут под Дунаем ниже системы городской канализации. Передатчик располагался на одном берегу реки, приемник — на другом.)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7214" y="2140483"/>
            <a:ext cx="5687593" cy="3199272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A8EC95-6490-4AC9-A72A-30131CA4AA7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5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836</TotalTime>
  <Words>421</Words>
  <Application>Microsoft Office PowerPoint</Application>
  <PresentationFormat>Широкоэкранный</PresentationFormat>
  <Paragraphs>68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Schoolbook</vt:lpstr>
      <vt:lpstr>Times New Roman</vt:lpstr>
      <vt:lpstr>Wingdings</vt:lpstr>
      <vt:lpstr>Wingdings 2</vt:lpstr>
      <vt:lpstr>View</vt:lpstr>
      <vt:lpstr>Реферат на тему:  Квантовая телепортация</vt:lpstr>
      <vt:lpstr>Содержание</vt:lpstr>
      <vt:lpstr>Введение</vt:lpstr>
      <vt:lpstr>Парадокс ЭПР</vt:lpstr>
      <vt:lpstr>Парадокс ЭПР</vt:lpstr>
      <vt:lpstr>Парадокс ЭПР</vt:lpstr>
      <vt:lpstr>Квантовая телепортация</vt:lpstr>
      <vt:lpstr>Квантовая телепортация</vt:lpstr>
      <vt:lpstr>Квантовая телепортация</vt:lpstr>
      <vt:lpstr>Квантовая телепортация</vt:lpstr>
      <vt:lpstr>Список литературы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Курбатова</dc:creator>
  <cp:lastModifiedBy>Полина Курбатова</cp:lastModifiedBy>
  <cp:revision>34</cp:revision>
  <dcterms:created xsi:type="dcterms:W3CDTF">2019-06-19T06:34:24Z</dcterms:created>
  <dcterms:modified xsi:type="dcterms:W3CDTF">2019-06-19T23:37:20Z</dcterms:modified>
</cp:coreProperties>
</file>