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8D9"/>
          </a:solidFill>
        </a:fill>
      </a:tcStyle>
    </a:wholeTbl>
    <a:band2H>
      <a:tcTxStyle/>
      <a:tcStyle>
        <a:tcBdr/>
        <a:fill>
          <a:solidFill>
            <a:srgbClr val="E6F4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FCAE1"/>
          </a:solidFill>
        </a:fill>
      </a:tcStyle>
    </a:wholeTbl>
    <a:band2H>
      <a:tcTxStyle/>
      <a:tcStyle>
        <a:tcBdr/>
        <a:fill>
          <a:solidFill>
            <a:srgbClr val="F7E6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D0"/>
          </a:solidFill>
        </a:fill>
      </a:tcStyle>
    </a:wholeTbl>
    <a:band2H>
      <a:tcTxStyle/>
      <a:tcStyle>
        <a:tcBdr/>
        <a:fill>
          <a:solidFill>
            <a:srgbClr val="E7E7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 name="Shape 132"/>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Source Sans Pro"/>
      </a:defRPr>
    </a:lvl1pPr>
    <a:lvl2pPr indent="228600" latinLnBrk="0">
      <a:defRPr sz="1200">
        <a:solidFill>
          <a:srgbClr val="FFFFFF"/>
        </a:solidFill>
        <a:latin typeface="+mn-lt"/>
        <a:ea typeface="+mn-ea"/>
        <a:cs typeface="+mn-cs"/>
        <a:sym typeface="Source Sans Pro"/>
      </a:defRPr>
    </a:lvl2pPr>
    <a:lvl3pPr indent="457200" latinLnBrk="0">
      <a:defRPr sz="1200">
        <a:solidFill>
          <a:srgbClr val="FFFFFF"/>
        </a:solidFill>
        <a:latin typeface="+mn-lt"/>
        <a:ea typeface="+mn-ea"/>
        <a:cs typeface="+mn-cs"/>
        <a:sym typeface="Source Sans Pro"/>
      </a:defRPr>
    </a:lvl3pPr>
    <a:lvl4pPr indent="685800" latinLnBrk="0">
      <a:defRPr sz="1200">
        <a:solidFill>
          <a:srgbClr val="FFFFFF"/>
        </a:solidFill>
        <a:latin typeface="+mn-lt"/>
        <a:ea typeface="+mn-ea"/>
        <a:cs typeface="+mn-cs"/>
        <a:sym typeface="Source Sans Pro"/>
      </a:defRPr>
    </a:lvl4pPr>
    <a:lvl5pPr indent="914400" latinLnBrk="0">
      <a:defRPr sz="1200">
        <a:solidFill>
          <a:srgbClr val="FFFFFF"/>
        </a:solidFill>
        <a:latin typeface="+mn-lt"/>
        <a:ea typeface="+mn-ea"/>
        <a:cs typeface="+mn-cs"/>
        <a:sym typeface="Source Sans Pro"/>
      </a:defRPr>
    </a:lvl5pPr>
    <a:lvl6pPr indent="1143000" latinLnBrk="0">
      <a:defRPr sz="1200">
        <a:solidFill>
          <a:srgbClr val="FFFFFF"/>
        </a:solidFill>
        <a:latin typeface="+mn-lt"/>
        <a:ea typeface="+mn-ea"/>
        <a:cs typeface="+mn-cs"/>
        <a:sym typeface="Source Sans Pro"/>
      </a:defRPr>
    </a:lvl6pPr>
    <a:lvl7pPr indent="1371600" latinLnBrk="0">
      <a:defRPr sz="1200">
        <a:solidFill>
          <a:srgbClr val="FFFFFF"/>
        </a:solidFill>
        <a:latin typeface="+mn-lt"/>
        <a:ea typeface="+mn-ea"/>
        <a:cs typeface="+mn-cs"/>
        <a:sym typeface="Source Sans Pro"/>
      </a:defRPr>
    </a:lvl7pPr>
    <a:lvl8pPr indent="1600200" latinLnBrk="0">
      <a:defRPr sz="1200">
        <a:solidFill>
          <a:srgbClr val="FFFFFF"/>
        </a:solidFill>
        <a:latin typeface="+mn-lt"/>
        <a:ea typeface="+mn-ea"/>
        <a:cs typeface="+mn-cs"/>
        <a:sym typeface="Source Sans Pro"/>
      </a:defRPr>
    </a:lvl8pPr>
    <a:lvl9pPr indent="1828800" latinLnBrk="0">
      <a:defRPr sz="1200">
        <a:solidFill>
          <a:srgbClr val="FFFFFF"/>
        </a:solidFill>
        <a:latin typeface="+mn-lt"/>
        <a:ea typeface="+mn-ea"/>
        <a:cs typeface="+mn-cs"/>
        <a:sym typeface="Source Sans Pro"/>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3359148" y="389839"/>
            <a:ext cx="8281988" cy="2954656"/>
          </a:xfrm>
          <a:prstGeom prst="rect">
            <a:avLst/>
          </a:prstGeom>
        </p:spPr>
        <p:txBody>
          <a:bodyPr/>
          <a:lstStyle>
            <a:lvl1pPr>
              <a:defRPr sz="6400"/>
            </a:lvl1pPr>
          </a:lstStyle>
          <a:p>
            <a:r>
              <a:t>Текст заголовка</a:t>
            </a:r>
          </a:p>
        </p:txBody>
      </p:sp>
      <p:sp>
        <p:nvSpPr>
          <p:cNvPr id="12" name="Уровень текста 1…"/>
          <p:cNvSpPr txBox="1">
            <a:spLocks noGrp="1"/>
          </p:cNvSpPr>
          <p:nvPr>
            <p:ph type="body" sz="half" idx="1"/>
          </p:nvPr>
        </p:nvSpPr>
        <p:spPr>
          <a:xfrm>
            <a:off x="3359148" y="3536951"/>
            <a:ext cx="8281990" cy="2555875"/>
          </a:xfrm>
          <a:prstGeom prst="rect">
            <a:avLst/>
          </a:prstGeom>
        </p:spPr>
        <p:txBody>
          <a:bodyPr/>
          <a:lstStyle>
            <a:lvl1pPr marL="0" indent="0">
              <a:lnSpc>
                <a:spcPct val="100000"/>
              </a:lnSpc>
              <a:buSzTx/>
              <a:buFontTx/>
              <a:buNone/>
              <a:defRPr sz="2400">
                <a:solidFill>
                  <a:srgbClr val="FFFFFF">
                    <a:alpha val="80000"/>
                  </a:srgbClr>
                </a:solidFill>
              </a:defRPr>
            </a:lvl1pPr>
            <a:lvl2pPr marL="0" indent="457200">
              <a:lnSpc>
                <a:spcPct val="100000"/>
              </a:lnSpc>
              <a:buSzTx/>
              <a:buFontTx/>
              <a:buNone/>
              <a:defRPr sz="2400">
                <a:solidFill>
                  <a:srgbClr val="FFFFFF">
                    <a:alpha val="80000"/>
                  </a:srgbClr>
                </a:solidFill>
              </a:defRPr>
            </a:lvl2pPr>
            <a:lvl3pPr marL="0" indent="914400">
              <a:lnSpc>
                <a:spcPct val="100000"/>
              </a:lnSpc>
              <a:buSzTx/>
              <a:buFontTx/>
              <a:buNone/>
              <a:defRPr sz="2400">
                <a:solidFill>
                  <a:srgbClr val="FFFFFF">
                    <a:alpha val="80000"/>
                  </a:srgbClr>
                </a:solidFill>
              </a:defRPr>
            </a:lvl3pPr>
            <a:lvl4pPr marL="0" indent="1371600">
              <a:lnSpc>
                <a:spcPct val="100000"/>
              </a:lnSpc>
              <a:buSzTx/>
              <a:buFontTx/>
              <a:buNone/>
              <a:defRPr sz="2400">
                <a:solidFill>
                  <a:srgbClr val="FFFFFF">
                    <a:alpha val="80000"/>
                  </a:srgbClr>
                </a:solidFill>
              </a:defRPr>
            </a:lvl4pPr>
            <a:lvl5pPr marL="0" indent="1828800">
              <a:lnSpc>
                <a:spcPct val="100000"/>
              </a:lnSpc>
              <a:buSzTx/>
              <a:buFontTx/>
              <a:buNone/>
              <a:defRPr sz="2400">
                <a:solidFill>
                  <a:srgbClr val="FFFFFF">
                    <a:alpha val="80000"/>
                  </a:srgb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Freeform: Shape 18"/>
          <p:cNvSpPr/>
          <p:nvPr/>
        </p:nvSpPr>
        <p:spPr>
          <a:xfrm rot="2700000">
            <a:off x="612445" y="481887"/>
            <a:ext cx="1080000" cy="1262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287" y="15923"/>
                </a:lnTo>
                <a:lnTo>
                  <a:pt x="21381" y="16052"/>
                </a:lnTo>
                <a:cubicBezTo>
                  <a:pt x="21524" y="16352"/>
                  <a:pt x="21600" y="16663"/>
                  <a:pt x="21600" y="16982"/>
                </a:cubicBezTo>
                <a:cubicBezTo>
                  <a:pt x="21600" y="19533"/>
                  <a:pt x="16765" y="21600"/>
                  <a:pt x="10800" y="21600"/>
                </a:cubicBezTo>
                <a:cubicBezTo>
                  <a:pt x="4835" y="21600"/>
                  <a:pt x="0" y="19533"/>
                  <a:pt x="0" y="16982"/>
                </a:cubicBezTo>
                <a:cubicBezTo>
                  <a:pt x="0" y="16663"/>
                  <a:pt x="76" y="16352"/>
                  <a:pt x="219" y="16052"/>
                </a:cubicBezTo>
                <a:lnTo>
                  <a:pt x="313" y="15923"/>
                </a:lnTo>
                <a:lnTo>
                  <a:pt x="10800" y="0"/>
                </a:lnTo>
                <a:close/>
              </a:path>
            </a:pathLst>
          </a:custGeom>
          <a:gradFill>
            <a:gsLst>
              <a:gs pos="30000">
                <a:srgbClr val="2C284A"/>
              </a:gs>
              <a:gs pos="40000">
                <a:srgbClr val="454075"/>
              </a:gs>
              <a:gs pos="60000">
                <a:srgbClr val="2C284A"/>
              </a:gs>
              <a:gs pos="100000">
                <a:srgbClr val="1B192E"/>
              </a:gs>
            </a:gsLst>
            <a:lin ang="599999"/>
          </a:gradFill>
          <a:ln w="12700">
            <a:miter lim="400000"/>
          </a:ln>
        </p:spPr>
        <p:txBody>
          <a:bodyPr lIns="45719" rIns="45719" anchor="ctr"/>
          <a:lstStyle/>
          <a:p>
            <a:pPr algn="ctr">
              <a:defRPr>
                <a:solidFill>
                  <a:srgbClr val="FFFFFF"/>
                </a:solidFill>
              </a:defRPr>
            </a:pPr>
            <a:endParaRPr/>
          </a:p>
        </p:txBody>
      </p:sp>
      <p:sp>
        <p:nvSpPr>
          <p:cNvPr id="14" name="Oval 19"/>
          <p:cNvSpPr/>
          <p:nvPr/>
        </p:nvSpPr>
        <p:spPr>
          <a:xfrm rot="8100000">
            <a:off x="626845" y="828961"/>
            <a:ext cx="540001" cy="1080001"/>
          </a:xfrm>
          <a:prstGeom prst="ellipse">
            <a:avLst/>
          </a:prstGeom>
          <a:gradFill>
            <a:gsLst>
              <a:gs pos="50000">
                <a:srgbClr val="23213C"/>
              </a:gs>
              <a:gs pos="100000">
                <a:srgbClr val="2C284A"/>
              </a:gs>
            </a:gsLst>
            <a:lin ang="5400000"/>
          </a:gradFill>
          <a:ln w="12700">
            <a:miter lim="400000"/>
          </a:ln>
        </p:spPr>
        <p:txBody>
          <a:bodyPr lIns="45719" rIns="45719" anchor="ctr"/>
          <a:lstStyle/>
          <a:p>
            <a:pPr algn="ctr">
              <a:defRPr>
                <a:solidFill>
                  <a:srgbClr val="FFFFFF"/>
                </a:solidFill>
              </a:defRPr>
            </a:pPr>
            <a:endParaRPr/>
          </a:p>
        </p:txBody>
      </p:sp>
      <p:sp>
        <p:nvSpPr>
          <p:cNvPr id="15" name="Oval 24"/>
          <p:cNvSpPr/>
          <p:nvPr/>
        </p:nvSpPr>
        <p:spPr>
          <a:xfrm>
            <a:off x="1800802" y="2472855"/>
            <a:ext cx="360001" cy="360001"/>
          </a:xfrm>
          <a:prstGeom prst="ellipse">
            <a:avLst/>
          </a:prstGeom>
          <a:gradFill>
            <a:gsLst>
              <a:gs pos="60000">
                <a:srgbClr val="1B192E"/>
              </a:gs>
              <a:gs pos="100000">
                <a:srgbClr val="7771B2"/>
              </a:gs>
            </a:gsLst>
            <a:path path="circle">
              <a:fillToRect l="119636" t="37721" r="-19636" b="62278"/>
            </a:path>
          </a:gradFill>
          <a:ln w="12700">
            <a:miter lim="400000"/>
          </a:ln>
        </p:spPr>
        <p:txBody>
          <a:bodyPr lIns="45719" rIns="45719" anchor="ctr"/>
          <a:lstStyle/>
          <a:p>
            <a:pPr algn="ctr">
              <a:defRPr>
                <a:solidFill>
                  <a:srgbClr val="FFFFFF"/>
                </a:solidFill>
              </a:defRPr>
            </a:pPr>
            <a:endParaRPr/>
          </a:p>
        </p:txBody>
      </p:sp>
      <p:grpSp>
        <p:nvGrpSpPr>
          <p:cNvPr id="20" name="Group 33"/>
          <p:cNvGrpSpPr/>
          <p:nvPr/>
        </p:nvGrpSpPr>
        <p:grpSpPr>
          <a:xfrm>
            <a:off x="1292492" y="4299807"/>
            <a:ext cx="2083887" cy="2083886"/>
            <a:chOff x="0" y="0"/>
            <a:chExt cx="2083885" cy="2083885"/>
          </a:xfrm>
        </p:grpSpPr>
        <p:sp>
          <p:nvSpPr>
            <p:cNvPr id="16" name="Freeform: Shape 34"/>
            <p:cNvSpPr/>
            <p:nvPr/>
          </p:nvSpPr>
          <p:spPr>
            <a:xfrm rot="8100000" flipH="1">
              <a:off x="163491" y="634348"/>
              <a:ext cx="1853970" cy="9269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71"/>
                    <a:pt x="21600" y="21600"/>
                  </a:cubicBezTo>
                  <a:lnTo>
                    <a:pt x="16200" y="21600"/>
                  </a:lnTo>
                  <a:cubicBezTo>
                    <a:pt x="16200" y="15635"/>
                    <a:pt x="13782" y="10800"/>
                    <a:pt x="10800" y="10800"/>
                  </a:cubicBezTo>
                  <a:cubicBezTo>
                    <a:pt x="7818" y="10800"/>
                    <a:pt x="5400" y="15635"/>
                    <a:pt x="5400" y="21600"/>
                  </a:cubicBezTo>
                  <a:lnTo>
                    <a:pt x="0" y="21600"/>
                  </a:lnTo>
                  <a:cubicBezTo>
                    <a:pt x="0" y="9671"/>
                    <a:pt x="4835" y="0"/>
                    <a:pt x="10800" y="0"/>
                  </a:cubicBezTo>
                  <a:close/>
                </a:path>
              </a:pathLst>
            </a:custGeom>
            <a:solidFill>
              <a:srgbClr val="1B192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7" name="Freeform: Shape 35"/>
            <p:cNvSpPr/>
            <p:nvPr/>
          </p:nvSpPr>
          <p:spPr>
            <a:xfrm rot="8100000" flipH="1">
              <a:off x="114958" y="495397"/>
              <a:ext cx="1853970" cy="10930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71"/>
                    <a:pt x="21600" y="21600"/>
                  </a:cubicBezTo>
                  <a:lnTo>
                    <a:pt x="16200" y="21600"/>
                  </a:lnTo>
                  <a:cubicBezTo>
                    <a:pt x="16200" y="15635"/>
                    <a:pt x="13782" y="10800"/>
                    <a:pt x="10800" y="10800"/>
                  </a:cubicBezTo>
                  <a:cubicBezTo>
                    <a:pt x="7818" y="10800"/>
                    <a:pt x="5400" y="15635"/>
                    <a:pt x="5400" y="21600"/>
                  </a:cubicBezTo>
                  <a:lnTo>
                    <a:pt x="0" y="21600"/>
                  </a:lnTo>
                  <a:cubicBezTo>
                    <a:pt x="0" y="9671"/>
                    <a:pt x="4835" y="0"/>
                    <a:pt x="10800" y="0"/>
                  </a:cubicBezTo>
                  <a:close/>
                </a:path>
              </a:pathLst>
            </a:custGeom>
            <a:solidFill>
              <a:srgbClr val="7771B2">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 name="Oval 36"/>
            <p:cNvSpPr/>
            <p:nvPr/>
          </p:nvSpPr>
          <p:spPr>
            <a:xfrm rot="2700000" flipH="1">
              <a:off x="1198230" y="44825"/>
              <a:ext cx="107099" cy="466591"/>
            </a:xfrm>
            <a:prstGeom prst="ellipse">
              <a:avLst/>
            </a:prstGeom>
            <a:solidFill>
              <a:srgbClr val="2C28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 name="Oval 37"/>
            <p:cNvSpPr/>
            <p:nvPr/>
          </p:nvSpPr>
          <p:spPr>
            <a:xfrm rot="2700000" flipH="1">
              <a:off x="217204" y="1025851"/>
              <a:ext cx="107099" cy="466591"/>
            </a:xfrm>
            <a:prstGeom prst="ellipse">
              <a:avLst/>
            </a:prstGeom>
            <a:solidFill>
              <a:srgbClr val="2C28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grpSp>
        <p:nvGrpSpPr>
          <p:cNvPr id="32" name="Group 11"/>
          <p:cNvGrpSpPr/>
          <p:nvPr/>
        </p:nvGrpSpPr>
        <p:grpSpPr>
          <a:xfrm>
            <a:off x="363888" y="5322559"/>
            <a:ext cx="1030305" cy="1030306"/>
            <a:chOff x="0" y="0"/>
            <a:chExt cx="1030304" cy="1030304"/>
          </a:xfrm>
        </p:grpSpPr>
        <p:sp>
          <p:nvSpPr>
            <p:cNvPr id="28" name="Freeform: Shape 12"/>
            <p:cNvSpPr/>
            <p:nvPr/>
          </p:nvSpPr>
          <p:spPr>
            <a:xfrm rot="13500000">
              <a:off x="28116" y="306949"/>
              <a:ext cx="926986" cy="46349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71"/>
                    <a:pt x="21600" y="21600"/>
                  </a:cubicBezTo>
                  <a:lnTo>
                    <a:pt x="16200" y="21600"/>
                  </a:lnTo>
                  <a:cubicBezTo>
                    <a:pt x="16200" y="15635"/>
                    <a:pt x="13782" y="10800"/>
                    <a:pt x="10800" y="10800"/>
                  </a:cubicBezTo>
                  <a:cubicBezTo>
                    <a:pt x="7818" y="10800"/>
                    <a:pt x="5400" y="15635"/>
                    <a:pt x="5400" y="21600"/>
                  </a:cubicBezTo>
                  <a:lnTo>
                    <a:pt x="0" y="21600"/>
                  </a:lnTo>
                  <a:cubicBezTo>
                    <a:pt x="0" y="9671"/>
                    <a:pt x="4835" y="0"/>
                    <a:pt x="10800" y="0"/>
                  </a:cubicBezTo>
                  <a:close/>
                </a:path>
              </a:pathLst>
            </a:custGeom>
            <a:solidFill>
              <a:srgbClr val="1B192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 name="Oval 13"/>
            <p:cNvSpPr/>
            <p:nvPr/>
          </p:nvSpPr>
          <p:spPr>
            <a:xfrm rot="18900000">
              <a:off x="874696" y="502700"/>
              <a:ext cx="53551" cy="233297"/>
            </a:xfrm>
            <a:prstGeom prst="ellipse">
              <a:avLst/>
            </a:prstGeom>
            <a:solidFill>
              <a:srgbClr val="2C28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 name="Oval 14"/>
            <p:cNvSpPr/>
            <p:nvPr/>
          </p:nvSpPr>
          <p:spPr>
            <a:xfrm rot="18900000">
              <a:off x="384183" y="12187"/>
              <a:ext cx="53551" cy="233297"/>
            </a:xfrm>
            <a:prstGeom prst="ellipse">
              <a:avLst/>
            </a:prstGeom>
            <a:solidFill>
              <a:srgbClr val="2C28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 name="Freeform: Shape 15"/>
            <p:cNvSpPr/>
            <p:nvPr/>
          </p:nvSpPr>
          <p:spPr>
            <a:xfrm rot="13500000">
              <a:off x="51659" y="250109"/>
              <a:ext cx="926986" cy="530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71"/>
                    <a:pt x="21600" y="21600"/>
                  </a:cubicBezTo>
                  <a:lnTo>
                    <a:pt x="16200" y="21600"/>
                  </a:lnTo>
                  <a:cubicBezTo>
                    <a:pt x="16200" y="15635"/>
                    <a:pt x="13782" y="10800"/>
                    <a:pt x="10800" y="10800"/>
                  </a:cubicBezTo>
                  <a:cubicBezTo>
                    <a:pt x="7818" y="10800"/>
                    <a:pt x="5400" y="15635"/>
                    <a:pt x="5400" y="21600"/>
                  </a:cubicBezTo>
                  <a:lnTo>
                    <a:pt x="0" y="21600"/>
                  </a:lnTo>
                  <a:cubicBezTo>
                    <a:pt x="0" y="9671"/>
                    <a:pt x="4835" y="0"/>
                    <a:pt x="10800" y="0"/>
                  </a:cubicBezTo>
                  <a:close/>
                </a:path>
              </a:pathLst>
            </a:custGeom>
            <a:solidFill>
              <a:srgbClr val="7771B2">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3" name="Текст заголовка"/>
          <p:cNvSpPr txBox="1">
            <a:spLocks noGrp="1"/>
          </p:cNvSpPr>
          <p:nvPr>
            <p:ph type="title"/>
          </p:nvPr>
        </p:nvSpPr>
        <p:spPr>
          <a:xfrm>
            <a:off x="550862" y="549275"/>
            <a:ext cx="11091600" cy="1332000"/>
          </a:xfrm>
          <a:prstGeom prst="rect">
            <a:avLst/>
          </a:prstGeom>
        </p:spPr>
        <p:txBody>
          <a:bodyPr/>
          <a:lstStyle/>
          <a:p>
            <a:r>
              <a:t>Текст заголовка</a:t>
            </a:r>
          </a:p>
        </p:txBody>
      </p:sp>
      <p:sp>
        <p:nvSpPr>
          <p:cNvPr id="34" name="Уровень текста 1…"/>
          <p:cNvSpPr txBox="1">
            <a:spLocks noGrp="1"/>
          </p:cNvSpPr>
          <p:nvPr>
            <p:ph type="body" idx="1"/>
          </p:nvPr>
        </p:nvSpPr>
        <p:spPr>
          <a:xfrm>
            <a:off x="550862" y="2113198"/>
            <a:ext cx="11090276" cy="39796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grpSp>
        <p:nvGrpSpPr>
          <p:cNvPr id="45" name="Group 47"/>
          <p:cNvGrpSpPr/>
          <p:nvPr/>
        </p:nvGrpSpPr>
        <p:grpSpPr>
          <a:xfrm>
            <a:off x="242406" y="748159"/>
            <a:ext cx="897878" cy="934083"/>
            <a:chOff x="0" y="0"/>
            <a:chExt cx="897876" cy="934082"/>
          </a:xfrm>
        </p:grpSpPr>
        <p:sp>
          <p:nvSpPr>
            <p:cNvPr id="42" name="Freeform 5"/>
            <p:cNvSpPr/>
            <p:nvPr/>
          </p:nvSpPr>
          <p:spPr>
            <a:xfrm rot="1800000">
              <a:off x="227245" y="130847"/>
              <a:ext cx="621087" cy="364602"/>
            </a:xfrm>
            <a:custGeom>
              <a:avLst/>
              <a:gdLst/>
              <a:ahLst/>
              <a:cxnLst>
                <a:cxn ang="0">
                  <a:pos x="wd2" y="hd2"/>
                </a:cxn>
                <a:cxn ang="5400000">
                  <a:pos x="wd2" y="hd2"/>
                </a:cxn>
                <a:cxn ang="10800000">
                  <a:pos x="wd2" y="hd2"/>
                </a:cxn>
                <a:cxn ang="16200000">
                  <a:pos x="wd2" y="hd2"/>
                </a:cxn>
              </a:cxnLst>
              <a:rect l="0" t="0" r="r" b="b"/>
              <a:pathLst>
                <a:path w="21600" h="21600" extrusionOk="0">
                  <a:moveTo>
                    <a:pt x="10640" y="0"/>
                  </a:moveTo>
                  <a:lnTo>
                    <a:pt x="0" y="10766"/>
                  </a:lnTo>
                  <a:lnTo>
                    <a:pt x="10640" y="21600"/>
                  </a:lnTo>
                  <a:lnTo>
                    <a:pt x="21600" y="10766"/>
                  </a:lnTo>
                  <a:lnTo>
                    <a:pt x="10640" y="0"/>
                  </a:lnTo>
                  <a:close/>
                </a:path>
              </a:pathLst>
            </a:custGeom>
            <a:gradFill flip="none" rotWithShape="1">
              <a:gsLst>
                <a:gs pos="20000">
                  <a:srgbClr val="2C284A">
                    <a:alpha val="20000"/>
                  </a:srgbClr>
                </a:gs>
                <a:gs pos="100000">
                  <a:srgbClr val="5BEFC1">
                    <a:alpha val="20000"/>
                  </a:srgbClr>
                </a:gs>
              </a:gsLst>
              <a:lin ang="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3" name="Freeform 6"/>
            <p:cNvSpPr/>
            <p:nvPr/>
          </p:nvSpPr>
          <p:spPr>
            <a:xfrm rot="1800000">
              <a:off x="114074" y="197806"/>
              <a:ext cx="305943" cy="5382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4308"/>
                  </a:lnTo>
                  <a:lnTo>
                    <a:pt x="0" y="0"/>
                  </a:lnTo>
                  <a:lnTo>
                    <a:pt x="21600" y="7338"/>
                  </a:lnTo>
                  <a:lnTo>
                    <a:pt x="21600" y="21600"/>
                  </a:lnTo>
                  <a:close/>
                </a:path>
              </a:pathLst>
            </a:custGeom>
            <a:gradFill flip="none" rotWithShape="1">
              <a:gsLst>
                <a:gs pos="20000">
                  <a:srgbClr val="2C284A">
                    <a:alpha val="20000"/>
                  </a:srgbClr>
                </a:gs>
                <a:gs pos="100000">
                  <a:srgbClr val="5BEFC1">
                    <a:alpha val="20000"/>
                  </a:srgbClr>
                </a:gs>
              </a:gsLst>
              <a:lin ang="19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4" name="Freeform 8"/>
            <p:cNvSpPr/>
            <p:nvPr/>
          </p:nvSpPr>
          <p:spPr>
            <a:xfrm rot="1800000">
              <a:off x="378412" y="353078"/>
              <a:ext cx="315145" cy="5382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308"/>
                  </a:lnTo>
                  <a:lnTo>
                    <a:pt x="0" y="21600"/>
                  </a:lnTo>
                  <a:lnTo>
                    <a:pt x="0" y="7338"/>
                  </a:lnTo>
                  <a:lnTo>
                    <a:pt x="21600" y="0"/>
                  </a:lnTo>
                  <a:close/>
                </a:path>
              </a:pathLst>
            </a:custGeom>
            <a:gradFill flip="none" rotWithShape="1">
              <a:gsLst>
                <a:gs pos="20000">
                  <a:srgbClr val="2C284A">
                    <a:alpha val="20000"/>
                  </a:srgbClr>
                </a:gs>
                <a:gs pos="100000">
                  <a:srgbClr val="5BEFC1">
                    <a:alpha val="20000"/>
                  </a:srgbClr>
                </a:gs>
              </a:gsLst>
              <a:lin ang="180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46" name="Текст заголовка"/>
          <p:cNvSpPr txBox="1">
            <a:spLocks noGrp="1"/>
          </p:cNvSpPr>
          <p:nvPr>
            <p:ph type="title"/>
          </p:nvPr>
        </p:nvSpPr>
        <p:spPr>
          <a:xfrm>
            <a:off x="563562" y="474344"/>
            <a:ext cx="11077576" cy="2954656"/>
          </a:xfrm>
          <a:prstGeom prst="rect">
            <a:avLst/>
          </a:prstGeom>
        </p:spPr>
        <p:txBody>
          <a:bodyPr anchor="b"/>
          <a:lstStyle>
            <a:lvl1pPr>
              <a:defRPr sz="6400"/>
            </a:lvl1pPr>
          </a:lstStyle>
          <a:p>
            <a:r>
              <a:t>Текст заголовка</a:t>
            </a:r>
          </a:p>
        </p:txBody>
      </p:sp>
      <p:sp>
        <p:nvSpPr>
          <p:cNvPr id="47" name="Уровень текста 1…"/>
          <p:cNvSpPr txBox="1">
            <a:spLocks noGrp="1"/>
          </p:cNvSpPr>
          <p:nvPr>
            <p:ph type="body" sz="half" idx="1"/>
          </p:nvPr>
        </p:nvSpPr>
        <p:spPr>
          <a:xfrm>
            <a:off x="566271" y="3629771"/>
            <a:ext cx="11074866" cy="2678954"/>
          </a:xfrm>
          <a:prstGeom prst="rect">
            <a:avLst/>
          </a:prstGeom>
        </p:spPr>
        <p:txBody>
          <a:bodyPr/>
          <a:lstStyle>
            <a:lvl1pPr marL="0" indent="0">
              <a:spcBef>
                <a:spcPts val="800"/>
              </a:spcBef>
              <a:buSzTx/>
              <a:buFontTx/>
              <a:buNone/>
              <a:defRPr sz="2400">
                <a:solidFill>
                  <a:srgbClr val="FFFFFF">
                    <a:alpha val="80000"/>
                  </a:srgbClr>
                </a:solidFill>
              </a:defRPr>
            </a:lvl1pPr>
            <a:lvl2pPr marL="0" indent="457200">
              <a:spcBef>
                <a:spcPts val="800"/>
              </a:spcBef>
              <a:buSzTx/>
              <a:buFontTx/>
              <a:buNone/>
              <a:defRPr sz="2400">
                <a:solidFill>
                  <a:srgbClr val="FFFFFF">
                    <a:alpha val="80000"/>
                  </a:srgbClr>
                </a:solidFill>
              </a:defRPr>
            </a:lvl2pPr>
            <a:lvl3pPr marL="0" indent="914400">
              <a:spcBef>
                <a:spcPts val="800"/>
              </a:spcBef>
              <a:buSzTx/>
              <a:buFontTx/>
              <a:buNone/>
              <a:defRPr sz="2400">
                <a:solidFill>
                  <a:srgbClr val="FFFFFF">
                    <a:alpha val="80000"/>
                  </a:srgbClr>
                </a:solidFill>
              </a:defRPr>
            </a:lvl3pPr>
            <a:lvl4pPr marL="0" indent="1371600">
              <a:spcBef>
                <a:spcPts val="800"/>
              </a:spcBef>
              <a:buSzTx/>
              <a:buFontTx/>
              <a:buNone/>
              <a:defRPr sz="2400">
                <a:solidFill>
                  <a:srgbClr val="FFFFFF">
                    <a:alpha val="80000"/>
                  </a:srgbClr>
                </a:solidFill>
              </a:defRPr>
            </a:lvl4pPr>
            <a:lvl5pPr marL="0" indent="1828800">
              <a:spcBef>
                <a:spcPts val="800"/>
              </a:spcBef>
              <a:buSzTx/>
              <a:buFontTx/>
              <a:buNone/>
              <a:defRPr sz="2400">
                <a:solidFill>
                  <a:srgbClr val="FFFFFF">
                    <a:alpha val="80000"/>
                  </a:srgb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8" name="Freeform: Shape 40"/>
          <p:cNvSpPr/>
          <p:nvPr/>
        </p:nvSpPr>
        <p:spPr>
          <a:xfrm rot="18900000">
            <a:off x="11209132" y="4448188"/>
            <a:ext cx="999201" cy="1262948"/>
          </a:xfrm>
          <a:custGeom>
            <a:avLst/>
            <a:gdLst/>
            <a:ahLst/>
            <a:cxnLst>
              <a:cxn ang="0">
                <a:pos x="wd2" y="hd2"/>
              </a:cxn>
              <a:cxn ang="5400000">
                <a:pos x="wd2" y="hd2"/>
              </a:cxn>
              <a:cxn ang="10800000">
                <a:pos x="wd2" y="hd2"/>
              </a:cxn>
              <a:cxn ang="16200000">
                <a:pos x="wd2" y="hd2"/>
              </a:cxn>
            </a:cxnLst>
            <a:rect l="0" t="0" r="r" b="b"/>
            <a:pathLst>
              <a:path w="21600" h="21600" extrusionOk="0">
                <a:moveTo>
                  <a:pt x="11673" y="0"/>
                </a:moveTo>
                <a:lnTo>
                  <a:pt x="21600" y="13944"/>
                </a:lnTo>
                <a:lnTo>
                  <a:pt x="11937" y="21589"/>
                </a:lnTo>
                <a:lnTo>
                  <a:pt x="11673" y="21600"/>
                </a:lnTo>
                <a:cubicBezTo>
                  <a:pt x="5226" y="21600"/>
                  <a:pt x="0" y="19533"/>
                  <a:pt x="0" y="16982"/>
                </a:cubicBezTo>
                <a:cubicBezTo>
                  <a:pt x="0" y="16663"/>
                  <a:pt x="82" y="16352"/>
                  <a:pt x="237" y="16052"/>
                </a:cubicBezTo>
                <a:lnTo>
                  <a:pt x="338" y="15923"/>
                </a:lnTo>
                <a:close/>
              </a:path>
            </a:pathLst>
          </a:custGeom>
          <a:gradFill>
            <a:gsLst>
              <a:gs pos="30000">
                <a:srgbClr val="2C284A"/>
              </a:gs>
              <a:gs pos="40000">
                <a:srgbClr val="454075"/>
              </a:gs>
              <a:gs pos="60000">
                <a:srgbClr val="2C284A"/>
              </a:gs>
              <a:gs pos="100000">
                <a:srgbClr val="1B192E"/>
              </a:gs>
            </a:gsLst>
            <a:lin ang="10200000"/>
          </a:gradFill>
          <a:ln w="12700">
            <a:miter lim="400000"/>
          </a:ln>
        </p:spPr>
        <p:txBody>
          <a:bodyPr lIns="45719" rIns="45719" anchor="ctr"/>
          <a:lstStyle/>
          <a:p>
            <a:pPr algn="ctr">
              <a:defRPr>
                <a:solidFill>
                  <a:srgbClr val="FFFFFF"/>
                </a:solidFill>
              </a:defRPr>
            </a:pPr>
            <a:endParaRPr/>
          </a:p>
        </p:txBody>
      </p:sp>
      <p:sp>
        <p:nvSpPr>
          <p:cNvPr id="49" name="Freeform: Shape 42"/>
          <p:cNvSpPr/>
          <p:nvPr/>
        </p:nvSpPr>
        <p:spPr>
          <a:xfrm rot="2700000">
            <a:off x="11686937" y="4853516"/>
            <a:ext cx="540001" cy="978285"/>
          </a:xfrm>
          <a:custGeom>
            <a:avLst/>
            <a:gdLst/>
            <a:ahLst/>
            <a:cxnLst>
              <a:cxn ang="0">
                <a:pos x="wd2" y="hd2"/>
              </a:cxn>
              <a:cxn ang="5400000">
                <a:pos x="wd2" y="hd2"/>
              </a:cxn>
              <a:cxn ang="10800000">
                <a:pos x="wd2" y="hd2"/>
              </a:cxn>
              <a:cxn ang="16200000">
                <a:pos x="wd2" y="hd2"/>
              </a:cxn>
            </a:cxnLst>
            <a:rect l="0" t="0" r="r" b="b"/>
            <a:pathLst>
              <a:path w="21600" h="21600" extrusionOk="0">
                <a:moveTo>
                  <a:pt x="4532" y="0"/>
                </a:moveTo>
                <a:lnTo>
                  <a:pt x="21575" y="9408"/>
                </a:lnTo>
                <a:lnTo>
                  <a:pt x="21600" y="9677"/>
                </a:lnTo>
                <a:cubicBezTo>
                  <a:pt x="21600" y="16262"/>
                  <a:pt x="16765" y="21600"/>
                  <a:pt x="10800" y="21600"/>
                </a:cubicBezTo>
                <a:cubicBezTo>
                  <a:pt x="4835" y="21600"/>
                  <a:pt x="0" y="16262"/>
                  <a:pt x="0" y="9677"/>
                </a:cubicBezTo>
                <a:cubicBezTo>
                  <a:pt x="0" y="6385"/>
                  <a:pt x="1209" y="3404"/>
                  <a:pt x="3163" y="1246"/>
                </a:cubicBezTo>
                <a:close/>
              </a:path>
            </a:pathLst>
          </a:custGeom>
          <a:solidFill>
            <a:srgbClr val="2C284A"/>
          </a:solidFill>
          <a:ln w="12700">
            <a:miter lim="400000"/>
          </a:ln>
        </p:spPr>
        <p:txBody>
          <a:bodyPr lIns="45719" rIns="45719" anchor="ctr"/>
          <a:lstStyle/>
          <a:p>
            <a:pPr algn="ctr">
              <a:defRPr>
                <a:solidFill>
                  <a:srgbClr val="FFFFFF"/>
                </a:solidFill>
              </a:defRPr>
            </a:pPr>
            <a:endParaRPr/>
          </a:p>
        </p:txBody>
      </p:sp>
      <p:sp>
        <p:nvSpPr>
          <p:cNvPr id="5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7" name="Oval 21"/>
          <p:cNvSpPr/>
          <p:nvPr/>
        </p:nvSpPr>
        <p:spPr>
          <a:xfrm>
            <a:off x="11069863" y="333375"/>
            <a:ext cx="360001" cy="360000"/>
          </a:xfrm>
          <a:prstGeom prst="ellipse">
            <a:avLst/>
          </a:prstGeom>
          <a:gradFill>
            <a:gsLst>
              <a:gs pos="60000">
                <a:srgbClr val="1B192E"/>
              </a:gs>
              <a:gs pos="100000">
                <a:srgbClr val="7771B2"/>
              </a:gs>
            </a:gsLst>
            <a:path path="circle">
              <a:fillToRect l="119636" t="37721" r="-19636" b="62278"/>
            </a:path>
          </a:gradFill>
          <a:ln w="12700">
            <a:miter lim="400000"/>
          </a:ln>
        </p:spPr>
        <p:txBody>
          <a:bodyPr lIns="45719" rIns="45719" anchor="ctr"/>
          <a:lstStyle/>
          <a:p>
            <a:pPr algn="ctr">
              <a:defRPr>
                <a:solidFill>
                  <a:srgbClr val="FFFFFF"/>
                </a:solidFill>
              </a:defRPr>
            </a:pPr>
            <a:endParaRPr/>
          </a:p>
        </p:txBody>
      </p:sp>
      <p:grpSp>
        <p:nvGrpSpPr>
          <p:cNvPr id="60" name="Group 12"/>
          <p:cNvGrpSpPr/>
          <p:nvPr/>
        </p:nvGrpSpPr>
        <p:grpSpPr>
          <a:xfrm>
            <a:off x="233344" y="5384019"/>
            <a:ext cx="828358" cy="828358"/>
            <a:chOff x="0" y="0"/>
            <a:chExt cx="828357" cy="828357"/>
          </a:xfrm>
        </p:grpSpPr>
        <p:sp>
          <p:nvSpPr>
            <p:cNvPr id="58" name="Freeform: Shape 19"/>
            <p:cNvSpPr/>
            <p:nvPr/>
          </p:nvSpPr>
          <p:spPr>
            <a:xfrm rot="2700000">
              <a:off x="144178" y="98441"/>
              <a:ext cx="540001" cy="63147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287" y="15923"/>
                  </a:lnTo>
                  <a:lnTo>
                    <a:pt x="21381" y="16052"/>
                  </a:lnTo>
                  <a:cubicBezTo>
                    <a:pt x="21524" y="16352"/>
                    <a:pt x="21600" y="16663"/>
                    <a:pt x="21600" y="16982"/>
                  </a:cubicBezTo>
                  <a:cubicBezTo>
                    <a:pt x="21600" y="19533"/>
                    <a:pt x="16765" y="21600"/>
                    <a:pt x="10800" y="21600"/>
                  </a:cubicBezTo>
                  <a:cubicBezTo>
                    <a:pt x="4835" y="21600"/>
                    <a:pt x="0" y="19533"/>
                    <a:pt x="0" y="16982"/>
                  </a:cubicBezTo>
                  <a:cubicBezTo>
                    <a:pt x="0" y="16663"/>
                    <a:pt x="76" y="16352"/>
                    <a:pt x="219" y="16052"/>
                  </a:cubicBezTo>
                  <a:lnTo>
                    <a:pt x="313" y="15923"/>
                  </a:lnTo>
                  <a:lnTo>
                    <a:pt x="10800" y="0"/>
                  </a:lnTo>
                  <a:close/>
                </a:path>
              </a:pathLst>
            </a:custGeom>
            <a:gradFill flip="none" rotWithShape="1">
              <a:gsLst>
                <a:gs pos="30000">
                  <a:srgbClr val="2C284A"/>
                </a:gs>
                <a:gs pos="40000">
                  <a:srgbClr val="454075"/>
                </a:gs>
                <a:gs pos="60000">
                  <a:srgbClr val="2C284A"/>
                </a:gs>
                <a:gs pos="100000">
                  <a:srgbClr val="1B192E"/>
                </a:gs>
              </a:gsLst>
              <a:lin ang="599999"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9" name="Oval 20"/>
            <p:cNvSpPr/>
            <p:nvPr/>
          </p:nvSpPr>
          <p:spPr>
            <a:xfrm rot="8100000">
              <a:off x="151378" y="271978"/>
              <a:ext cx="270001" cy="540001"/>
            </a:xfrm>
            <a:prstGeom prst="ellipse">
              <a:avLst/>
            </a:prstGeom>
            <a:gradFill flip="none" rotWithShape="1">
              <a:gsLst>
                <a:gs pos="50000">
                  <a:srgbClr val="23213C"/>
                </a:gs>
                <a:gs pos="100000">
                  <a:srgbClr val="2C284A"/>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61" name="Текст заголовка"/>
          <p:cNvSpPr txBox="1">
            <a:spLocks noGrp="1"/>
          </p:cNvSpPr>
          <p:nvPr>
            <p:ph type="title"/>
          </p:nvPr>
        </p:nvSpPr>
        <p:spPr>
          <a:xfrm>
            <a:off x="550862" y="549275"/>
            <a:ext cx="11090276" cy="1332000"/>
          </a:xfrm>
          <a:prstGeom prst="rect">
            <a:avLst/>
          </a:prstGeom>
        </p:spPr>
        <p:txBody>
          <a:bodyPr/>
          <a:lstStyle/>
          <a:p>
            <a:r>
              <a:t>Текст заголовка</a:t>
            </a:r>
          </a:p>
        </p:txBody>
      </p:sp>
      <p:sp>
        <p:nvSpPr>
          <p:cNvPr id="62" name="Уровень текста 1…"/>
          <p:cNvSpPr txBox="1">
            <a:spLocks noGrp="1"/>
          </p:cNvSpPr>
          <p:nvPr>
            <p:ph type="body" sz="half" idx="1"/>
          </p:nvPr>
        </p:nvSpPr>
        <p:spPr>
          <a:xfrm>
            <a:off x="550862" y="2097175"/>
            <a:ext cx="5435601" cy="399565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0" name="Oval 11"/>
          <p:cNvSpPr/>
          <p:nvPr/>
        </p:nvSpPr>
        <p:spPr>
          <a:xfrm>
            <a:off x="11091612" y="5893465"/>
            <a:ext cx="360001" cy="360001"/>
          </a:xfrm>
          <a:prstGeom prst="ellipse">
            <a:avLst/>
          </a:prstGeom>
          <a:gradFill>
            <a:gsLst>
              <a:gs pos="60000">
                <a:srgbClr val="1B192E"/>
              </a:gs>
              <a:gs pos="100000">
                <a:srgbClr val="7771B2"/>
              </a:gs>
            </a:gsLst>
            <a:path path="circle">
              <a:fillToRect l="119636" t="37721" r="-19636" b="62278"/>
            </a:path>
          </a:gradFill>
          <a:ln w="12700">
            <a:miter lim="400000"/>
          </a:ln>
        </p:spPr>
        <p:txBody>
          <a:bodyPr lIns="45719" rIns="45719" anchor="ctr"/>
          <a:lstStyle/>
          <a:p>
            <a:pPr algn="ctr">
              <a:defRPr>
                <a:solidFill>
                  <a:srgbClr val="FFFFFF"/>
                </a:solidFill>
              </a:defRPr>
            </a:pPr>
            <a:endParaRPr/>
          </a:p>
        </p:txBody>
      </p:sp>
      <p:sp>
        <p:nvSpPr>
          <p:cNvPr id="71" name="Rectangle 10"/>
          <p:cNvSpPr/>
          <p:nvPr/>
        </p:nvSpPr>
        <p:spPr>
          <a:xfrm>
            <a:off x="11451611" y="5827877"/>
            <a:ext cx="379050" cy="360001"/>
          </a:xfrm>
          <a:prstGeom prst="rect">
            <a:avLst/>
          </a:prstGeom>
          <a:solidFill>
            <a:srgbClr val="1B192E">
              <a:alpha val="80000"/>
            </a:srgbClr>
          </a:solidFill>
          <a:ln w="12700">
            <a:miter lim="400000"/>
          </a:ln>
        </p:spPr>
        <p:txBody>
          <a:bodyPr lIns="45719" rIns="45719" anchor="ctr"/>
          <a:lstStyle/>
          <a:p>
            <a:pPr algn="ctr">
              <a:defRPr>
                <a:solidFill>
                  <a:srgbClr val="FFFFFF"/>
                </a:solidFill>
              </a:defRPr>
            </a:pPr>
            <a:endParaRPr/>
          </a:p>
        </p:txBody>
      </p:sp>
      <p:sp>
        <p:nvSpPr>
          <p:cNvPr id="72" name="Текст заголовка"/>
          <p:cNvSpPr txBox="1">
            <a:spLocks noGrp="1"/>
          </p:cNvSpPr>
          <p:nvPr>
            <p:ph type="title"/>
          </p:nvPr>
        </p:nvSpPr>
        <p:spPr>
          <a:xfrm>
            <a:off x="550862" y="549275"/>
            <a:ext cx="11097552" cy="1332000"/>
          </a:xfrm>
          <a:prstGeom prst="rect">
            <a:avLst/>
          </a:prstGeom>
        </p:spPr>
        <p:txBody>
          <a:bodyPr/>
          <a:lstStyle>
            <a:lvl1pPr>
              <a:defRPr sz="3200"/>
            </a:lvl1pPr>
          </a:lstStyle>
          <a:p>
            <a:r>
              <a:t>Текст заголовка</a:t>
            </a:r>
          </a:p>
        </p:txBody>
      </p:sp>
      <p:sp>
        <p:nvSpPr>
          <p:cNvPr id="73" name="Уровень текста 1…"/>
          <p:cNvSpPr txBox="1">
            <a:spLocks noGrp="1"/>
          </p:cNvSpPr>
          <p:nvPr>
            <p:ph type="body" sz="quarter" idx="1"/>
          </p:nvPr>
        </p:nvSpPr>
        <p:spPr>
          <a:xfrm>
            <a:off x="550864" y="1881275"/>
            <a:ext cx="5437186" cy="535355"/>
          </a:xfrm>
          <a:prstGeom prst="rect">
            <a:avLst/>
          </a:prstGeom>
        </p:spPr>
        <p:txBody>
          <a:bodyPr anchor="b"/>
          <a:lstStyle>
            <a:lvl1pPr marL="0" indent="0">
              <a:buSzTx/>
              <a:buFontTx/>
              <a:buNone/>
              <a:defRPr sz="1400" cap="all" spc="200">
                <a:solidFill>
                  <a:srgbClr val="FFFFFF"/>
                </a:solidFill>
              </a:defRPr>
            </a:lvl1pPr>
            <a:lvl2pPr marL="0" indent="457200">
              <a:buSzTx/>
              <a:buFontTx/>
              <a:buNone/>
              <a:defRPr sz="1400" cap="all" spc="200">
                <a:solidFill>
                  <a:srgbClr val="FFFFFF"/>
                </a:solidFill>
              </a:defRPr>
            </a:lvl2pPr>
            <a:lvl3pPr marL="0" indent="914400">
              <a:buSzTx/>
              <a:buFontTx/>
              <a:buNone/>
              <a:defRPr sz="1400" cap="all" spc="200">
                <a:solidFill>
                  <a:srgbClr val="FFFFFF"/>
                </a:solidFill>
              </a:defRPr>
            </a:lvl3pPr>
            <a:lvl4pPr marL="0" indent="1371600">
              <a:buSzTx/>
              <a:buFontTx/>
              <a:buNone/>
              <a:defRPr sz="1400" cap="all" spc="200">
                <a:solidFill>
                  <a:srgbClr val="FFFFFF"/>
                </a:solidFill>
              </a:defRPr>
            </a:lvl4pPr>
            <a:lvl5pPr marL="0" indent="1828800">
              <a:buSzTx/>
              <a:buFontTx/>
              <a:buNone/>
              <a:defRPr sz="1400" cap="all" spc="200">
                <a:solidFill>
                  <a:srgbClr val="FFFFFF"/>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4" name="Text Placeholder 4"/>
          <p:cNvSpPr>
            <a:spLocks noGrp="1"/>
          </p:cNvSpPr>
          <p:nvPr>
            <p:ph type="body" sz="quarter" idx="21"/>
          </p:nvPr>
        </p:nvSpPr>
        <p:spPr>
          <a:xfrm>
            <a:off x="6212024" y="1881275"/>
            <a:ext cx="5436392" cy="535355"/>
          </a:xfrm>
          <a:prstGeom prst="rect">
            <a:avLst/>
          </a:prstGeom>
        </p:spPr>
        <p:txBody>
          <a:bodyPr anchor="b"/>
          <a:lstStyle/>
          <a:p>
            <a:pPr marL="0" indent="0">
              <a:buSzTx/>
              <a:buFontTx/>
              <a:buNone/>
              <a:defRPr sz="1400" cap="all" spc="200">
                <a:solidFill>
                  <a:srgbClr val="FFFFFF"/>
                </a:solidFill>
              </a:defRPr>
            </a:pPr>
            <a:endParaRPr/>
          </a:p>
        </p:txBody>
      </p:sp>
      <p:sp>
        <p:nvSpPr>
          <p:cNvPr id="7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2" name="Текст заголовка"/>
          <p:cNvSpPr txBox="1">
            <a:spLocks noGrp="1"/>
          </p:cNvSpPr>
          <p:nvPr>
            <p:ph type="title"/>
          </p:nvPr>
        </p:nvSpPr>
        <p:spPr>
          <a:xfrm>
            <a:off x="3359148" y="550798"/>
            <a:ext cx="8283314" cy="5542026"/>
          </a:xfrm>
          <a:prstGeom prst="rect">
            <a:avLst/>
          </a:prstGeom>
        </p:spPr>
        <p:txBody>
          <a:bodyPr anchor="ctr"/>
          <a:lstStyle/>
          <a:p>
            <a:r>
              <a:t>Текст заголовка</a:t>
            </a:r>
          </a:p>
        </p:txBody>
      </p:sp>
      <p:sp>
        <p:nvSpPr>
          <p:cNvPr id="83" name="Freeform: Shape 38"/>
          <p:cNvSpPr/>
          <p:nvPr/>
        </p:nvSpPr>
        <p:spPr>
          <a:xfrm rot="18900000" flipV="1">
            <a:off x="-410727" y="3958416"/>
            <a:ext cx="3536330" cy="185397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9671"/>
                  <a:pt x="16530" y="0"/>
                  <a:pt x="10276" y="0"/>
                </a:cubicBezTo>
                <a:cubicBezTo>
                  <a:pt x="5976" y="0"/>
                  <a:pt x="2236" y="4571"/>
                  <a:pt x="319" y="11304"/>
                </a:cubicBezTo>
                <a:lnTo>
                  <a:pt x="0" y="12566"/>
                </a:lnTo>
                <a:lnTo>
                  <a:pt x="4625" y="21388"/>
                </a:lnTo>
                <a:lnTo>
                  <a:pt x="4729" y="19423"/>
                </a:lnTo>
                <a:cubicBezTo>
                  <a:pt x="5257" y="14502"/>
                  <a:pt x="7540" y="10800"/>
                  <a:pt x="10276" y="10800"/>
                </a:cubicBezTo>
                <a:cubicBezTo>
                  <a:pt x="13403" y="10800"/>
                  <a:pt x="15938" y="15635"/>
                  <a:pt x="15938" y="21600"/>
                </a:cubicBezTo>
                <a:close/>
              </a:path>
            </a:pathLst>
          </a:custGeom>
          <a:gradFill>
            <a:gsLst>
              <a:gs pos="31000">
                <a:srgbClr val="2C284A"/>
              </a:gs>
              <a:gs pos="97000">
                <a:srgbClr val="1B192E"/>
              </a:gs>
            </a:gsLst>
            <a:lin ang="15000000"/>
          </a:gradFill>
          <a:ln w="12700">
            <a:miter lim="400000"/>
          </a:ln>
        </p:spPr>
        <p:txBody>
          <a:bodyPr lIns="45719" rIns="45719" anchor="ctr"/>
          <a:lstStyle/>
          <a:p>
            <a:pPr algn="ctr">
              <a:defRPr>
                <a:solidFill>
                  <a:srgbClr val="FFFFFF"/>
                </a:solidFill>
              </a:defRPr>
            </a:pPr>
            <a:endParaRPr/>
          </a:p>
        </p:txBody>
      </p:sp>
      <p:sp>
        <p:nvSpPr>
          <p:cNvPr id="84" name="Freeform: Shape 32"/>
          <p:cNvSpPr/>
          <p:nvPr/>
        </p:nvSpPr>
        <p:spPr>
          <a:xfrm rot="18900000" flipV="1">
            <a:off x="-481152" y="3649707"/>
            <a:ext cx="3478702" cy="216484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9671"/>
                  <a:pt x="16446" y="0"/>
                  <a:pt x="10088" y="0"/>
                </a:cubicBezTo>
                <a:cubicBezTo>
                  <a:pt x="6115" y="0"/>
                  <a:pt x="2611" y="3778"/>
                  <a:pt x="543" y="9523"/>
                </a:cubicBezTo>
                <a:lnTo>
                  <a:pt x="0" y="11199"/>
                </a:lnTo>
                <a:lnTo>
                  <a:pt x="4570" y="18543"/>
                </a:lnTo>
                <a:lnTo>
                  <a:pt x="4591" y="18388"/>
                </a:lnTo>
                <a:cubicBezTo>
                  <a:pt x="5320" y="13992"/>
                  <a:pt x="7505" y="10800"/>
                  <a:pt x="10088" y="10800"/>
                </a:cubicBezTo>
                <a:cubicBezTo>
                  <a:pt x="13267" y="10800"/>
                  <a:pt x="15844" y="15635"/>
                  <a:pt x="15844" y="21600"/>
                </a:cubicBezTo>
                <a:close/>
              </a:path>
            </a:pathLst>
          </a:custGeom>
          <a:solidFill>
            <a:srgbClr val="7771B2">
              <a:alpha val="40000"/>
            </a:srgbClr>
          </a:solidFill>
          <a:ln w="12700">
            <a:miter lim="400000"/>
          </a:ln>
        </p:spPr>
        <p:txBody>
          <a:bodyPr lIns="45719" rIns="45719" anchor="ctr"/>
          <a:lstStyle/>
          <a:p>
            <a:pPr algn="ctr">
              <a:defRPr>
                <a:solidFill>
                  <a:srgbClr val="FFFFFF"/>
                </a:solidFill>
              </a:defRPr>
            </a:pPr>
            <a:endParaRPr/>
          </a:p>
        </p:txBody>
      </p:sp>
      <p:sp>
        <p:nvSpPr>
          <p:cNvPr id="85" name="Oval 23"/>
          <p:cNvSpPr/>
          <p:nvPr/>
        </p:nvSpPr>
        <p:spPr>
          <a:xfrm rot="13500000" flipV="1">
            <a:off x="1512276" y="2840041"/>
            <a:ext cx="214197" cy="933179"/>
          </a:xfrm>
          <a:prstGeom prst="ellipse">
            <a:avLst/>
          </a:prstGeom>
          <a:solidFill>
            <a:srgbClr val="2C284A"/>
          </a:solidFill>
          <a:ln w="12700">
            <a:miter lim="400000"/>
          </a:ln>
        </p:spPr>
        <p:txBody>
          <a:bodyPr lIns="45719" rIns="45719" anchor="ctr"/>
          <a:lstStyle/>
          <a:p>
            <a:pPr algn="ctr">
              <a:defRPr>
                <a:solidFill>
                  <a:srgbClr val="FFFFFF"/>
                </a:solidFill>
              </a:defRPr>
            </a:pPr>
            <a:endParaRPr/>
          </a:p>
        </p:txBody>
      </p:sp>
      <p:sp>
        <p:nvSpPr>
          <p:cNvPr id="86" name="Oval 41"/>
          <p:cNvSpPr/>
          <p:nvPr/>
        </p:nvSpPr>
        <p:spPr>
          <a:xfrm>
            <a:off x="1780661" y="385236"/>
            <a:ext cx="1080001" cy="1080000"/>
          </a:xfrm>
          <a:prstGeom prst="ellipse">
            <a:avLst/>
          </a:prstGeom>
          <a:gradFill>
            <a:gsLst>
              <a:gs pos="60000">
                <a:srgbClr val="1B192E"/>
              </a:gs>
              <a:gs pos="100000">
                <a:srgbClr val="7771B2"/>
              </a:gs>
            </a:gsLst>
            <a:path path="circle">
              <a:fillToRect l="119636" t="37721" r="-19636" b="62278"/>
            </a:path>
          </a:gradFill>
          <a:ln w="12700">
            <a:miter lim="400000"/>
          </a:ln>
        </p:spPr>
        <p:txBody>
          <a:bodyPr lIns="45719" rIns="45719" anchor="ctr"/>
          <a:lstStyle/>
          <a:p>
            <a:pPr algn="ctr">
              <a:defRPr>
                <a:solidFill>
                  <a:srgbClr val="FFFFFF"/>
                </a:solidFill>
              </a:defRPr>
            </a:pPr>
            <a:endParaRPr/>
          </a:p>
        </p:txBody>
      </p:sp>
      <p:grpSp>
        <p:nvGrpSpPr>
          <p:cNvPr id="90" name="Group 50"/>
          <p:cNvGrpSpPr/>
          <p:nvPr/>
        </p:nvGrpSpPr>
        <p:grpSpPr>
          <a:xfrm>
            <a:off x="509106" y="1383159"/>
            <a:ext cx="897878" cy="934083"/>
            <a:chOff x="0" y="0"/>
            <a:chExt cx="897876" cy="934082"/>
          </a:xfrm>
        </p:grpSpPr>
        <p:sp>
          <p:nvSpPr>
            <p:cNvPr id="87" name="Freeform 5"/>
            <p:cNvSpPr/>
            <p:nvPr/>
          </p:nvSpPr>
          <p:spPr>
            <a:xfrm rot="1800000">
              <a:off x="227245" y="130847"/>
              <a:ext cx="621087" cy="364602"/>
            </a:xfrm>
            <a:custGeom>
              <a:avLst/>
              <a:gdLst/>
              <a:ahLst/>
              <a:cxnLst>
                <a:cxn ang="0">
                  <a:pos x="wd2" y="hd2"/>
                </a:cxn>
                <a:cxn ang="5400000">
                  <a:pos x="wd2" y="hd2"/>
                </a:cxn>
                <a:cxn ang="10800000">
                  <a:pos x="wd2" y="hd2"/>
                </a:cxn>
                <a:cxn ang="16200000">
                  <a:pos x="wd2" y="hd2"/>
                </a:cxn>
              </a:cxnLst>
              <a:rect l="0" t="0" r="r" b="b"/>
              <a:pathLst>
                <a:path w="21600" h="21600" extrusionOk="0">
                  <a:moveTo>
                    <a:pt x="10640" y="0"/>
                  </a:moveTo>
                  <a:lnTo>
                    <a:pt x="0" y="10766"/>
                  </a:lnTo>
                  <a:lnTo>
                    <a:pt x="10640" y="21600"/>
                  </a:lnTo>
                  <a:lnTo>
                    <a:pt x="21600" y="10766"/>
                  </a:lnTo>
                  <a:lnTo>
                    <a:pt x="10640" y="0"/>
                  </a:lnTo>
                  <a:close/>
                </a:path>
              </a:pathLst>
            </a:custGeom>
            <a:gradFill flip="none" rotWithShape="1">
              <a:gsLst>
                <a:gs pos="20000">
                  <a:srgbClr val="2C284A">
                    <a:alpha val="20000"/>
                  </a:srgbClr>
                </a:gs>
                <a:gs pos="100000">
                  <a:srgbClr val="5BEFC1">
                    <a:alpha val="20000"/>
                  </a:srgbClr>
                </a:gs>
              </a:gsLst>
              <a:lin ang="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8" name="Freeform 6"/>
            <p:cNvSpPr/>
            <p:nvPr/>
          </p:nvSpPr>
          <p:spPr>
            <a:xfrm rot="1800000">
              <a:off x="114074" y="197806"/>
              <a:ext cx="305943" cy="5382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4308"/>
                  </a:lnTo>
                  <a:lnTo>
                    <a:pt x="0" y="0"/>
                  </a:lnTo>
                  <a:lnTo>
                    <a:pt x="21600" y="7338"/>
                  </a:lnTo>
                  <a:lnTo>
                    <a:pt x="21600" y="21600"/>
                  </a:lnTo>
                  <a:close/>
                </a:path>
              </a:pathLst>
            </a:custGeom>
            <a:gradFill flip="none" rotWithShape="1">
              <a:gsLst>
                <a:gs pos="20000">
                  <a:srgbClr val="2C284A">
                    <a:alpha val="20000"/>
                  </a:srgbClr>
                </a:gs>
                <a:gs pos="100000">
                  <a:srgbClr val="5BEFC1">
                    <a:alpha val="20000"/>
                  </a:srgbClr>
                </a:gs>
              </a:gsLst>
              <a:lin ang="19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9" name="Freeform 8"/>
            <p:cNvSpPr/>
            <p:nvPr/>
          </p:nvSpPr>
          <p:spPr>
            <a:xfrm rot="1800000">
              <a:off x="378412" y="353078"/>
              <a:ext cx="315145" cy="5382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308"/>
                  </a:lnTo>
                  <a:lnTo>
                    <a:pt x="0" y="21600"/>
                  </a:lnTo>
                  <a:lnTo>
                    <a:pt x="0" y="7338"/>
                  </a:lnTo>
                  <a:lnTo>
                    <a:pt x="21600" y="0"/>
                  </a:lnTo>
                  <a:close/>
                </a:path>
              </a:pathLst>
            </a:custGeom>
            <a:gradFill flip="none" rotWithShape="1">
              <a:gsLst>
                <a:gs pos="20000">
                  <a:srgbClr val="2C284A">
                    <a:alpha val="20000"/>
                  </a:srgbClr>
                </a:gs>
                <a:gs pos="100000">
                  <a:srgbClr val="5BEFC1">
                    <a:alpha val="20000"/>
                  </a:srgbClr>
                </a:gs>
              </a:gsLst>
              <a:lin ang="180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grpSp>
        <p:nvGrpSpPr>
          <p:cNvPr id="107" name="Group 7"/>
          <p:cNvGrpSpPr/>
          <p:nvPr/>
        </p:nvGrpSpPr>
        <p:grpSpPr>
          <a:xfrm>
            <a:off x="4752747" y="4823503"/>
            <a:ext cx="1656715" cy="1656715"/>
            <a:chOff x="0" y="0"/>
            <a:chExt cx="1656713" cy="1656713"/>
          </a:xfrm>
        </p:grpSpPr>
        <p:sp>
          <p:nvSpPr>
            <p:cNvPr id="105" name="Freeform: Shape 10"/>
            <p:cNvSpPr/>
            <p:nvPr/>
          </p:nvSpPr>
          <p:spPr>
            <a:xfrm rot="2700000">
              <a:off x="288356" y="196883"/>
              <a:ext cx="1080001" cy="12629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287" y="15923"/>
                  </a:lnTo>
                  <a:lnTo>
                    <a:pt x="21381" y="16052"/>
                  </a:lnTo>
                  <a:cubicBezTo>
                    <a:pt x="21524" y="16352"/>
                    <a:pt x="21600" y="16663"/>
                    <a:pt x="21600" y="16982"/>
                  </a:cubicBezTo>
                  <a:cubicBezTo>
                    <a:pt x="21600" y="19533"/>
                    <a:pt x="16765" y="21600"/>
                    <a:pt x="10800" y="21600"/>
                  </a:cubicBezTo>
                  <a:cubicBezTo>
                    <a:pt x="4835" y="21600"/>
                    <a:pt x="0" y="19533"/>
                    <a:pt x="0" y="16982"/>
                  </a:cubicBezTo>
                  <a:cubicBezTo>
                    <a:pt x="0" y="16663"/>
                    <a:pt x="76" y="16352"/>
                    <a:pt x="219" y="16052"/>
                  </a:cubicBezTo>
                  <a:lnTo>
                    <a:pt x="313" y="15923"/>
                  </a:lnTo>
                  <a:lnTo>
                    <a:pt x="10800" y="0"/>
                  </a:lnTo>
                  <a:close/>
                </a:path>
              </a:pathLst>
            </a:custGeom>
            <a:gradFill flip="none" rotWithShape="1">
              <a:gsLst>
                <a:gs pos="30000">
                  <a:srgbClr val="2C284A"/>
                </a:gs>
                <a:gs pos="40000">
                  <a:srgbClr val="454075"/>
                </a:gs>
                <a:gs pos="60000">
                  <a:srgbClr val="2C284A"/>
                </a:gs>
                <a:gs pos="100000">
                  <a:srgbClr val="1B192E"/>
                </a:gs>
              </a:gsLst>
              <a:lin ang="599999"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6" name="Oval 11"/>
            <p:cNvSpPr/>
            <p:nvPr/>
          </p:nvSpPr>
          <p:spPr>
            <a:xfrm rot="8100000">
              <a:off x="302756" y="543957"/>
              <a:ext cx="540001" cy="1080001"/>
            </a:xfrm>
            <a:prstGeom prst="ellipse">
              <a:avLst/>
            </a:prstGeom>
            <a:gradFill flip="none" rotWithShape="1">
              <a:gsLst>
                <a:gs pos="50000">
                  <a:srgbClr val="23213C"/>
                </a:gs>
                <a:gs pos="100000">
                  <a:srgbClr val="2C284A"/>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08" name="Текст заголовка"/>
          <p:cNvSpPr txBox="1">
            <a:spLocks noGrp="1"/>
          </p:cNvSpPr>
          <p:nvPr>
            <p:ph type="title"/>
          </p:nvPr>
        </p:nvSpPr>
        <p:spPr>
          <a:xfrm>
            <a:off x="550862" y="549275"/>
            <a:ext cx="11090276" cy="984886"/>
          </a:xfrm>
          <a:prstGeom prst="rect">
            <a:avLst/>
          </a:prstGeom>
        </p:spPr>
        <p:txBody>
          <a:bodyPr/>
          <a:lstStyle>
            <a:lvl1pPr>
              <a:defRPr sz="3200"/>
            </a:lvl1pPr>
          </a:lstStyle>
          <a:p>
            <a:r>
              <a:t>Текст заголовка</a:t>
            </a:r>
          </a:p>
        </p:txBody>
      </p:sp>
      <p:sp>
        <p:nvSpPr>
          <p:cNvPr id="109" name="Уровень текста 1…"/>
          <p:cNvSpPr txBox="1">
            <a:spLocks noGrp="1"/>
          </p:cNvSpPr>
          <p:nvPr>
            <p:ph type="body" sz="half" idx="1"/>
          </p:nvPr>
        </p:nvSpPr>
        <p:spPr>
          <a:xfrm>
            <a:off x="4295775" y="1750060"/>
            <a:ext cx="7345362" cy="4342766"/>
          </a:xfrm>
          <a:prstGeom prst="rect">
            <a:avLst/>
          </a:prstGeom>
        </p:spPr>
        <p:txBody>
          <a:bodyPr/>
          <a:lstStyle>
            <a:lvl1pPr>
              <a:defRPr sz="1600"/>
            </a:lvl1pPr>
            <a:lvl2pPr marL="685800" indent="-228600">
              <a:defRPr sz="1600"/>
            </a:lvl2pPr>
            <a:lvl3pPr marL="1143000" indent="-228600">
              <a:defRPr sz="1600"/>
            </a:lvl3pPr>
            <a:lvl4pPr marL="1600200" indent="-228600">
              <a:defRPr sz="1600"/>
            </a:lvl4pPr>
            <a:lvl5pPr marL="2057400" indent="-228600">
              <a:defRPr sz="16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10" name="Text Placeholder 3"/>
          <p:cNvSpPr>
            <a:spLocks noGrp="1"/>
          </p:cNvSpPr>
          <p:nvPr>
            <p:ph type="body" sz="quarter" idx="21"/>
          </p:nvPr>
        </p:nvSpPr>
        <p:spPr>
          <a:xfrm>
            <a:off x="550862" y="1750060"/>
            <a:ext cx="3565526" cy="4342766"/>
          </a:xfrm>
          <a:prstGeom prst="rect">
            <a:avLst/>
          </a:prstGeom>
        </p:spPr>
        <p:txBody>
          <a:bodyPr/>
          <a:lstStyle/>
          <a:p>
            <a:pPr marL="0" indent="0">
              <a:buSzTx/>
              <a:buFontTx/>
              <a:buNone/>
              <a:defRPr sz="1600"/>
            </a:pPr>
            <a:endParaRPr/>
          </a:p>
        </p:txBody>
      </p:sp>
      <p:sp>
        <p:nvSpPr>
          <p:cNvPr id="11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grpSp>
        <p:nvGrpSpPr>
          <p:cNvPr id="121" name="Group 16"/>
          <p:cNvGrpSpPr/>
          <p:nvPr/>
        </p:nvGrpSpPr>
        <p:grpSpPr>
          <a:xfrm>
            <a:off x="220889" y="4984670"/>
            <a:ext cx="897878" cy="934083"/>
            <a:chOff x="0" y="0"/>
            <a:chExt cx="897876" cy="934082"/>
          </a:xfrm>
        </p:grpSpPr>
        <p:sp>
          <p:nvSpPr>
            <p:cNvPr id="118" name="Freeform 5"/>
            <p:cNvSpPr/>
            <p:nvPr/>
          </p:nvSpPr>
          <p:spPr>
            <a:xfrm rot="1800000">
              <a:off x="227245" y="130847"/>
              <a:ext cx="621087" cy="364602"/>
            </a:xfrm>
            <a:custGeom>
              <a:avLst/>
              <a:gdLst/>
              <a:ahLst/>
              <a:cxnLst>
                <a:cxn ang="0">
                  <a:pos x="wd2" y="hd2"/>
                </a:cxn>
                <a:cxn ang="5400000">
                  <a:pos x="wd2" y="hd2"/>
                </a:cxn>
                <a:cxn ang="10800000">
                  <a:pos x="wd2" y="hd2"/>
                </a:cxn>
                <a:cxn ang="16200000">
                  <a:pos x="wd2" y="hd2"/>
                </a:cxn>
              </a:cxnLst>
              <a:rect l="0" t="0" r="r" b="b"/>
              <a:pathLst>
                <a:path w="21600" h="21600" extrusionOk="0">
                  <a:moveTo>
                    <a:pt x="10640" y="0"/>
                  </a:moveTo>
                  <a:lnTo>
                    <a:pt x="0" y="10766"/>
                  </a:lnTo>
                  <a:lnTo>
                    <a:pt x="10640" y="21600"/>
                  </a:lnTo>
                  <a:lnTo>
                    <a:pt x="21600" y="10766"/>
                  </a:lnTo>
                  <a:lnTo>
                    <a:pt x="10640" y="0"/>
                  </a:lnTo>
                  <a:close/>
                </a:path>
              </a:pathLst>
            </a:custGeom>
            <a:gradFill flip="none" rotWithShape="1">
              <a:gsLst>
                <a:gs pos="20000">
                  <a:srgbClr val="2C284A">
                    <a:alpha val="20000"/>
                  </a:srgbClr>
                </a:gs>
                <a:gs pos="100000">
                  <a:srgbClr val="5BEFC1">
                    <a:alpha val="20000"/>
                  </a:srgbClr>
                </a:gs>
              </a:gsLst>
              <a:lin ang="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9" name="Freeform 6"/>
            <p:cNvSpPr/>
            <p:nvPr/>
          </p:nvSpPr>
          <p:spPr>
            <a:xfrm rot="1800000">
              <a:off x="114074" y="197806"/>
              <a:ext cx="305943" cy="5382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4308"/>
                  </a:lnTo>
                  <a:lnTo>
                    <a:pt x="0" y="0"/>
                  </a:lnTo>
                  <a:lnTo>
                    <a:pt x="21600" y="7338"/>
                  </a:lnTo>
                  <a:lnTo>
                    <a:pt x="21600" y="21600"/>
                  </a:lnTo>
                  <a:close/>
                </a:path>
              </a:pathLst>
            </a:custGeom>
            <a:gradFill flip="none" rotWithShape="1">
              <a:gsLst>
                <a:gs pos="20000">
                  <a:srgbClr val="2C284A">
                    <a:alpha val="20000"/>
                  </a:srgbClr>
                </a:gs>
                <a:gs pos="100000">
                  <a:srgbClr val="5BEFC1">
                    <a:alpha val="20000"/>
                  </a:srgbClr>
                </a:gs>
              </a:gsLst>
              <a:lin ang="19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0" name="Freeform 8"/>
            <p:cNvSpPr/>
            <p:nvPr/>
          </p:nvSpPr>
          <p:spPr>
            <a:xfrm rot="1800000">
              <a:off x="378412" y="353078"/>
              <a:ext cx="315145" cy="5382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308"/>
                  </a:lnTo>
                  <a:lnTo>
                    <a:pt x="0" y="21600"/>
                  </a:lnTo>
                  <a:lnTo>
                    <a:pt x="0" y="7338"/>
                  </a:lnTo>
                  <a:lnTo>
                    <a:pt x="21600" y="0"/>
                  </a:lnTo>
                  <a:close/>
                </a:path>
              </a:pathLst>
            </a:custGeom>
            <a:gradFill flip="none" rotWithShape="1">
              <a:gsLst>
                <a:gs pos="20000">
                  <a:srgbClr val="2C284A">
                    <a:alpha val="20000"/>
                  </a:srgbClr>
                </a:gs>
                <a:gs pos="100000">
                  <a:srgbClr val="5BEFC1">
                    <a:alpha val="20000"/>
                  </a:srgbClr>
                </a:gs>
              </a:gsLst>
              <a:lin ang="180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22" name="Текст заголовка"/>
          <p:cNvSpPr txBox="1">
            <a:spLocks noGrp="1"/>
          </p:cNvSpPr>
          <p:nvPr>
            <p:ph type="title"/>
          </p:nvPr>
        </p:nvSpPr>
        <p:spPr>
          <a:xfrm>
            <a:off x="550862" y="575409"/>
            <a:ext cx="4500564" cy="984886"/>
          </a:xfrm>
          <a:prstGeom prst="rect">
            <a:avLst/>
          </a:prstGeom>
        </p:spPr>
        <p:txBody>
          <a:bodyPr/>
          <a:lstStyle>
            <a:lvl1pPr>
              <a:defRPr sz="3200"/>
            </a:lvl1pPr>
          </a:lstStyle>
          <a:p>
            <a:r>
              <a:t>Текст заголовка</a:t>
            </a:r>
          </a:p>
        </p:txBody>
      </p:sp>
      <p:sp>
        <p:nvSpPr>
          <p:cNvPr id="123" name="Picture Placeholder 2"/>
          <p:cNvSpPr>
            <a:spLocks noGrp="1"/>
          </p:cNvSpPr>
          <p:nvPr>
            <p:ph type="pic" idx="21"/>
          </p:nvPr>
        </p:nvSpPr>
        <p:spPr>
          <a:xfrm>
            <a:off x="5267323" y="575409"/>
            <a:ext cx="6373814" cy="5733316"/>
          </a:xfrm>
          <a:prstGeom prst="rect">
            <a:avLst/>
          </a:prstGeom>
        </p:spPr>
        <p:txBody>
          <a:bodyPr lIns="91439" tIns="45719" rIns="91439" bIns="45719">
            <a:noAutofit/>
          </a:bodyPr>
          <a:lstStyle/>
          <a:p>
            <a:endParaRPr/>
          </a:p>
        </p:txBody>
      </p:sp>
      <p:sp>
        <p:nvSpPr>
          <p:cNvPr id="124" name="Уровень текста 1…"/>
          <p:cNvSpPr txBox="1">
            <a:spLocks noGrp="1"/>
          </p:cNvSpPr>
          <p:nvPr>
            <p:ph type="body" sz="half" idx="1"/>
          </p:nvPr>
        </p:nvSpPr>
        <p:spPr>
          <a:xfrm>
            <a:off x="550862" y="1776195"/>
            <a:ext cx="4500564" cy="4532530"/>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192E"/>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Текст заголовка</a:t>
            </a:r>
          </a:p>
        </p:txBody>
      </p:sp>
      <p:sp>
        <p:nvSpPr>
          <p:cNvPr id="3" name="Уровень текста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501301" y="6514306"/>
            <a:ext cx="139837" cy="139701"/>
          </a:xfrm>
          <a:prstGeom prst="rect">
            <a:avLst/>
          </a:prstGeom>
          <a:ln w="12700">
            <a:miter lim="400000"/>
          </a:ln>
        </p:spPr>
        <p:txBody>
          <a:bodyPr wrap="none" lIns="0" tIns="0" rIns="0" bIns="0" anchor="ctr">
            <a:spAutoFit/>
          </a:bodyPr>
          <a:lstStyle>
            <a:lvl1pPr algn="r">
              <a:defRPr sz="900">
                <a:solidFill>
                  <a:srgbClr val="FFFFFF">
                    <a:alpha val="80000"/>
                  </a:srgb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Sitka Heading"/>
          <a:ea typeface="Sitka Heading"/>
          <a:cs typeface="Sitka Heading"/>
          <a:sym typeface="Sitka Heading"/>
        </a:defRPr>
      </a:lvl1pPr>
      <a:lvl2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Sitka Heading"/>
          <a:ea typeface="Sitka Heading"/>
          <a:cs typeface="Sitka Heading"/>
          <a:sym typeface="Sitka Heading"/>
        </a:defRPr>
      </a:lvl2pPr>
      <a:lvl3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Sitka Heading"/>
          <a:ea typeface="Sitka Heading"/>
          <a:cs typeface="Sitka Heading"/>
          <a:sym typeface="Sitka Heading"/>
        </a:defRPr>
      </a:lvl3pPr>
      <a:lvl4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Sitka Heading"/>
          <a:ea typeface="Sitka Heading"/>
          <a:cs typeface="Sitka Heading"/>
          <a:sym typeface="Sitka Heading"/>
        </a:defRPr>
      </a:lvl4pPr>
      <a:lvl5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Sitka Heading"/>
          <a:ea typeface="Sitka Heading"/>
          <a:cs typeface="Sitka Heading"/>
          <a:sym typeface="Sitka Heading"/>
        </a:defRPr>
      </a:lvl5pPr>
      <a:lvl6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Sitka Heading"/>
          <a:ea typeface="Sitka Heading"/>
          <a:cs typeface="Sitka Heading"/>
          <a:sym typeface="Sitka Heading"/>
        </a:defRPr>
      </a:lvl6pPr>
      <a:lvl7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Sitka Heading"/>
          <a:ea typeface="Sitka Heading"/>
          <a:cs typeface="Sitka Heading"/>
          <a:sym typeface="Sitka Heading"/>
        </a:defRPr>
      </a:lvl7pPr>
      <a:lvl8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Sitka Heading"/>
          <a:ea typeface="Sitka Heading"/>
          <a:cs typeface="Sitka Heading"/>
          <a:sym typeface="Sitka Heading"/>
        </a:defRPr>
      </a:lvl8pPr>
      <a:lvl9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FFFFFF"/>
          </a:solidFill>
          <a:uFillTx/>
          <a:latin typeface="Sitka Heading"/>
          <a:ea typeface="Sitka Heading"/>
          <a:cs typeface="Sitka Heading"/>
          <a:sym typeface="Sitka Heading"/>
        </a:defRPr>
      </a:lvl9pPr>
    </p:titleStyle>
    <p:bodyStyle>
      <a:lvl1pPr marL="228600" marR="0" indent="-228600" algn="l" defTabSz="914400" rtl="0" latinLnBrk="0">
        <a:lnSpc>
          <a:spcPct val="110000"/>
        </a:lnSpc>
        <a:spcBef>
          <a:spcPts val="1000"/>
        </a:spcBef>
        <a:spcAft>
          <a:spcPts val="0"/>
        </a:spcAft>
        <a:buClrTx/>
        <a:buSzPct val="100000"/>
        <a:buFont typeface="Arial"/>
        <a:buChar char="•"/>
        <a:tabLst/>
        <a:defRPr sz="2000" b="0" i="0" u="none" strike="noStrike" cap="none" spc="0" baseline="0">
          <a:solidFill>
            <a:srgbClr val="FFFFFF">
              <a:alpha val="60000"/>
            </a:srgbClr>
          </a:solidFill>
          <a:uFillTx/>
          <a:latin typeface="+mn-lt"/>
          <a:ea typeface="+mn-ea"/>
          <a:cs typeface="+mn-cs"/>
          <a:sym typeface="Source Sans Pro"/>
        </a:defRPr>
      </a:lvl1pPr>
      <a:lvl2pPr marL="783771" marR="0" indent="-326571" algn="l" defTabSz="914400" rtl="0" latinLnBrk="0">
        <a:lnSpc>
          <a:spcPct val="110000"/>
        </a:lnSpc>
        <a:spcBef>
          <a:spcPts val="1000"/>
        </a:spcBef>
        <a:spcAft>
          <a:spcPts val="0"/>
        </a:spcAft>
        <a:buClrTx/>
        <a:buSzPct val="100000"/>
        <a:buFont typeface="Arial"/>
        <a:buChar char="•"/>
        <a:tabLst/>
        <a:defRPr sz="2000" b="0" i="0" u="none" strike="noStrike" cap="none" spc="0" baseline="0">
          <a:solidFill>
            <a:srgbClr val="FFFFFF">
              <a:alpha val="60000"/>
            </a:srgbClr>
          </a:solidFill>
          <a:uFillTx/>
          <a:latin typeface="+mn-lt"/>
          <a:ea typeface="+mn-ea"/>
          <a:cs typeface="+mn-cs"/>
          <a:sym typeface="Source Sans Pro"/>
        </a:defRPr>
      </a:lvl2pPr>
      <a:lvl3pPr marL="1240971" marR="0" indent="-326571" algn="l" defTabSz="914400" rtl="0" latinLnBrk="0">
        <a:lnSpc>
          <a:spcPct val="110000"/>
        </a:lnSpc>
        <a:spcBef>
          <a:spcPts val="1000"/>
        </a:spcBef>
        <a:spcAft>
          <a:spcPts val="0"/>
        </a:spcAft>
        <a:buClrTx/>
        <a:buSzPct val="100000"/>
        <a:buFont typeface="Arial"/>
        <a:buChar char="•"/>
        <a:tabLst/>
        <a:defRPr sz="2000" b="0" i="0" u="none" strike="noStrike" cap="none" spc="0" baseline="0">
          <a:solidFill>
            <a:srgbClr val="FFFFFF">
              <a:alpha val="60000"/>
            </a:srgbClr>
          </a:solidFill>
          <a:uFillTx/>
          <a:latin typeface="+mn-lt"/>
          <a:ea typeface="+mn-ea"/>
          <a:cs typeface="+mn-cs"/>
          <a:sym typeface="Source Sans Pro"/>
        </a:defRPr>
      </a:lvl3pPr>
      <a:lvl4pPr marL="1698171" marR="0" indent="-326571" algn="l" defTabSz="914400" rtl="0" latinLnBrk="0">
        <a:lnSpc>
          <a:spcPct val="110000"/>
        </a:lnSpc>
        <a:spcBef>
          <a:spcPts val="1000"/>
        </a:spcBef>
        <a:spcAft>
          <a:spcPts val="0"/>
        </a:spcAft>
        <a:buClrTx/>
        <a:buSzPct val="100000"/>
        <a:buFont typeface="Arial"/>
        <a:buChar char="•"/>
        <a:tabLst/>
        <a:defRPr sz="2000" b="0" i="0" u="none" strike="noStrike" cap="none" spc="0" baseline="0">
          <a:solidFill>
            <a:srgbClr val="FFFFFF">
              <a:alpha val="60000"/>
            </a:srgbClr>
          </a:solidFill>
          <a:uFillTx/>
          <a:latin typeface="+mn-lt"/>
          <a:ea typeface="+mn-ea"/>
          <a:cs typeface="+mn-cs"/>
          <a:sym typeface="Source Sans Pro"/>
        </a:defRPr>
      </a:lvl4pPr>
      <a:lvl5pPr marL="2155371" marR="0" indent="-326571" algn="l" defTabSz="914400" rtl="0" latinLnBrk="0">
        <a:lnSpc>
          <a:spcPct val="110000"/>
        </a:lnSpc>
        <a:spcBef>
          <a:spcPts val="1000"/>
        </a:spcBef>
        <a:spcAft>
          <a:spcPts val="0"/>
        </a:spcAft>
        <a:buClrTx/>
        <a:buSzPct val="100000"/>
        <a:buFont typeface="Arial"/>
        <a:buChar char="•"/>
        <a:tabLst/>
        <a:defRPr sz="2000" b="0" i="0" u="none" strike="noStrike" cap="none" spc="0" baseline="0">
          <a:solidFill>
            <a:srgbClr val="FFFFFF">
              <a:alpha val="60000"/>
            </a:srgbClr>
          </a:solidFill>
          <a:uFillTx/>
          <a:latin typeface="+mn-lt"/>
          <a:ea typeface="+mn-ea"/>
          <a:cs typeface="+mn-cs"/>
          <a:sym typeface="Source Sans Pro"/>
        </a:defRPr>
      </a:lvl5pPr>
      <a:lvl6pPr marL="2540000" marR="0" indent="-254000" algn="l" defTabSz="914400" rtl="0" latinLnBrk="0">
        <a:lnSpc>
          <a:spcPct val="110000"/>
        </a:lnSpc>
        <a:spcBef>
          <a:spcPts val="1000"/>
        </a:spcBef>
        <a:spcAft>
          <a:spcPts val="0"/>
        </a:spcAft>
        <a:buClrTx/>
        <a:buSzPct val="100000"/>
        <a:buFont typeface="Arial"/>
        <a:buChar char="•"/>
        <a:tabLst/>
        <a:defRPr sz="2000" b="0" i="0" u="none" strike="noStrike" cap="none" spc="0" baseline="0">
          <a:solidFill>
            <a:srgbClr val="FFFFFF">
              <a:alpha val="60000"/>
            </a:srgbClr>
          </a:solidFill>
          <a:uFillTx/>
          <a:latin typeface="+mn-lt"/>
          <a:ea typeface="+mn-ea"/>
          <a:cs typeface="+mn-cs"/>
          <a:sym typeface="Source Sans Pro"/>
        </a:defRPr>
      </a:lvl6pPr>
      <a:lvl7pPr marL="2997200" marR="0" indent="-254000" algn="l" defTabSz="914400" rtl="0" latinLnBrk="0">
        <a:lnSpc>
          <a:spcPct val="110000"/>
        </a:lnSpc>
        <a:spcBef>
          <a:spcPts val="1000"/>
        </a:spcBef>
        <a:spcAft>
          <a:spcPts val="0"/>
        </a:spcAft>
        <a:buClrTx/>
        <a:buSzPct val="100000"/>
        <a:buFont typeface="Arial"/>
        <a:buChar char="•"/>
        <a:tabLst/>
        <a:defRPr sz="2000" b="0" i="0" u="none" strike="noStrike" cap="none" spc="0" baseline="0">
          <a:solidFill>
            <a:srgbClr val="FFFFFF">
              <a:alpha val="60000"/>
            </a:srgbClr>
          </a:solidFill>
          <a:uFillTx/>
          <a:latin typeface="+mn-lt"/>
          <a:ea typeface="+mn-ea"/>
          <a:cs typeface="+mn-cs"/>
          <a:sym typeface="Source Sans Pro"/>
        </a:defRPr>
      </a:lvl7pPr>
      <a:lvl8pPr marL="3454400" marR="0" indent="-254000" algn="l" defTabSz="914400" rtl="0" latinLnBrk="0">
        <a:lnSpc>
          <a:spcPct val="110000"/>
        </a:lnSpc>
        <a:spcBef>
          <a:spcPts val="1000"/>
        </a:spcBef>
        <a:spcAft>
          <a:spcPts val="0"/>
        </a:spcAft>
        <a:buClrTx/>
        <a:buSzPct val="100000"/>
        <a:buFont typeface="Arial"/>
        <a:buChar char="•"/>
        <a:tabLst/>
        <a:defRPr sz="2000" b="0" i="0" u="none" strike="noStrike" cap="none" spc="0" baseline="0">
          <a:solidFill>
            <a:srgbClr val="FFFFFF">
              <a:alpha val="60000"/>
            </a:srgbClr>
          </a:solidFill>
          <a:uFillTx/>
          <a:latin typeface="+mn-lt"/>
          <a:ea typeface="+mn-ea"/>
          <a:cs typeface="+mn-cs"/>
          <a:sym typeface="Source Sans Pro"/>
        </a:defRPr>
      </a:lvl8pPr>
      <a:lvl9pPr marL="3911600" marR="0" indent="-254000" algn="l" defTabSz="914400" rtl="0" latinLnBrk="0">
        <a:lnSpc>
          <a:spcPct val="110000"/>
        </a:lnSpc>
        <a:spcBef>
          <a:spcPts val="1000"/>
        </a:spcBef>
        <a:spcAft>
          <a:spcPts val="0"/>
        </a:spcAft>
        <a:buClrTx/>
        <a:buSzPct val="100000"/>
        <a:buFont typeface="Arial"/>
        <a:buChar char="•"/>
        <a:tabLst/>
        <a:defRPr sz="2000" b="0" i="0" u="none" strike="noStrike" cap="none" spc="0" baseline="0">
          <a:solidFill>
            <a:srgbClr val="FFFFFF">
              <a:alpha val="60000"/>
            </a:srgbClr>
          </a:solidFill>
          <a:uFillTx/>
          <a:latin typeface="+mn-lt"/>
          <a:ea typeface="+mn-ea"/>
          <a:cs typeface="+mn-cs"/>
          <a:sym typeface="Source Sans Pro"/>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urce Sans Pro"/>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urce Sans Pro"/>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urce Sans Pro"/>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urce Sans Pro"/>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urce Sans Pro"/>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urce Sans Pro"/>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urce Sans Pro"/>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urce Sans Pro"/>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Source Sans Pr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33"/>
          <p:cNvSpPr/>
          <p:nvPr/>
        </p:nvSpPr>
        <p:spPr>
          <a:xfrm>
            <a:off x="0" y="0"/>
            <a:ext cx="12192000" cy="6858000"/>
          </a:xfrm>
          <a:prstGeom prst="rect">
            <a:avLst/>
          </a:prstGeom>
          <a:solidFill>
            <a:srgbClr val="1B192E"/>
          </a:solidFill>
          <a:ln w="12700">
            <a:miter lim="400000"/>
          </a:ln>
        </p:spPr>
        <p:txBody>
          <a:bodyPr lIns="45719" rIns="45719" anchor="ctr"/>
          <a:lstStyle/>
          <a:p>
            <a:pPr algn="ctr">
              <a:defRPr>
                <a:solidFill>
                  <a:srgbClr val="FFFFFF"/>
                </a:solidFill>
              </a:defRPr>
            </a:pPr>
            <a:endParaRPr/>
          </a:p>
        </p:txBody>
      </p:sp>
      <p:sp>
        <p:nvSpPr>
          <p:cNvPr id="135" name="Заголовок 1"/>
          <p:cNvSpPr txBox="1">
            <a:spLocks noGrp="1"/>
          </p:cNvSpPr>
          <p:nvPr>
            <p:ph type="ctrTitle"/>
          </p:nvPr>
        </p:nvSpPr>
        <p:spPr>
          <a:xfrm>
            <a:off x="550862" y="1035187"/>
            <a:ext cx="5437189" cy="1738323"/>
          </a:xfrm>
          <a:prstGeom prst="rect">
            <a:avLst/>
          </a:prstGeom>
        </p:spPr>
        <p:txBody>
          <a:bodyPr anchor="b"/>
          <a:lstStyle>
            <a:lvl1pPr>
              <a:lnSpc>
                <a:spcPct val="90000"/>
              </a:lnSpc>
              <a:defRPr sz="4000">
                <a:latin typeface="Calibri"/>
                <a:ea typeface="Calibri"/>
                <a:cs typeface="Calibri"/>
                <a:sym typeface="Calibri"/>
              </a:defRPr>
            </a:lvl1pPr>
          </a:lstStyle>
          <a:p>
            <a:r>
              <a:t>Современные средства профилактики и обработки пролежней</a:t>
            </a:r>
          </a:p>
        </p:txBody>
      </p:sp>
      <p:sp>
        <p:nvSpPr>
          <p:cNvPr id="136" name="Подзаголовок 2"/>
          <p:cNvSpPr txBox="1">
            <a:spLocks noGrp="1"/>
          </p:cNvSpPr>
          <p:nvPr>
            <p:ph type="subTitle" sz="quarter" idx="1"/>
          </p:nvPr>
        </p:nvSpPr>
        <p:spPr>
          <a:xfrm>
            <a:off x="374167" y="4622739"/>
            <a:ext cx="5437189" cy="1547392"/>
          </a:xfrm>
          <a:prstGeom prst="rect">
            <a:avLst/>
          </a:prstGeom>
        </p:spPr>
        <p:txBody>
          <a:bodyPr/>
          <a:lstStyle>
            <a:lvl1pPr>
              <a:lnSpc>
                <a:spcPct val="90000"/>
              </a:lnSpc>
              <a:defRPr>
                <a:solidFill>
                  <a:srgbClr val="FFFFFF">
                    <a:alpha val="60000"/>
                  </a:srgbClr>
                </a:solidFill>
              </a:defRPr>
            </a:lvl1pPr>
          </a:lstStyle>
          <a:p>
            <a:r>
              <a:t>Презентацию подготовили студенты 114 группы Лечебного факультетета: Рундальцев.Д.Р, Мартынова.А.А и Порядина.В.А</a:t>
            </a:r>
          </a:p>
        </p:txBody>
      </p:sp>
      <p:sp>
        <p:nvSpPr>
          <p:cNvPr id="137" name="Oval 35"/>
          <p:cNvSpPr/>
          <p:nvPr/>
        </p:nvSpPr>
        <p:spPr>
          <a:xfrm>
            <a:off x="7166122" y="717412"/>
            <a:ext cx="1080001" cy="1080000"/>
          </a:xfrm>
          <a:prstGeom prst="ellipse">
            <a:avLst/>
          </a:prstGeom>
          <a:gradFill>
            <a:gsLst>
              <a:gs pos="60000">
                <a:srgbClr val="1B192E"/>
              </a:gs>
              <a:gs pos="100000">
                <a:srgbClr val="7771B2"/>
              </a:gs>
            </a:gsLst>
            <a:path path="circle">
              <a:fillToRect l="119636" t="37721" r="-19636" b="62278"/>
            </a:path>
          </a:gradFill>
          <a:ln w="12700">
            <a:miter lim="400000"/>
          </a:ln>
        </p:spPr>
        <p:txBody>
          <a:bodyPr lIns="45719" rIns="45719" anchor="ctr"/>
          <a:lstStyle/>
          <a:p>
            <a:pPr algn="ctr">
              <a:defRPr>
                <a:solidFill>
                  <a:srgbClr val="FFFFFF"/>
                </a:solidFill>
              </a:defRPr>
            </a:pPr>
            <a:endParaRPr/>
          </a:p>
        </p:txBody>
      </p:sp>
      <p:sp>
        <p:nvSpPr>
          <p:cNvPr id="138" name="Freeform: Shape 37"/>
          <p:cNvSpPr/>
          <p:nvPr/>
        </p:nvSpPr>
        <p:spPr>
          <a:xfrm rot="18900000">
            <a:off x="11524143" y="5425718"/>
            <a:ext cx="826527" cy="463494"/>
          </a:xfrm>
          <a:custGeom>
            <a:avLst/>
            <a:gdLst/>
            <a:ahLst/>
            <a:cxnLst>
              <a:cxn ang="0">
                <a:pos x="wd2" y="hd2"/>
              </a:cxn>
              <a:cxn ang="5400000">
                <a:pos x="wd2" y="hd2"/>
              </a:cxn>
              <a:cxn ang="10800000">
                <a:pos x="wd2" y="hd2"/>
              </a:cxn>
              <a:cxn ang="16200000">
                <a:pos x="wd2" y="hd2"/>
              </a:cxn>
            </a:cxnLst>
            <a:rect l="0" t="0" r="r" b="b"/>
            <a:pathLst>
              <a:path w="21600" h="21600" extrusionOk="0">
                <a:moveTo>
                  <a:pt x="20678" y="6326"/>
                </a:moveTo>
                <a:lnTo>
                  <a:pt x="21600" y="8320"/>
                </a:lnTo>
                <a:lnTo>
                  <a:pt x="17217" y="16136"/>
                </a:lnTo>
                <a:lnTo>
                  <a:pt x="16395" y="13963"/>
                </a:lnTo>
                <a:cubicBezTo>
                  <a:pt x="15299" y="12009"/>
                  <a:pt x="13785" y="10800"/>
                  <a:pt x="12113" y="10800"/>
                </a:cubicBezTo>
                <a:cubicBezTo>
                  <a:pt x="8768" y="10800"/>
                  <a:pt x="6056" y="15635"/>
                  <a:pt x="6056" y="21600"/>
                </a:cubicBezTo>
                <a:lnTo>
                  <a:pt x="0" y="21600"/>
                </a:lnTo>
                <a:cubicBezTo>
                  <a:pt x="0" y="9671"/>
                  <a:pt x="5423" y="0"/>
                  <a:pt x="12113" y="0"/>
                </a:cubicBezTo>
                <a:cubicBezTo>
                  <a:pt x="15457" y="0"/>
                  <a:pt x="18486" y="2418"/>
                  <a:pt x="20678" y="6326"/>
                </a:cubicBezTo>
                <a:close/>
              </a:path>
            </a:pathLst>
          </a:custGeom>
          <a:solidFill>
            <a:srgbClr val="1B192E"/>
          </a:solidFill>
          <a:ln w="12700">
            <a:miter lim="400000"/>
          </a:ln>
        </p:spPr>
        <p:txBody>
          <a:bodyPr lIns="45719" rIns="45719" anchor="ctr"/>
          <a:lstStyle/>
          <a:p>
            <a:pPr algn="ctr">
              <a:defRPr>
                <a:solidFill>
                  <a:srgbClr val="FFFFFF"/>
                </a:solidFill>
              </a:defRPr>
            </a:pPr>
            <a:endParaRPr/>
          </a:p>
        </p:txBody>
      </p:sp>
      <p:sp>
        <p:nvSpPr>
          <p:cNvPr id="139" name="Freeform: Shape 39"/>
          <p:cNvSpPr/>
          <p:nvPr/>
        </p:nvSpPr>
        <p:spPr>
          <a:xfrm rot="18900000">
            <a:off x="11562488" y="5445666"/>
            <a:ext cx="807175" cy="508310"/>
          </a:xfrm>
          <a:custGeom>
            <a:avLst/>
            <a:gdLst/>
            <a:ahLst/>
            <a:cxnLst>
              <a:cxn ang="0">
                <a:pos x="wd2" y="hd2"/>
              </a:cxn>
              <a:cxn ang="5400000">
                <a:pos x="wd2" y="hd2"/>
              </a:cxn>
              <a:cxn ang="10800000">
                <a:pos x="wd2" y="hd2"/>
              </a:cxn>
              <a:cxn ang="16200000">
                <a:pos x="wd2" y="hd2"/>
              </a:cxn>
            </a:cxnLst>
            <a:rect l="0" t="0" r="r" b="b"/>
            <a:pathLst>
              <a:path w="21600" h="21600" extrusionOk="0">
                <a:moveTo>
                  <a:pt x="21173" y="6327"/>
                </a:moveTo>
                <a:lnTo>
                  <a:pt x="21600" y="7227"/>
                </a:lnTo>
                <a:lnTo>
                  <a:pt x="17033" y="14480"/>
                </a:lnTo>
                <a:lnTo>
                  <a:pt x="16788" y="13963"/>
                </a:lnTo>
                <a:cubicBezTo>
                  <a:pt x="15666" y="12009"/>
                  <a:pt x="14116" y="10800"/>
                  <a:pt x="12403" y="10800"/>
                </a:cubicBezTo>
                <a:cubicBezTo>
                  <a:pt x="8978" y="10800"/>
                  <a:pt x="6202" y="15635"/>
                  <a:pt x="6202" y="21600"/>
                </a:cubicBezTo>
                <a:lnTo>
                  <a:pt x="0" y="21600"/>
                </a:lnTo>
                <a:cubicBezTo>
                  <a:pt x="0" y="9671"/>
                  <a:pt x="5553" y="0"/>
                  <a:pt x="12403" y="0"/>
                </a:cubicBezTo>
                <a:cubicBezTo>
                  <a:pt x="15828" y="0"/>
                  <a:pt x="18929" y="2418"/>
                  <a:pt x="21173" y="6327"/>
                </a:cubicBezTo>
                <a:close/>
              </a:path>
            </a:pathLst>
          </a:custGeom>
          <a:solidFill>
            <a:srgbClr val="7872B0">
              <a:alpha val="20000"/>
            </a:srgbClr>
          </a:solidFill>
          <a:ln w="12700">
            <a:miter lim="400000"/>
          </a:ln>
        </p:spPr>
        <p:txBody>
          <a:bodyPr lIns="45719" rIns="45719" anchor="ctr"/>
          <a:lstStyle/>
          <a:p>
            <a:pPr algn="ctr">
              <a:defRPr>
                <a:solidFill>
                  <a:srgbClr val="FFFFFF"/>
                </a:solidFill>
              </a:defRPr>
            </a:pPr>
            <a:endParaRPr/>
          </a:p>
        </p:txBody>
      </p:sp>
      <p:pic>
        <p:nvPicPr>
          <p:cNvPr id="140" name="Picture 3" descr="Picture 3"/>
          <p:cNvPicPr>
            <a:picLocks noChangeAspect="1"/>
          </p:cNvPicPr>
          <p:nvPr/>
        </p:nvPicPr>
        <p:blipFill>
          <a:blip r:embed="rId2"/>
          <a:srcRect l="23943" r="18478"/>
          <a:stretch>
            <a:fillRect/>
          </a:stretch>
        </p:blipFill>
        <p:spPr>
          <a:xfrm>
            <a:off x="6640454" y="606795"/>
            <a:ext cx="4868864" cy="5644358"/>
          </a:xfrm>
          <a:custGeom>
            <a:avLst/>
            <a:gdLst/>
            <a:ahLst/>
            <a:cxnLst>
              <a:cxn ang="0">
                <a:pos x="wd2" y="hd2"/>
              </a:cxn>
              <a:cxn ang="5400000">
                <a:pos x="wd2" y="hd2"/>
              </a:cxn>
              <a:cxn ang="10800000">
                <a:pos x="wd2" y="hd2"/>
              </a:cxn>
              <a:cxn ang="16200000">
                <a:pos x="wd2" y="hd2"/>
              </a:cxn>
            </a:cxnLst>
            <a:rect l="0" t="0" r="r" b="b"/>
            <a:pathLst>
              <a:path w="21600" h="21600" extrusionOk="0">
                <a:moveTo>
                  <a:pt x="10640" y="0"/>
                </a:moveTo>
                <a:lnTo>
                  <a:pt x="0" y="5452"/>
                </a:lnTo>
                <a:lnTo>
                  <a:pt x="0" y="16149"/>
                </a:lnTo>
                <a:lnTo>
                  <a:pt x="10640" y="21600"/>
                </a:lnTo>
                <a:lnTo>
                  <a:pt x="21600" y="16149"/>
                </a:lnTo>
                <a:lnTo>
                  <a:pt x="21600" y="5452"/>
                </a:lnTo>
                <a:lnTo>
                  <a:pt x="10640" y="0"/>
                </a:lnTo>
                <a:close/>
              </a:path>
            </a:pathLst>
          </a:custGeom>
          <a:ln w="12700">
            <a:miter lim="400000"/>
          </a:ln>
        </p:spPr>
      </p:pic>
      <p:sp>
        <p:nvSpPr>
          <p:cNvPr id="141" name="Oval 41"/>
          <p:cNvSpPr/>
          <p:nvPr/>
        </p:nvSpPr>
        <p:spPr>
          <a:xfrm rot="2700000">
            <a:off x="11865496" y="5915162"/>
            <a:ext cx="53551" cy="233295"/>
          </a:xfrm>
          <a:prstGeom prst="ellipse">
            <a:avLst/>
          </a:prstGeom>
          <a:solidFill>
            <a:srgbClr val="2C284A"/>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1000"/>
                                  </p:stCondLst>
                                  <p:iterate>
                                    <p:tmAbs val="0"/>
                                  </p:iterate>
                                  <p:childTnLst>
                                    <p:set>
                                      <p:cBhvr>
                                        <p:cTn id="6" fill="hold"/>
                                        <p:tgtEl>
                                          <p:spTgt spid="135"/>
                                        </p:tgtEl>
                                        <p:attrNameLst>
                                          <p:attrName>style.visibility</p:attrName>
                                        </p:attrNameLst>
                                      </p:cBhvr>
                                      <p:to>
                                        <p:strVal val="visible"/>
                                      </p:to>
                                    </p:set>
                                    <p:animEffect transition="in" filter="fade">
                                      <p:cBhvr>
                                        <p:cTn id="7" dur="4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Заголовок 1"/>
          <p:cNvSpPr txBox="1">
            <a:spLocks noGrp="1"/>
          </p:cNvSpPr>
          <p:nvPr>
            <p:ph type="title"/>
          </p:nvPr>
        </p:nvSpPr>
        <p:spPr>
          <a:xfrm>
            <a:off x="550861" y="549275"/>
            <a:ext cx="11091602" cy="1332000"/>
          </a:xfrm>
          <a:prstGeom prst="rect">
            <a:avLst/>
          </a:prstGeom>
        </p:spPr>
        <p:txBody>
          <a:bodyPr/>
          <a:lstStyle>
            <a:lvl1pPr algn="ctr">
              <a:defRPr>
                <a:latin typeface="Calibri"/>
                <a:ea typeface="Calibri"/>
                <a:cs typeface="Calibri"/>
                <a:sym typeface="Calibri"/>
              </a:defRPr>
            </a:lvl1pPr>
          </a:lstStyle>
          <a:p>
            <a:r>
              <a:t>Что такое пролежни?</a:t>
            </a:r>
          </a:p>
        </p:txBody>
      </p:sp>
      <p:sp>
        <p:nvSpPr>
          <p:cNvPr id="144" name="Объект 2"/>
          <p:cNvSpPr txBox="1">
            <a:spLocks noGrp="1"/>
          </p:cNvSpPr>
          <p:nvPr>
            <p:ph type="body" idx="1"/>
          </p:nvPr>
        </p:nvSpPr>
        <p:spPr>
          <a:xfrm>
            <a:off x="550862" y="1594155"/>
            <a:ext cx="11090276" cy="4752670"/>
          </a:xfrm>
          <a:prstGeom prst="rect">
            <a:avLst/>
          </a:prstGeom>
        </p:spPr>
        <p:txBody>
          <a:bodyPr/>
          <a:lstStyle/>
          <a:p>
            <a:pPr>
              <a:defRPr sz="3600" b="1">
                <a:solidFill>
                  <a:srgbClr val="FFFFFF"/>
                </a:solidFill>
              </a:defRPr>
            </a:pPr>
            <a:r>
              <a:t>Пролежни</a:t>
            </a:r>
            <a:r>
              <a:rPr b="0"/>
              <a:t> — гибель мягких тканей (кожи с подкожной клетчаткой, слизистой оболочки, стенки полого органа или кровеносного сосуда и др.), возникающая вследствие нарушения кровообращения, вызванного продолжительным непрерывным механическим давлением.</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Заголовок 1"/>
          <p:cNvSpPr txBox="1">
            <a:spLocks noGrp="1"/>
          </p:cNvSpPr>
          <p:nvPr>
            <p:ph type="title"/>
          </p:nvPr>
        </p:nvSpPr>
        <p:spPr>
          <a:xfrm>
            <a:off x="550862" y="549275"/>
            <a:ext cx="11090276" cy="1332000"/>
          </a:xfrm>
          <a:prstGeom prst="rect">
            <a:avLst/>
          </a:prstGeom>
        </p:spPr>
        <p:txBody>
          <a:bodyPr/>
          <a:lstStyle>
            <a:lvl1pPr algn="ctr">
              <a:defRPr>
                <a:latin typeface="Calibri"/>
                <a:ea typeface="Calibri"/>
                <a:cs typeface="Calibri"/>
                <a:sym typeface="Calibri"/>
              </a:defRPr>
            </a:lvl1pPr>
          </a:lstStyle>
          <a:p>
            <a:r>
              <a:t>Места локализации пролежней</a:t>
            </a:r>
          </a:p>
        </p:txBody>
      </p:sp>
      <p:sp>
        <p:nvSpPr>
          <p:cNvPr id="147" name="Объект 2"/>
          <p:cNvSpPr txBox="1">
            <a:spLocks noGrp="1"/>
          </p:cNvSpPr>
          <p:nvPr>
            <p:ph type="body" sz="quarter" idx="1"/>
          </p:nvPr>
        </p:nvSpPr>
        <p:spPr>
          <a:xfrm>
            <a:off x="164340" y="1633348"/>
            <a:ext cx="9930297" cy="1643390"/>
          </a:xfrm>
          <a:prstGeom prst="rect">
            <a:avLst/>
          </a:prstGeom>
        </p:spPr>
        <p:txBody>
          <a:bodyPr/>
          <a:lstStyle/>
          <a:p>
            <a:pPr>
              <a:lnSpc>
                <a:spcPct val="88000"/>
              </a:lnSpc>
              <a:defRPr sz="2700" b="1">
                <a:solidFill>
                  <a:srgbClr val="FFFFFF"/>
                </a:solidFill>
              </a:defRPr>
            </a:pPr>
            <a:r>
              <a:t>Пролежни</a:t>
            </a:r>
            <a:r>
              <a:rPr b="0"/>
              <a:t> </a:t>
            </a:r>
            <a:r>
              <a:t>образуются</a:t>
            </a:r>
            <a:r>
              <a:rPr b="0"/>
              <a:t> в большей степени в области крестца, лопаток, пяток, коленей, ребер, пальцев ног, больших вертелов бедренной кости, стоп, седалищной кости, гребней подвздошной кости и локтевых суставов.</a:t>
            </a:r>
          </a:p>
        </p:txBody>
      </p:sp>
      <p:pic>
        <p:nvPicPr>
          <p:cNvPr id="148" name="Рисунок 5" descr="Рисунок 5"/>
          <p:cNvPicPr>
            <a:picLocks noChangeAspect="1"/>
          </p:cNvPicPr>
          <p:nvPr/>
        </p:nvPicPr>
        <p:blipFill>
          <a:blip r:embed="rId2"/>
          <a:stretch>
            <a:fillRect/>
          </a:stretch>
        </p:blipFill>
        <p:spPr>
          <a:xfrm>
            <a:off x="6304927" y="3278108"/>
            <a:ext cx="5435601" cy="3290304"/>
          </a:xfrm>
          <a:custGeom>
            <a:avLst/>
            <a:gdLst/>
            <a:ahLst/>
            <a:cxnLst>
              <a:cxn ang="0">
                <a:pos x="wd2" y="hd2"/>
              </a:cxn>
              <a:cxn ang="5400000">
                <a:pos x="wd2" y="hd2"/>
              </a:cxn>
              <a:cxn ang="10800000">
                <a:pos x="wd2" y="hd2"/>
              </a:cxn>
              <a:cxn ang="16200000">
                <a:pos x="wd2" y="hd2"/>
              </a:cxn>
            </a:cxnLst>
            <a:rect l="0" t="0" r="r" b="b"/>
            <a:pathLst>
              <a:path w="21600" h="21600" extrusionOk="0">
                <a:moveTo>
                  <a:pt x="2180" y="0"/>
                </a:moveTo>
                <a:cubicBezTo>
                  <a:pt x="976" y="0"/>
                  <a:pt x="0" y="1612"/>
                  <a:pt x="0" y="3600"/>
                </a:cubicBezTo>
                <a:lnTo>
                  <a:pt x="0" y="21600"/>
                </a:lnTo>
                <a:lnTo>
                  <a:pt x="19420" y="21600"/>
                </a:lnTo>
                <a:cubicBezTo>
                  <a:pt x="20624" y="21600"/>
                  <a:pt x="21600" y="19988"/>
                  <a:pt x="21600" y="18000"/>
                </a:cubicBezTo>
                <a:lnTo>
                  <a:pt x="21600" y="0"/>
                </a:lnTo>
                <a:lnTo>
                  <a:pt x="2180" y="0"/>
                </a:lnTo>
                <a:close/>
              </a:path>
            </a:pathLst>
          </a:custGeom>
          <a:ln w="88900" cap="sq">
            <a:solidFill>
              <a:srgbClr val="FFFFFF"/>
            </a:solidFill>
            <a:miter/>
          </a:ln>
          <a:effectLst>
            <a:outerShdw blurRad="254000"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Заголовок 1"/>
          <p:cNvSpPr txBox="1">
            <a:spLocks noGrp="1"/>
          </p:cNvSpPr>
          <p:nvPr>
            <p:ph type="title"/>
          </p:nvPr>
        </p:nvSpPr>
        <p:spPr>
          <a:xfrm>
            <a:off x="550862" y="549275"/>
            <a:ext cx="11090276" cy="1332000"/>
          </a:xfrm>
          <a:prstGeom prst="rect">
            <a:avLst/>
          </a:prstGeom>
        </p:spPr>
        <p:txBody>
          <a:bodyPr/>
          <a:lstStyle>
            <a:lvl1pPr algn="ctr">
              <a:defRPr>
                <a:latin typeface="Calibri"/>
                <a:ea typeface="Calibri"/>
                <a:cs typeface="Calibri"/>
                <a:sym typeface="Calibri"/>
              </a:defRPr>
            </a:lvl1pPr>
          </a:lstStyle>
          <a:p>
            <a:r>
              <a:t>Стадии пролежней</a:t>
            </a:r>
          </a:p>
        </p:txBody>
      </p:sp>
      <p:sp>
        <p:nvSpPr>
          <p:cNvPr id="151" name="Объект 2"/>
          <p:cNvSpPr txBox="1">
            <a:spLocks noGrp="1"/>
          </p:cNvSpPr>
          <p:nvPr>
            <p:ph type="body" sz="half" idx="1"/>
          </p:nvPr>
        </p:nvSpPr>
        <p:spPr>
          <a:xfrm>
            <a:off x="263732" y="1533958"/>
            <a:ext cx="6849165" cy="4768694"/>
          </a:xfrm>
          <a:prstGeom prst="rect">
            <a:avLst/>
          </a:prstGeom>
        </p:spPr>
        <p:txBody>
          <a:bodyPr/>
          <a:lstStyle/>
          <a:p>
            <a:pPr>
              <a:lnSpc>
                <a:spcPct val="99000"/>
              </a:lnSpc>
              <a:defRPr>
                <a:solidFill>
                  <a:srgbClr val="FFFFFF"/>
                </a:solidFill>
              </a:defRPr>
            </a:pPr>
            <a:r>
              <a:t>Степень I: кожный покров не нарушен. Устойчивая гиперемия, не проходящая после прекращения давления</a:t>
            </a:r>
          </a:p>
          <a:p>
            <a:pPr>
              <a:lnSpc>
                <a:spcPct val="99000"/>
              </a:lnSpc>
              <a:defRPr>
                <a:solidFill>
                  <a:srgbClr val="FFFFFF"/>
                </a:solidFill>
              </a:defRPr>
            </a:pPr>
            <a:r>
              <a:t>Степень II: поверхностное (неглубокое) нарушение целостности кожных покровов с распространением на подкожную клетчатку. Стойкая гиперемия. Отслойка эпидермиса</a:t>
            </a:r>
          </a:p>
          <a:p>
            <a:pPr>
              <a:lnSpc>
                <a:spcPct val="99000"/>
              </a:lnSpc>
              <a:defRPr>
                <a:solidFill>
                  <a:srgbClr val="FFFFFF"/>
                </a:solidFill>
              </a:defRPr>
            </a:pPr>
            <a:r>
              <a:t>Степень III: разрушение кожного покрова вплоть до мышечного слоя с проникновением в мышцу. Пролежень выглядит как рана. Могут быть жидкие выделения</a:t>
            </a:r>
          </a:p>
          <a:p>
            <a:pPr>
              <a:lnSpc>
                <a:spcPct val="99000"/>
              </a:lnSpc>
              <a:defRPr>
                <a:solidFill>
                  <a:srgbClr val="FFFFFF"/>
                </a:solidFill>
              </a:defRPr>
            </a:pPr>
            <a:r>
              <a:t>Степень IV: поражение всех мягких тканей. Наличие полости, обнажающей нижележащие ткани (сухожилия, вплоть до кости)</a:t>
            </a:r>
          </a:p>
        </p:txBody>
      </p:sp>
      <p:pic>
        <p:nvPicPr>
          <p:cNvPr id="152" name="Рисунок 5" descr="Рисунок 5"/>
          <p:cNvPicPr>
            <a:picLocks noChangeAspect="1"/>
          </p:cNvPicPr>
          <p:nvPr/>
        </p:nvPicPr>
        <p:blipFill>
          <a:blip r:embed="rId2"/>
          <a:stretch>
            <a:fillRect/>
          </a:stretch>
        </p:blipFill>
        <p:spPr>
          <a:xfrm>
            <a:off x="7011713" y="1955511"/>
            <a:ext cx="5104294" cy="3726804"/>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00">
        <p15:prstTrans prst="pageCurlDouble"/>
      </p:transition>
    </mc:Choice>
    <mc:Choice xmlns:p14="http://schemas.microsoft.com/office/powerpoint/2010/main" xmlns:a14="http://schemas.microsoft.com/office/drawing/2010/main" xmlns:m="http://schemas.openxmlformats.org/officeDocument/2006/math" xmlns="" Requires="p14">
      <p:transition spd="slow" advClick="1" p14:dur="1200">
        <p14:prism dir="d"/>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Заголовок 1"/>
          <p:cNvSpPr txBox="1">
            <a:spLocks noGrp="1"/>
          </p:cNvSpPr>
          <p:nvPr>
            <p:ph type="title"/>
          </p:nvPr>
        </p:nvSpPr>
        <p:spPr>
          <a:xfrm>
            <a:off x="550861" y="549275"/>
            <a:ext cx="11091602" cy="1332000"/>
          </a:xfrm>
          <a:prstGeom prst="rect">
            <a:avLst/>
          </a:prstGeom>
        </p:spPr>
        <p:txBody>
          <a:bodyPr/>
          <a:lstStyle>
            <a:lvl1pPr algn="ctr">
              <a:defRPr>
                <a:latin typeface="Calibri"/>
                <a:ea typeface="Calibri"/>
                <a:cs typeface="Calibri"/>
                <a:sym typeface="Calibri"/>
              </a:defRPr>
            </a:lvl1pPr>
          </a:lstStyle>
          <a:p>
            <a:r>
              <a:t>Лечение пролежней</a:t>
            </a:r>
          </a:p>
        </p:txBody>
      </p:sp>
      <p:sp>
        <p:nvSpPr>
          <p:cNvPr id="155" name="Объект 2"/>
          <p:cNvSpPr txBox="1">
            <a:spLocks noGrp="1"/>
          </p:cNvSpPr>
          <p:nvPr>
            <p:ph type="body" idx="1"/>
          </p:nvPr>
        </p:nvSpPr>
        <p:spPr>
          <a:xfrm>
            <a:off x="484601" y="1715634"/>
            <a:ext cx="11090276" cy="4189451"/>
          </a:xfrm>
          <a:prstGeom prst="rect">
            <a:avLst/>
          </a:prstGeom>
        </p:spPr>
        <p:txBody>
          <a:bodyPr/>
          <a:lstStyle>
            <a:lvl1pPr marL="226313" indent="-226313" defTabSz="905255">
              <a:spcBef>
                <a:spcPts val="900"/>
              </a:spcBef>
              <a:defRPr sz="3168">
                <a:solidFill>
                  <a:srgbClr val="FFFFFF"/>
                </a:solidFill>
              </a:defRPr>
            </a:lvl1pPr>
          </a:lstStyle>
          <a:p>
            <a:r>
              <a:t>Лечение и профилактика пролежней неразрывно связаны с целым комплексом мер по уходу за пациентом. Оптимальным для профилактики пролежней является лечение основного заболевания, тщательный гигиенический уход за кожей, лечебная гимнастика. Для каждого тяжелого лежачего пациента разрабатывается индивидуальная программа реабилитации и профилактики пролежней.</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Заголовок 1"/>
          <p:cNvSpPr txBox="1">
            <a:spLocks noGrp="1"/>
          </p:cNvSpPr>
          <p:nvPr>
            <p:ph type="title"/>
          </p:nvPr>
        </p:nvSpPr>
        <p:spPr>
          <a:xfrm>
            <a:off x="550861" y="549275"/>
            <a:ext cx="11091602" cy="1332000"/>
          </a:xfrm>
          <a:prstGeom prst="rect">
            <a:avLst/>
          </a:prstGeom>
        </p:spPr>
        <p:txBody>
          <a:bodyPr/>
          <a:lstStyle>
            <a:lvl1pPr algn="ctr">
              <a:defRPr>
                <a:latin typeface="Calibri"/>
                <a:ea typeface="Calibri"/>
                <a:cs typeface="Calibri"/>
                <a:sym typeface="Calibri"/>
              </a:defRPr>
            </a:lvl1pPr>
          </a:lstStyle>
          <a:p>
            <a:r>
              <a:t>Профилактика пролежней</a:t>
            </a:r>
          </a:p>
        </p:txBody>
      </p:sp>
      <p:sp>
        <p:nvSpPr>
          <p:cNvPr id="158" name="Объект 2"/>
          <p:cNvSpPr txBox="1">
            <a:spLocks noGrp="1"/>
          </p:cNvSpPr>
          <p:nvPr>
            <p:ph type="body" idx="1"/>
          </p:nvPr>
        </p:nvSpPr>
        <p:spPr>
          <a:xfrm>
            <a:off x="550862" y="1947547"/>
            <a:ext cx="11090276" cy="4233625"/>
          </a:xfrm>
          <a:prstGeom prst="rect">
            <a:avLst/>
          </a:prstGeom>
        </p:spPr>
        <p:txBody>
          <a:bodyPr/>
          <a:lstStyle/>
          <a:p>
            <a:pPr marL="0" indent="0">
              <a:lnSpc>
                <a:spcPct val="88000"/>
              </a:lnSpc>
              <a:buSzTx/>
              <a:buNone/>
              <a:defRPr sz="2300">
                <a:solidFill>
                  <a:srgbClr val="FFFFFF"/>
                </a:solidFill>
              </a:defRPr>
            </a:pPr>
            <a:r>
              <a:t>Программа профилактики пролежней включает: </a:t>
            </a:r>
            <a:endParaRPr sz="2800"/>
          </a:p>
          <a:p>
            <a:pPr marL="0" indent="0">
              <a:lnSpc>
                <a:spcPct val="88000"/>
              </a:lnSpc>
              <a:buSzTx/>
              <a:buNone/>
              <a:defRPr sz="2300">
                <a:solidFill>
                  <a:srgbClr val="FFFFFF"/>
                </a:solidFill>
              </a:defRPr>
            </a:pPr>
            <a:r>
              <a:t>1.гигиенические мероприятия </a:t>
            </a:r>
            <a:endParaRPr sz="2800"/>
          </a:p>
          <a:p>
            <a:pPr marL="0" indent="0">
              <a:lnSpc>
                <a:spcPct val="88000"/>
              </a:lnSpc>
              <a:buSzTx/>
              <a:buNone/>
              <a:defRPr sz="2300">
                <a:solidFill>
                  <a:srgbClr val="FFFFFF"/>
                </a:solidFill>
              </a:defRPr>
            </a:pPr>
            <a:r>
              <a:t>2.косметический уход за кожей с использованием специализированных средств</a:t>
            </a:r>
            <a:endParaRPr sz="2800"/>
          </a:p>
          <a:p>
            <a:pPr marL="0" indent="0">
              <a:lnSpc>
                <a:spcPct val="88000"/>
              </a:lnSpc>
              <a:buSzTx/>
              <a:buNone/>
              <a:defRPr sz="2300">
                <a:solidFill>
                  <a:srgbClr val="FFFFFF"/>
                </a:solidFill>
              </a:defRPr>
            </a:pPr>
            <a:r>
              <a:t>3.рациональное питание </a:t>
            </a:r>
            <a:endParaRPr sz="2800"/>
          </a:p>
          <a:p>
            <a:pPr marL="0" indent="0">
              <a:lnSpc>
                <a:spcPct val="88000"/>
              </a:lnSpc>
              <a:buSzTx/>
              <a:buNone/>
              <a:defRPr sz="2300">
                <a:solidFill>
                  <a:srgbClr val="FFFFFF"/>
                </a:solidFill>
              </a:defRPr>
            </a:pPr>
            <a:r>
              <a:t>4.лечебные мероприятия </a:t>
            </a:r>
            <a:endParaRPr sz="2800"/>
          </a:p>
          <a:p>
            <a:pPr marL="0" indent="0">
              <a:lnSpc>
                <a:spcPct val="88000"/>
              </a:lnSpc>
              <a:buSzTx/>
              <a:buNone/>
              <a:defRPr sz="2300">
                <a:solidFill>
                  <a:srgbClr val="FFFFFF"/>
                </a:solidFill>
              </a:defRPr>
            </a:pPr>
            <a:r>
              <a:t>5.комплекс физических упражнений или пассивная гимнастика </a:t>
            </a:r>
            <a:endParaRPr sz="2800"/>
          </a:p>
          <a:p>
            <a:pPr marL="0" indent="0">
              <a:lnSpc>
                <a:spcPct val="88000"/>
              </a:lnSpc>
              <a:buSzTx/>
              <a:buNone/>
              <a:defRPr sz="2300">
                <a:solidFill>
                  <a:srgbClr val="FFFFFF"/>
                </a:solidFill>
              </a:defRPr>
            </a:pPr>
            <a:r>
              <a:t>6.график изменения положения больного в постели использование противопролежневых средств.</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Заголовок 1"/>
          <p:cNvSpPr txBox="1">
            <a:spLocks noGrp="1"/>
          </p:cNvSpPr>
          <p:nvPr>
            <p:ph type="title"/>
          </p:nvPr>
        </p:nvSpPr>
        <p:spPr>
          <a:xfrm>
            <a:off x="550861" y="549275"/>
            <a:ext cx="11091602" cy="1332000"/>
          </a:xfrm>
          <a:prstGeom prst="rect">
            <a:avLst/>
          </a:prstGeom>
        </p:spPr>
        <p:txBody>
          <a:bodyPr/>
          <a:lstStyle>
            <a:lvl1pPr algn="ctr">
              <a:defRPr>
                <a:latin typeface="Calibri"/>
                <a:ea typeface="Calibri"/>
                <a:cs typeface="Calibri"/>
                <a:sym typeface="Calibri"/>
              </a:defRPr>
            </a:lvl1pPr>
          </a:lstStyle>
          <a:p>
            <a:r>
              <a:t>Современные средства</a:t>
            </a:r>
          </a:p>
        </p:txBody>
      </p:sp>
      <p:sp>
        <p:nvSpPr>
          <p:cNvPr id="161" name="Объект 2"/>
          <p:cNvSpPr txBox="1">
            <a:spLocks noGrp="1"/>
          </p:cNvSpPr>
          <p:nvPr>
            <p:ph type="body" idx="1"/>
          </p:nvPr>
        </p:nvSpPr>
        <p:spPr>
          <a:xfrm>
            <a:off x="550862" y="2113198"/>
            <a:ext cx="11090276" cy="3438497"/>
          </a:xfrm>
          <a:prstGeom prst="rect">
            <a:avLst/>
          </a:prstGeom>
        </p:spPr>
        <p:txBody>
          <a:bodyPr/>
          <a:lstStyle>
            <a:lvl1pPr>
              <a:defRPr sz="2400">
                <a:solidFill>
                  <a:srgbClr val="FFFFFF"/>
                </a:solidFill>
              </a:defRPr>
            </a:lvl1pPr>
          </a:lstStyle>
          <a:p>
            <a:r>
              <a:t>Средства для ухода за пациентами:  Лосьон для тела, моющие пенки для тела, бальзам для тела, противопролежневый матрас, мазевая повязка, гидрогелевая повязка,  круг противопролежневый, самофиксирующаяся гидроколлоидная повязка, противопролежневая гидроколлоидная повязка, абсорбирующая губчатая повязка с адгезивным краем, биопластический материал "биокожа", противопролежневая подушка, надувная ванночка-подголовник для мытья головы в постели.</a:t>
            </a:r>
          </a:p>
        </p:txBody>
      </p:sp>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G_1829.png" descr="IMG_1829.png"/>
          <p:cNvPicPr>
            <a:picLocks noChangeAspect="1"/>
          </p:cNvPicPr>
          <p:nvPr/>
        </p:nvPicPr>
        <p:blipFill>
          <a:blip r:embed="rId2"/>
          <a:srcRect t="18929" b="3450"/>
          <a:stretch>
            <a:fillRect/>
          </a:stretch>
        </p:blipFill>
        <p:spPr>
          <a:xfrm>
            <a:off x="523279" y="184943"/>
            <a:ext cx="11145343" cy="64882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rippl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7"/>
          <p:cNvSpPr/>
          <p:nvPr/>
        </p:nvSpPr>
        <p:spPr>
          <a:xfrm>
            <a:off x="0" y="0"/>
            <a:ext cx="12192000" cy="6858000"/>
          </a:xfrm>
          <a:prstGeom prst="rect">
            <a:avLst/>
          </a:prstGeom>
          <a:solidFill>
            <a:srgbClr val="1B192E"/>
          </a:solidFill>
          <a:ln w="12700">
            <a:miter lim="400000"/>
          </a:ln>
        </p:spPr>
        <p:txBody>
          <a:bodyPr lIns="45719" rIns="45719" anchor="ctr"/>
          <a:lstStyle/>
          <a:p>
            <a:pPr algn="ctr">
              <a:defRPr>
                <a:solidFill>
                  <a:srgbClr val="FFFFFF"/>
                </a:solidFill>
              </a:defRPr>
            </a:pPr>
            <a:endParaRPr/>
          </a:p>
        </p:txBody>
      </p:sp>
      <p:sp>
        <p:nvSpPr>
          <p:cNvPr id="166" name="Заголовок 1"/>
          <p:cNvSpPr txBox="1">
            <a:spLocks noGrp="1"/>
          </p:cNvSpPr>
          <p:nvPr>
            <p:ph type="title"/>
          </p:nvPr>
        </p:nvSpPr>
        <p:spPr>
          <a:xfrm>
            <a:off x="550862" y="1435100"/>
            <a:ext cx="5437188" cy="2663807"/>
          </a:xfrm>
          <a:prstGeom prst="rect">
            <a:avLst/>
          </a:prstGeom>
        </p:spPr>
        <p:txBody>
          <a:bodyPr/>
          <a:lstStyle>
            <a:lvl1pPr>
              <a:defRPr sz="6400"/>
            </a:lvl1pPr>
          </a:lstStyle>
          <a:p>
            <a:r>
              <a:t>Спасибо за внимание</a:t>
            </a:r>
          </a:p>
        </p:txBody>
      </p:sp>
      <p:grpSp>
        <p:nvGrpSpPr>
          <p:cNvPr id="169" name="Group 9"/>
          <p:cNvGrpSpPr/>
          <p:nvPr/>
        </p:nvGrpSpPr>
        <p:grpSpPr>
          <a:xfrm>
            <a:off x="10696558" y="437302"/>
            <a:ext cx="828358" cy="828359"/>
            <a:chOff x="0" y="0"/>
            <a:chExt cx="828357" cy="828357"/>
          </a:xfrm>
        </p:grpSpPr>
        <p:sp>
          <p:nvSpPr>
            <p:cNvPr id="167" name="Freeform: Shape 10"/>
            <p:cNvSpPr/>
            <p:nvPr/>
          </p:nvSpPr>
          <p:spPr>
            <a:xfrm rot="13500000">
              <a:off x="144178" y="98442"/>
              <a:ext cx="540001" cy="63147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287" y="15923"/>
                  </a:lnTo>
                  <a:lnTo>
                    <a:pt x="21381" y="16052"/>
                  </a:lnTo>
                  <a:cubicBezTo>
                    <a:pt x="21524" y="16352"/>
                    <a:pt x="21600" y="16663"/>
                    <a:pt x="21600" y="16982"/>
                  </a:cubicBezTo>
                  <a:cubicBezTo>
                    <a:pt x="21600" y="19533"/>
                    <a:pt x="16765" y="21600"/>
                    <a:pt x="10800" y="21600"/>
                  </a:cubicBezTo>
                  <a:cubicBezTo>
                    <a:pt x="4835" y="21600"/>
                    <a:pt x="0" y="19533"/>
                    <a:pt x="0" y="16982"/>
                  </a:cubicBezTo>
                  <a:cubicBezTo>
                    <a:pt x="0" y="16663"/>
                    <a:pt x="76" y="16352"/>
                    <a:pt x="219" y="16052"/>
                  </a:cubicBezTo>
                  <a:lnTo>
                    <a:pt x="313" y="15923"/>
                  </a:lnTo>
                  <a:lnTo>
                    <a:pt x="10800" y="0"/>
                  </a:lnTo>
                  <a:close/>
                </a:path>
              </a:pathLst>
            </a:custGeom>
            <a:gradFill flip="none" rotWithShape="1">
              <a:gsLst>
                <a:gs pos="30000">
                  <a:srgbClr val="2C284A"/>
                </a:gs>
                <a:gs pos="40000">
                  <a:srgbClr val="3C3867"/>
                </a:gs>
                <a:gs pos="60000">
                  <a:srgbClr val="2C284A"/>
                </a:gs>
                <a:gs pos="100000">
                  <a:srgbClr val="181729"/>
                </a:gs>
              </a:gsLst>
              <a:lin ang="102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8" name="Oval 11"/>
            <p:cNvSpPr/>
            <p:nvPr/>
          </p:nvSpPr>
          <p:spPr>
            <a:xfrm rot="18900000">
              <a:off x="406978" y="16378"/>
              <a:ext cx="270001" cy="540001"/>
            </a:xfrm>
            <a:prstGeom prst="ellipse">
              <a:avLst/>
            </a:prstGeom>
            <a:gradFill flip="none" rotWithShape="1">
              <a:gsLst>
                <a:gs pos="0">
                  <a:srgbClr val="454075">
                    <a:alpha val="33000"/>
                  </a:srgbClr>
                </a:gs>
                <a:gs pos="100000">
                  <a:srgbClr val="5BEFC1">
                    <a:alpha val="0"/>
                  </a:srgbClr>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70" name="Oval 13"/>
          <p:cNvSpPr/>
          <p:nvPr/>
        </p:nvSpPr>
        <p:spPr>
          <a:xfrm>
            <a:off x="568948" y="4530859"/>
            <a:ext cx="360001" cy="360001"/>
          </a:xfrm>
          <a:prstGeom prst="ellipse">
            <a:avLst/>
          </a:prstGeom>
          <a:gradFill>
            <a:gsLst>
              <a:gs pos="60000">
                <a:srgbClr val="1B192E"/>
              </a:gs>
              <a:gs pos="100000">
                <a:srgbClr val="7771B2"/>
              </a:gs>
            </a:gsLst>
            <a:path path="circle">
              <a:fillToRect l="119636" t="37721" r="-19636" b="62278"/>
            </a:path>
          </a:gradFill>
          <a:ln w="12700">
            <a:miter lim="400000"/>
          </a:ln>
        </p:spPr>
        <p:txBody>
          <a:bodyPr lIns="45719" rIns="45719" anchor="ctr"/>
          <a:lstStyle/>
          <a:p>
            <a:pPr algn="ctr">
              <a:defRPr>
                <a:solidFill>
                  <a:srgbClr val="FFFFFF"/>
                </a:solidFill>
              </a:defRPr>
            </a:pPr>
            <a:endParaRPr/>
          </a:p>
        </p:txBody>
      </p:sp>
      <p:sp>
        <p:nvSpPr>
          <p:cNvPr id="171" name="Объект 2"/>
          <p:cNvSpPr txBox="1">
            <a:spLocks noGrp="1"/>
          </p:cNvSpPr>
          <p:nvPr>
            <p:ph type="body" sz="quarter" idx="1"/>
          </p:nvPr>
        </p:nvSpPr>
        <p:spPr>
          <a:xfrm>
            <a:off x="7140575" y="1522183"/>
            <a:ext cx="3581182" cy="4570643"/>
          </a:xfrm>
          <a:prstGeom prst="rect">
            <a:avLst/>
          </a:prstGeom>
        </p:spPr>
        <p:txBody>
          <a:bodyPr/>
          <a:lstStyle/>
          <a:p>
            <a:pPr>
              <a:defRPr sz="1600"/>
            </a:pPr>
            <a:endParaRPr/>
          </a:p>
        </p:txBody>
      </p:sp>
      <p:sp>
        <p:nvSpPr>
          <p:cNvPr id="172" name="Freeform: Shape 15"/>
          <p:cNvSpPr/>
          <p:nvPr/>
        </p:nvSpPr>
        <p:spPr>
          <a:xfrm rot="2700000">
            <a:off x="4887879" y="5732881"/>
            <a:ext cx="1756554" cy="926986"/>
          </a:xfrm>
          <a:custGeom>
            <a:avLst/>
            <a:gdLst/>
            <a:ahLst/>
            <a:cxnLst>
              <a:cxn ang="0">
                <a:pos x="wd2" y="hd2"/>
              </a:cxn>
              <a:cxn ang="5400000">
                <a:pos x="wd2" y="hd2"/>
              </a:cxn>
              <a:cxn ang="10800000">
                <a:pos x="wd2" y="hd2"/>
              </a:cxn>
              <a:cxn ang="16200000">
                <a:pos x="wd2" y="hd2"/>
              </a:cxn>
            </a:cxnLst>
            <a:rect l="0" t="0" r="r" b="b"/>
            <a:pathLst>
              <a:path w="21600" h="21600" extrusionOk="0">
                <a:moveTo>
                  <a:pt x="3339" y="6327"/>
                </a:moveTo>
                <a:cubicBezTo>
                  <a:pt x="5401" y="2418"/>
                  <a:pt x="8251" y="0"/>
                  <a:pt x="11399" y="0"/>
                </a:cubicBezTo>
                <a:cubicBezTo>
                  <a:pt x="15334" y="0"/>
                  <a:pt x="18803" y="3778"/>
                  <a:pt x="20851" y="9523"/>
                </a:cubicBezTo>
                <a:lnTo>
                  <a:pt x="21600" y="12138"/>
                </a:lnTo>
                <a:lnTo>
                  <a:pt x="17053" y="20753"/>
                </a:lnTo>
                <a:lnTo>
                  <a:pt x="16983" y="19423"/>
                </a:lnTo>
                <a:cubicBezTo>
                  <a:pt x="16451" y="14502"/>
                  <a:pt x="14153" y="10800"/>
                  <a:pt x="11399" y="10800"/>
                </a:cubicBezTo>
                <a:cubicBezTo>
                  <a:pt x="8251" y="10800"/>
                  <a:pt x="5699" y="15635"/>
                  <a:pt x="5699" y="21600"/>
                </a:cubicBezTo>
                <a:lnTo>
                  <a:pt x="0" y="21600"/>
                </a:lnTo>
                <a:cubicBezTo>
                  <a:pt x="0" y="15635"/>
                  <a:pt x="1276" y="10235"/>
                  <a:pt x="3339" y="6327"/>
                </a:cubicBezTo>
                <a:close/>
              </a:path>
            </a:pathLst>
          </a:custGeom>
          <a:solidFill>
            <a:srgbClr val="1B192E"/>
          </a:solidFill>
          <a:ln w="12700">
            <a:miter lim="400000"/>
          </a:ln>
        </p:spPr>
        <p:txBody>
          <a:bodyPr lIns="45719" rIns="45719" anchor="ctr"/>
          <a:lstStyle/>
          <a:p>
            <a:pPr algn="ctr">
              <a:defRPr>
                <a:solidFill>
                  <a:srgbClr val="FFFFFF"/>
                </a:solidFill>
              </a:defRPr>
            </a:pPr>
            <a:endParaRPr/>
          </a:p>
        </p:txBody>
      </p:sp>
      <p:sp>
        <p:nvSpPr>
          <p:cNvPr id="173" name="Freeform: Shape 17"/>
          <p:cNvSpPr/>
          <p:nvPr/>
        </p:nvSpPr>
        <p:spPr>
          <a:xfrm rot="2700000">
            <a:off x="4817864" y="5727198"/>
            <a:ext cx="1719247" cy="1064310"/>
          </a:xfrm>
          <a:custGeom>
            <a:avLst/>
            <a:gdLst/>
            <a:ahLst/>
            <a:cxnLst>
              <a:cxn ang="0">
                <a:pos x="wd2" y="hd2"/>
              </a:cxn>
              <a:cxn ang="5400000">
                <a:pos x="wd2" y="hd2"/>
              </a:cxn>
              <a:cxn ang="10800000">
                <a:pos x="wd2" y="hd2"/>
              </a:cxn>
              <a:cxn ang="16200000">
                <a:pos x="wd2" y="hd2"/>
              </a:cxn>
            </a:cxnLst>
            <a:rect l="0" t="0" r="r" b="b"/>
            <a:pathLst>
              <a:path w="21600" h="21600" extrusionOk="0">
                <a:moveTo>
                  <a:pt x="4238" y="4932"/>
                </a:moveTo>
                <a:cubicBezTo>
                  <a:pt x="6251" y="1851"/>
                  <a:pt x="8832" y="0"/>
                  <a:pt x="11646" y="0"/>
                </a:cubicBezTo>
                <a:cubicBezTo>
                  <a:pt x="15666" y="0"/>
                  <a:pt x="19211" y="3778"/>
                  <a:pt x="21304" y="9523"/>
                </a:cubicBezTo>
                <a:lnTo>
                  <a:pt x="21600" y="10536"/>
                </a:lnTo>
                <a:lnTo>
                  <a:pt x="17084" y="17830"/>
                </a:lnTo>
                <a:lnTo>
                  <a:pt x="17012" y="17396"/>
                </a:lnTo>
                <a:cubicBezTo>
                  <a:pt x="16128" y="13520"/>
                  <a:pt x="14058" y="10800"/>
                  <a:pt x="11646" y="10800"/>
                </a:cubicBezTo>
                <a:cubicBezTo>
                  <a:pt x="8430" y="10800"/>
                  <a:pt x="5823" y="15635"/>
                  <a:pt x="5823" y="21600"/>
                </a:cubicBezTo>
                <a:lnTo>
                  <a:pt x="0" y="21600"/>
                </a:lnTo>
                <a:cubicBezTo>
                  <a:pt x="0" y="14890"/>
                  <a:pt x="1650" y="8894"/>
                  <a:pt x="4238" y="4932"/>
                </a:cubicBezTo>
                <a:close/>
              </a:path>
            </a:pathLst>
          </a:custGeom>
          <a:solidFill>
            <a:srgbClr val="7771B2">
              <a:alpha val="40000"/>
            </a:srgbClr>
          </a:solidFill>
          <a:ln w="12700">
            <a:miter lim="400000"/>
          </a:ln>
        </p:spPr>
        <p:txBody>
          <a:bodyPr lIns="45719" rIns="45719" anchor="ctr"/>
          <a:lstStyle/>
          <a:p>
            <a:pPr algn="ctr">
              <a:defRPr>
                <a:solidFill>
                  <a:srgbClr val="FFFFFF"/>
                </a:solidFill>
              </a:defRPr>
            </a:pPr>
            <a:endParaRPr/>
          </a:p>
        </p:txBody>
      </p:sp>
      <p:sp>
        <p:nvSpPr>
          <p:cNvPr id="174" name="Oval 19"/>
          <p:cNvSpPr/>
          <p:nvPr/>
        </p:nvSpPr>
        <p:spPr>
          <a:xfrm rot="8100000">
            <a:off x="4927327" y="5836216"/>
            <a:ext cx="107099" cy="466591"/>
          </a:xfrm>
          <a:prstGeom prst="ellipse">
            <a:avLst/>
          </a:prstGeom>
          <a:solidFill>
            <a:srgbClr val="1B192E"/>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
</file>

<file path=ppt/theme/theme1.xml><?xml version="1.0" encoding="utf-8"?>
<a:theme xmlns:a="http://schemas.openxmlformats.org/drawingml/2006/main" name="3DFloatVTI">
  <a:themeElements>
    <a:clrScheme name="3DFloatVTI">
      <a:dk1>
        <a:srgbClr val="000000"/>
      </a:dk1>
      <a:lt1>
        <a:srgbClr val="1B192E"/>
      </a:lt1>
      <a:dk2>
        <a:srgbClr val="A7A7A7"/>
      </a:dk2>
      <a:lt2>
        <a:srgbClr val="535353"/>
      </a:lt2>
      <a:accent1>
        <a:srgbClr val="13BE89"/>
      </a:accent1>
      <a:accent2>
        <a:srgbClr val="12B1BF"/>
      </a:accent2>
      <a:accent3>
        <a:srgbClr val="D40AA8"/>
      </a:accent3>
      <a:accent4>
        <a:srgbClr val="B86E62"/>
      </a:accent4>
      <a:accent5>
        <a:srgbClr val="A3A3C1"/>
      </a:accent5>
      <a:accent6>
        <a:srgbClr val="37335B"/>
      </a:accent6>
      <a:hlink>
        <a:srgbClr val="0000FF"/>
      </a:hlink>
      <a:folHlink>
        <a:srgbClr val="FF00FF"/>
      </a:folHlink>
    </a:clrScheme>
    <a:fontScheme name="3DFloatVTI">
      <a:majorFont>
        <a:latin typeface="Helvetica"/>
        <a:ea typeface="Helvetica"/>
        <a:cs typeface="Helvetica"/>
      </a:majorFont>
      <a:minorFont>
        <a:latin typeface="Source Sans Pro"/>
        <a:ea typeface="Source Sans Pro"/>
        <a:cs typeface="Source Sans Pro"/>
      </a:minorFont>
    </a:fontScheme>
    <a:fmtScheme name="3DFloat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DFloatVTI">
  <a:themeElements>
    <a:clrScheme name="3DFloatVTI">
      <a:dk1>
        <a:srgbClr val="000000"/>
      </a:dk1>
      <a:lt1>
        <a:srgbClr val="FFFFFF"/>
      </a:lt1>
      <a:dk2>
        <a:srgbClr val="A7A7A7"/>
      </a:dk2>
      <a:lt2>
        <a:srgbClr val="535353"/>
      </a:lt2>
      <a:accent1>
        <a:srgbClr val="13BE89"/>
      </a:accent1>
      <a:accent2>
        <a:srgbClr val="12B1BF"/>
      </a:accent2>
      <a:accent3>
        <a:srgbClr val="D40AA8"/>
      </a:accent3>
      <a:accent4>
        <a:srgbClr val="B86E62"/>
      </a:accent4>
      <a:accent5>
        <a:srgbClr val="A3A3C1"/>
      </a:accent5>
      <a:accent6>
        <a:srgbClr val="37335B"/>
      </a:accent6>
      <a:hlink>
        <a:srgbClr val="0000FF"/>
      </a:hlink>
      <a:folHlink>
        <a:srgbClr val="FF00FF"/>
      </a:folHlink>
    </a:clrScheme>
    <a:fontScheme name="3DFloatVTI">
      <a:majorFont>
        <a:latin typeface="Helvetica"/>
        <a:ea typeface="Helvetica"/>
        <a:cs typeface="Helvetica"/>
      </a:majorFont>
      <a:minorFont>
        <a:latin typeface="Source Sans Pro"/>
        <a:ea typeface="Source Sans Pro"/>
        <a:cs typeface="Source Sans Pro"/>
      </a:minorFont>
    </a:fontScheme>
    <a:fmtScheme name="3DFloat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358</Words>
  <Application>Microsoft Office PowerPoint</Application>
  <PresentationFormat>Широкоэкранный</PresentationFormat>
  <Paragraphs>24</Paragraphs>
  <Slides>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9</vt:i4>
      </vt:variant>
    </vt:vector>
  </HeadingPairs>
  <TitlesOfParts>
    <vt:vector size="14" baseType="lpstr">
      <vt:lpstr>Arial</vt:lpstr>
      <vt:lpstr>Calibri</vt:lpstr>
      <vt:lpstr>Sitka Heading</vt:lpstr>
      <vt:lpstr>Source Sans Pro</vt:lpstr>
      <vt:lpstr>3DFloatVTI</vt:lpstr>
      <vt:lpstr>Современные средства профилактики и обработки пролежней</vt:lpstr>
      <vt:lpstr>Что такое пролежни?</vt:lpstr>
      <vt:lpstr>Места локализации пролежней</vt:lpstr>
      <vt:lpstr>Стадии пролежней</vt:lpstr>
      <vt:lpstr>Лечение пролежней</vt:lpstr>
      <vt:lpstr>Профилактика пролежней</vt:lpstr>
      <vt:lpstr>Современные средства</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Современные средства профилактики и обработки пролежней</dc:title>
  <dc:creator>Ольга</dc:creator>
  <cp:lastModifiedBy>Ольга</cp:lastModifiedBy>
  <cp:revision>1</cp:revision>
  <dcterms:modified xsi:type="dcterms:W3CDTF">2021-12-09T13:46:48Z</dcterms:modified>
</cp:coreProperties>
</file>