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6" r:id="rId1"/>
  </p:sldMasterIdLst>
  <p:sldIdLst>
    <p:sldId id="257" r:id="rId2"/>
    <p:sldId id="258" r:id="rId3"/>
    <p:sldId id="259" r:id="rId4"/>
    <p:sldId id="273" r:id="rId5"/>
    <p:sldId id="261" r:id="rId6"/>
    <p:sldId id="292" r:id="rId7"/>
    <p:sldId id="265" r:id="rId8"/>
    <p:sldId id="270" r:id="rId9"/>
    <p:sldId id="272" r:id="rId10"/>
    <p:sldId id="277" r:id="rId11"/>
    <p:sldId id="260" r:id="rId12"/>
    <p:sldId id="298" r:id="rId13"/>
    <p:sldId id="295" r:id="rId14"/>
    <p:sldId id="296" r:id="rId15"/>
    <p:sldId id="297" r:id="rId16"/>
    <p:sldId id="267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 autoAdjust="0"/>
  </p:normalViewPr>
  <p:slideViewPr>
    <p:cSldViewPr snapToGrid="0">
      <p:cViewPr varScale="1">
        <p:scale>
          <a:sx n="87" d="100"/>
          <a:sy n="87" d="100"/>
        </p:scale>
        <p:origin x="40" y="1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74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7C1376-6E09-4107-85E7-A038B87561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323CF31-3B58-4E11-9372-6F491D58F2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962D18-88C7-4513-93D2-30AEE7F58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12/26/2022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279054-C4A9-48CA-AA5E-E43C79E08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5A003A-9C8C-4906-9AFA-5E2D08E29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678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DFFC61-3BF2-43B2-912D-F6CD158A1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C445EC-D9FA-47EF-A634-40BDB09973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920543-2939-4EEF-90F6-199BF003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12/26/2022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84D766-D500-4AA1-A797-CA9A08368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8FBD9D-F7A8-46AB-B6F5-0290E08AF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961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FF2C533-3D19-4EB7-8A03-1E29ED12ED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62CA78-81E3-4895-B510-0BADE6F47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0AC2B3-142E-4CB8-A65F-6E1E18E6B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12/26/2022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27DB23-0C79-4900-9F66-85F3FAAC9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DAD59D-A333-444D-8B9C-4A2E838EF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109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E1E805-5E7A-4C37-8910-65039B291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32D9C1-DB7B-47C7-BF69-D0BC14EB5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B540AE-0BA7-4527-8141-B53715932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12/26/2022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2A75C7-19CE-48F2-A152-AE09C5AF3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4D86DA-8480-462D-80BE-A5A6EB67B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721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BD192-67FC-4CCD-846B-7D4063289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2F1C70-5F8C-4959-B827-42011BD04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7DF512-199C-445E-AAF8-9ABB45646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12/26/2022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B40679-0A26-47C9-B1C5-92866EC1A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FC84E3-3903-49C0-84FF-6008B5C20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317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151579-22A8-402D-8883-0269B3FC5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2FFB3B-8F05-423B-A040-4FBAEC95B8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A20ABFB-9393-495C-AE24-6156147E6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6B1C6F-8C91-445E-947D-5C869B7E3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12/26/2022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958A382-A9DD-4EAF-85FE-175845704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E90EC51-E967-44ED-A2A5-8D45BFD03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542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F13F96-6E53-40DC-9369-697B9596D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929AFC-F4DC-4A57-8164-738CD9AA0B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ABBBC4-5888-4F1A-84CA-1C51FC6420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E1B5431-2176-46B9-BFA1-B72F4D710D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9C8415C-6114-422B-A89A-6EF3CE1CF5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F81AD57-E958-47BD-80CD-ADAF118F7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12/26/2022</a:t>
            </a:fld>
            <a:endParaRPr lang="en-US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27ABED2-8E09-4E87-9C6D-1D389D2E9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7731D31-5F77-4632-8234-C0AF80098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468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9143F-8682-4C46-927D-012F15E33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6D0A30-9CEB-437C-94FF-726861193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12/26/2022</a:t>
            </a:fld>
            <a:endParaRPr lang="en-US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1443342-90DE-485F-BD69-1752AF8C4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B389B9B-A566-4C27-9D0B-47A3CF1D9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568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11E614F-8B95-489B-8E9C-CCDD73044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12/26/2022</a:t>
            </a:fld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CD70EAD-43BC-459F-903A-D569D9EDA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F9872C7-E2C2-4450-B04E-8854DA1A4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423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0D151-1D33-43B0-8D7F-5E6DD4A19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7D17A7-81A5-4FAD-B8E1-9EDC5F7CB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F67603D-231F-4227-9418-4AC069810C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DADDF5-0EB4-4A31-B365-A5AE6B83A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12/26/2022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CDCE79-1985-4C59-8B05-38A66FFD8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D208FC-131F-4C3B-AE7D-24DFA09FE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827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231343-7FED-43EA-A82D-82E131AAD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FCB7241-A68A-44C9-A54C-8937F055FC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B44B383-42F9-4E24-A602-F35D61052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DC0AC9-BD7F-4B3B-AE76-A6F8D208B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12/26/2022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E7EBBED-4305-4376-B4F4-7F523B9E6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E608975-9F0D-4D14-91C1-A6CEBF589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504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ED7A7D-BC3C-4A5F-8FA2-74F58E77A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E8BCA-86BE-4139-A398-1D1376D3A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6F28F-874E-4E2D-957B-96767B6BE6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12/26/2022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D20F45-B21E-42FB-8C37-9E36602112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AEAD6A-7DBC-4E41-A2D1-E143C1D38E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555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4649" y="141889"/>
            <a:ext cx="9207499" cy="1625600"/>
          </a:xfrm>
        </p:spPr>
        <p:txBody>
          <a:bodyPr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В.М. Войно-Ясенецкого» министерства здравоохранения Российской Федерации </a:t>
            </a:r>
            <a:br>
              <a:rPr lang="en-US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Фармацевтический колледж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793709"/>
            <a:ext cx="12192000" cy="701842"/>
          </a:xfrm>
        </p:spPr>
        <p:txBody>
          <a:bodyPr>
            <a:normAutofit/>
          </a:bodyPr>
          <a:lstStyle/>
          <a:p>
            <a:pPr marL="457200">
              <a:lnSpc>
                <a:spcPct val="115000"/>
              </a:lnSpc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 прохождении практической подготовки</a:t>
            </a:r>
          </a:p>
          <a:p>
            <a:pPr marL="457200">
              <a:lnSpc>
                <a:spcPct val="115000"/>
              </a:lnSpc>
            </a:pP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077982"/>
            <a:ext cx="12496799" cy="324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Красноярск 2022 г.</a:t>
            </a:r>
            <a:endParaRPr lang="ru-RU" sz="14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81868"/>
              </p:ext>
            </p:extLst>
          </p:nvPr>
        </p:nvGraphicFramePr>
        <p:xfrm>
          <a:off x="674702" y="2453828"/>
          <a:ext cx="10830757" cy="18505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30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645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33.02.01 Фармация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6144">
                <a:tc>
                  <a:txBody>
                    <a:bodyPr/>
                    <a:lstStyle/>
                    <a:p>
                      <a:pPr algn="ctr"/>
                      <a:r>
                        <a:rPr lang="ru-RU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наименования специальности</a:t>
                      </a:r>
                    </a:p>
                    <a:p>
                      <a:pPr algn="ctr"/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МДК 03.01 Организация деятельности структурных подразделений аптеки и руководство аптечной</a:t>
                      </a:r>
                    </a:p>
                    <a:p>
                      <a:pPr algn="ctr"/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организацией при отсутствии специалиста с высшим образованием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547">
                <a:tc>
                  <a:txBody>
                    <a:bodyPr/>
                    <a:lstStyle/>
                    <a:p>
                      <a:pPr algn="ctr"/>
                      <a:r>
                        <a:rPr lang="ru-RU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междисциплинарного курса (дисциплины)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4B7E3E6-7183-EF5B-EE2F-70AB27099E63}"/>
              </a:ext>
            </a:extLst>
          </p:cNvPr>
          <p:cNvSpPr txBox="1"/>
          <p:nvPr/>
        </p:nvSpPr>
        <p:spPr>
          <a:xfrm>
            <a:off x="1127464" y="4696287"/>
            <a:ext cx="951882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прохождения практики: АО «Губернские аптеки» , г. Красноярск,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ул.Чернышевского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75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Гасанова Эльмира Эльчин кызы307 группа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Руководители практики: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– Жилинская М.В.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Непосредственный –Грозная Д.Н.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Методический – Казакова Е.Н.</a:t>
            </a:r>
          </a:p>
        </p:txBody>
      </p:sp>
    </p:spTree>
    <p:extLst>
      <p:ext uri="{BB962C8B-B14F-4D97-AF65-F5344CB8AC3E}">
        <p14:creationId xmlns:p14="http://schemas.microsoft.com/office/powerpoint/2010/main" val="90956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438474-403F-477B-8942-6B1FA2576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хранения ЛРС</a:t>
            </a:r>
            <a:endParaRPr lang="ru-RU" sz="3600" u="sng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49301D-BE3D-9ACA-3BD1-531DEEC74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352" y="1545564"/>
            <a:ext cx="4945075" cy="494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177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2C25A00-B651-47A5-A378-8D408E476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9424" y="207389"/>
            <a:ext cx="5193153" cy="80128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Косметический отдел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E5ECE5-15DF-4D4D-3744-172A58C76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9011" y="1264514"/>
            <a:ext cx="3937254" cy="52496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2450B6-5AA1-EA79-9EF0-C37C2F3EA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35" y="1192378"/>
            <a:ext cx="6822643" cy="511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43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438474-403F-477B-8942-6B1FA2576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хранения перевязочного материала</a:t>
            </a:r>
            <a:endParaRPr lang="ru-RU" sz="3600" u="sng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F80EB5-69A1-83FA-26DB-3888C27A1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5038" y="1432762"/>
            <a:ext cx="4068928" cy="54252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2CCDCF-A39F-B074-C125-99E968D04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4515" y="1455202"/>
            <a:ext cx="3629254" cy="483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13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438474-403F-477B-8942-6B1FA2576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инъекционных ЛП</a:t>
            </a:r>
            <a:endParaRPr lang="ru-RU" sz="3600" u="sng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EB157B-198C-99B0-7ECA-3F510D69D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3872" y="1552245"/>
            <a:ext cx="3644646" cy="48595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7356AF-DF1D-E83E-AFEE-3D06C2525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059" y="1514958"/>
            <a:ext cx="3700577" cy="493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49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438474-403F-477B-8942-6B1FA2576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Материальная комната</a:t>
            </a:r>
            <a:endParaRPr lang="ru-RU" sz="3600" u="sng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99FB91-4630-6778-FCFD-DA91A568D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2056" y="1623974"/>
            <a:ext cx="3431744" cy="45756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BAA11E5-2325-D5D2-7BBE-832F21163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382" y="1574599"/>
            <a:ext cx="3503674" cy="467156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843FA88-1AC7-2062-D10F-D8D2305C7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291" y="1316533"/>
            <a:ext cx="3688993" cy="491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879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438474-403F-477B-8942-6B1FA2576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приемки товаров</a:t>
            </a:r>
            <a:endParaRPr lang="ru-RU" sz="3600" u="sng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A74A3F-F302-C82F-3AC8-EE28C964F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064" y="1463917"/>
            <a:ext cx="6889749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32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9CFAE79-2EB9-4CBA-859F-B064F2E7A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344616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8D5E5A-EA72-4981-8789-76117ADD9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Вывеска аптечной организации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F5BD6C-7E03-4A20-9A7E-A90538442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26DD54-E77C-E40A-243B-681018928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1477" y="1485594"/>
            <a:ext cx="5262677" cy="526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75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1966A2-9B91-4F0D-B761-84D1ED108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Торговый зал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52B953-4391-127D-22B8-487684981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807" y="2013738"/>
            <a:ext cx="3359353" cy="44791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2BA2DF-9C7F-03E3-C588-E3586DDFB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319" y="2135021"/>
            <a:ext cx="3191104" cy="425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43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E75472-C94F-454B-8CC7-001267411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 и студент в рабочей форме</a:t>
            </a:r>
            <a:endParaRPr lang="ru-RU" sz="3600" u="sng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EDDFD110-4DBD-1621-3271-DA3A0D0FC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361" y="1690688"/>
            <a:ext cx="3419012" cy="455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BC2EA211-B5A0-9907-5025-CB83BFA82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885" y="1565044"/>
            <a:ext cx="3607478" cy="480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550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9FF386-450E-4CD1-84F8-02D421725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 льготного отпуска лекарственных средств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A14193-8834-89CE-895D-B1117DB82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1024" y="1676918"/>
            <a:ext cx="4813402" cy="504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243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627" y="91749"/>
            <a:ext cx="10515600" cy="1105456"/>
          </a:xfrm>
        </p:spPr>
        <p:txBody>
          <a:bodyPr>
            <a:normAutofit/>
          </a:bodyPr>
          <a:lstStyle/>
          <a:p>
            <a:pPr algn="ctr"/>
            <a:r>
              <a:rPr lang="ru-RU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заведующей аптеки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357663-0112-ED68-5E78-01CD0EF68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7402" y="1197205"/>
            <a:ext cx="4515155" cy="476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07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9057C-FBC5-42B7-A9CA-B6A757941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место фармацевта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1617B3-9B85-F853-F3AE-DBB763C6F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858" y="1515669"/>
            <a:ext cx="3864102" cy="515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777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0FA4EF-00FA-4879-9692-B75407F95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599" y="107673"/>
            <a:ext cx="9974802" cy="107305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Шкаф </a:t>
            </a:r>
            <a:r>
              <a:rPr lang="ru-RU" sz="36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хранения уборочного инвентаря (промаркированный)</a:t>
            </a:r>
            <a:endParaRPr lang="ru-RU" sz="3600" u="sng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D1EC3E-5E39-EE52-149D-9D4207B28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533" y="1722931"/>
            <a:ext cx="3527603" cy="47034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8FCBB9-CF68-774D-E33E-D90BD1AB6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286" y="1722931"/>
            <a:ext cx="3256178" cy="434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908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B81DF7-44B9-4021-B621-5557190A8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</a:t>
            </a:r>
            <a:endParaRPr lang="ru-RU" sz="3600" u="sng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AFC2A6-29A6-AA79-5266-6D9302446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563" y="1594332"/>
            <a:ext cx="3673907" cy="489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297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1664</TotalTime>
  <Words>170</Words>
  <Application>Microsoft Office PowerPoint</Application>
  <PresentationFormat>Широкоэкранный</PresentationFormat>
  <Paragraphs>32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В.М. Войно-Ясенецкого» министерства здравоохранения Российской Федерации  Фармацевтический колледж</vt:lpstr>
      <vt:lpstr>Вывеска аптечной организации</vt:lpstr>
      <vt:lpstr>Торговый зал</vt:lpstr>
      <vt:lpstr>Фармацевт и студент в рабочей форме</vt:lpstr>
      <vt:lpstr>Отдел льготного отпуска лекарственных средств </vt:lpstr>
      <vt:lpstr>Кабинет заведующей аптеки</vt:lpstr>
      <vt:lpstr>Рабочее место фармацевта</vt:lpstr>
      <vt:lpstr>Шкаф для хранения уборочного инвентаря (промаркированный)</vt:lpstr>
      <vt:lpstr>Санузел</vt:lpstr>
      <vt:lpstr>Шкаф для хранения ЛРС</vt:lpstr>
      <vt:lpstr>Презентация PowerPoint</vt:lpstr>
      <vt:lpstr>Шкаф для хранения перевязочного материала</vt:lpstr>
      <vt:lpstr>Шкафы для хранения инъекционных ЛП</vt:lpstr>
      <vt:lpstr>Материальная комната</vt:lpstr>
      <vt:lpstr>Зона приемки товаров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образовательное учреждение  высшего профессионального образования «Красноярский государственный медицинский университет имени профессора В.Ф. Войно-Ясенецкого» Министерства здравоохранения и социального развития Российской Федерации</dc:title>
  <dc:creator>hp</dc:creator>
  <cp:lastModifiedBy>Эльмира Гасанова</cp:lastModifiedBy>
  <cp:revision>115</cp:revision>
  <dcterms:created xsi:type="dcterms:W3CDTF">2015-09-16T12:34:05Z</dcterms:created>
  <dcterms:modified xsi:type="dcterms:W3CDTF">2022-12-26T12:37:46Z</dcterms:modified>
</cp:coreProperties>
</file>