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3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4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5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6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</p:sldMasterIdLst>
  <p:notesMasterIdLst>
    <p:notesMasterId r:id="rId20"/>
  </p:notesMasterIdLst>
  <p:sldIdLst>
    <p:sldId id="260" r:id="rId2"/>
    <p:sldId id="334" r:id="rId3"/>
    <p:sldId id="342" r:id="rId4"/>
    <p:sldId id="295" r:id="rId5"/>
    <p:sldId id="341" r:id="rId6"/>
    <p:sldId id="329" r:id="rId7"/>
    <p:sldId id="297" r:id="rId8"/>
    <p:sldId id="343" r:id="rId9"/>
    <p:sldId id="335" r:id="rId10"/>
    <p:sldId id="336" r:id="rId11"/>
    <p:sldId id="338" r:id="rId12"/>
    <p:sldId id="337" r:id="rId13"/>
    <p:sldId id="340" r:id="rId14"/>
    <p:sldId id="339" r:id="rId15"/>
    <p:sldId id="312" r:id="rId16"/>
    <p:sldId id="331" r:id="rId17"/>
    <p:sldId id="301" r:id="rId18"/>
    <p:sldId id="26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EEDC434-4D85-4E03-BA0F-EB3F6689DF1A}">
          <p14:sldIdLst>
            <p14:sldId id="260"/>
            <p14:sldId id="334"/>
            <p14:sldId id="342"/>
            <p14:sldId id="295"/>
            <p14:sldId id="341"/>
            <p14:sldId id="329"/>
            <p14:sldId id="297"/>
            <p14:sldId id="343"/>
            <p14:sldId id="335"/>
            <p14:sldId id="336"/>
            <p14:sldId id="338"/>
            <p14:sldId id="337"/>
            <p14:sldId id="340"/>
            <p14:sldId id="339"/>
            <p14:sldId id="312"/>
            <p14:sldId id="331"/>
            <p14:sldId id="301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7BF"/>
    <a:srgbClr val="0F2061"/>
    <a:srgbClr val="860000"/>
    <a:srgbClr val="F5F3DF"/>
    <a:srgbClr val="4077C8"/>
    <a:srgbClr val="233659"/>
    <a:srgbClr val="8D42C6"/>
    <a:srgbClr val="1F453F"/>
    <a:srgbClr val="CCFF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07" autoAdjust="0"/>
    <p:restoredTop sz="93883" autoAdjust="0"/>
  </p:normalViewPr>
  <p:slideViewPr>
    <p:cSldViewPr snapToGrid="0">
      <p:cViewPr varScale="1">
        <p:scale>
          <a:sx n="138" d="100"/>
          <a:sy n="138" d="100"/>
        </p:scale>
        <p:origin x="569" y="7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!Install\&#1063;&#1059;&#1093;&#1085;&#1103;_22\Shkala_ekzistentsii_22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!Install\&#1063;&#1059;&#1093;&#1085;&#1103;_22\Shkala_ekzistentsii_2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D:\!Install\&#1063;&#1059;&#1093;&#1085;&#1103;_22\Shkala_ekzistentsii_22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D:\!Install\&#1063;&#1059;&#1093;&#1085;&#1103;_22\Shkala_ekzistentsii_22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D:\!Install\&#1063;&#1059;&#1093;&#1085;&#1103;_22\Shkala_ekzistentsii_22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D:\!Install\&#1063;&#1059;&#1093;&#1085;&#1103;_22\Shkala_ekzistentsii_22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D:\!Install\&#1063;&#1059;&#1093;&#1085;&#1103;_22\Shkala_ekzistentsii_22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D:\!Install\&#1063;&#1059;&#1093;&#1085;&#1103;_22\Shkala_ekzistentsii_22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D:\!Install\&#1063;&#1059;&#1093;&#1085;&#1103;_22\Shkala_ekzistentsii_22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D:\!Install\&#1063;&#1059;&#1093;&#1085;&#1103;_22\Shkala_ekzistentsii_22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D:\!Install\&#1063;&#1059;&#1093;&#1085;&#1103;_22\Shkala_ekzistentsii_2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!Install\&#1063;&#1059;&#1093;&#1085;&#1103;_22\Shkala_ekzistentsii_2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!Install\&#1063;&#1059;&#1093;&#1085;&#1103;_22\Shkala_ekzistentsii_2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!Install\&#1063;&#1059;&#1093;&#1085;&#1103;_22\Shkala_ekzistentsii_2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D:\!Install\&#1063;&#1059;&#1093;&#1085;&#1103;_22\Shkala_ekzistentsii_22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D:\!Install\&#1063;&#1059;&#1093;&#1085;&#1103;_22\Shkala_ekzistentsii_22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D:\!Install\&#1063;&#1059;&#1093;&#1085;&#1103;_22\Shkala_ekzistentsii_22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D:\!Install\&#1063;&#1059;&#1093;&#1085;&#1103;_22\Shkala_ekzistentsii_22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!Install\&#1063;&#1059;&#1093;&#1085;&#1103;_22\Shkala_ekzistentsii_2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sz="1200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ОЭИ - </a:t>
            </a:r>
            <a:r>
              <a:rPr lang="ru-RU" sz="1200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Интегральный показатель </a:t>
            </a:r>
          </a:p>
        </c:rich>
      </c:tx>
      <c:layout>
        <c:manualLayout>
          <c:xMode val="edge"/>
          <c:yMode val="edge"/>
          <c:x val="0.14170979541225923"/>
          <c:y val="6.01935840950921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EBE7B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5518919510061244"/>
          <c:y val="0.24913739331350784"/>
          <c:w val="0.50211772342337979"/>
          <c:h val="0.53263409662951944"/>
        </c:manualLayout>
      </c:layout>
      <c:doughnutChart>
        <c:varyColors val="1"/>
        <c:ser>
          <c:idx val="0"/>
          <c:order val="0"/>
          <c:tx>
            <c:strRef>
              <c:f>'Экз счет (тезисы)'!$S$190</c:f>
              <c:strCache>
                <c:ptCount val="1"/>
                <c:pt idx="0">
                  <c:v>ОЭИ Интегральный показатель 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explosion val="5"/>
            <c:spPr>
              <a:solidFill>
                <a:srgbClr val="860000">
                  <a:alpha val="85000"/>
                </a:srgbClr>
              </a:solidFill>
              <a:ln w="6350">
                <a:solidFill>
                  <a:srgbClr val="F5F3DF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90A-4227-B4C0-6FC193517784}"/>
              </c:ext>
            </c:extLst>
          </c:dPt>
          <c:dPt>
            <c:idx val="1"/>
            <c:bubble3D val="0"/>
            <c:explosion val="6"/>
            <c:spPr>
              <a:solidFill>
                <a:srgbClr val="860000">
                  <a:alpha val="56000"/>
                </a:srgbClr>
              </a:solidFill>
              <a:ln w="9525">
                <a:solidFill>
                  <a:srgbClr val="EBE7BF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90A-4227-B4C0-6FC193517784}"/>
              </c:ext>
            </c:extLst>
          </c:dPt>
          <c:dPt>
            <c:idx val="2"/>
            <c:bubble3D val="0"/>
            <c:spPr>
              <a:solidFill>
                <a:srgbClr val="EBE7BF">
                  <a:alpha val="80000"/>
                </a:srgb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90A-4227-B4C0-6FC193517784}"/>
              </c:ext>
            </c:extLst>
          </c:dPt>
          <c:dPt>
            <c:idx val="3"/>
            <c:bubble3D val="0"/>
            <c:spPr>
              <a:solidFill>
                <a:srgbClr val="00B050">
                  <a:alpha val="71000"/>
                </a:srgb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90A-4227-B4C0-6FC19351778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90A-4227-B4C0-6FC193517784}"/>
              </c:ext>
            </c:extLst>
          </c:dPt>
          <c:dLbls>
            <c:dLbl>
              <c:idx val="0"/>
              <c:layout>
                <c:manualLayout>
                  <c:x val="7.5232043737038401E-2"/>
                  <c:y val="0.213398516602021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90A-4227-B4C0-6FC1935177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219120174059518"/>
                  <c:y val="0.2848940056095493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90A-4227-B4C0-6FC1935177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0967335685237847"/>
                  <c:y val="0.1269459440464215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90A-4227-B4C0-6FC1935177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517620261197524"/>
                  <c:y val="-8.97959284525132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90A-4227-B4C0-6FC1935177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185067526415994E-16"/>
                  <c:y val="-0.1533645755432668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90A-4227-B4C0-6FC193517784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EBE7B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'Экз счет (тезисы)'!$R$191:$R$194</c:f>
              <c:strCache>
                <c:ptCount val="4"/>
                <c:pt idx="0">
                  <c:v>оч. низк.</c:v>
                </c:pt>
                <c:pt idx="1">
                  <c:v>низкий</c:v>
                </c:pt>
                <c:pt idx="2">
                  <c:v>средний</c:v>
                </c:pt>
                <c:pt idx="3">
                  <c:v>высокий</c:v>
                </c:pt>
              </c:strCache>
            </c:strRef>
          </c:cat>
          <c:val>
            <c:numRef>
              <c:f>'Экз счет (тезисы)'!$S$191:$S$194</c:f>
              <c:numCache>
                <c:formatCode>0.0%</c:formatCode>
                <c:ptCount val="4"/>
                <c:pt idx="0">
                  <c:v>0.12921348314606743</c:v>
                </c:pt>
                <c:pt idx="1">
                  <c:v>0.21348314606741572</c:v>
                </c:pt>
                <c:pt idx="2">
                  <c:v>0.37640449438202245</c:v>
                </c:pt>
                <c:pt idx="3">
                  <c:v>0.2808988764044944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90A-4227-B4C0-6FC19351778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8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'Экз счет (тезисы) (н)'!$AL$73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860000">
                <a:alpha val="53000"/>
              </a:srgb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860000">
                  <a:alpha val="53000"/>
                </a:srgbClr>
              </a:solidFill>
              <a:ln w="15875">
                <a:solidFill>
                  <a:srgbClr val="EBE7BF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EBE7B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'Экз счет (тезисы) (н)'!$AM$72:$AR$72</c:f>
              <c:strCache>
                <c:ptCount val="6"/>
                <c:pt idx="0">
                  <c:v>Отношение к новизне</c:v>
                </c:pt>
                <c:pt idx="1">
                  <c:v>Отношение к сложным задачам</c:v>
                </c:pt>
                <c:pt idx="2">
                  <c:v>Отношение к неопределённым ситуациям</c:v>
                </c:pt>
                <c:pt idx="3">
                  <c:v>Предпочитание неопределённости</c:v>
                </c:pt>
                <c:pt idx="4">
                  <c:v>Толерантность к неопределённости</c:v>
                </c:pt>
                <c:pt idx="5">
                  <c:v>ШТН</c:v>
                </c:pt>
              </c:strCache>
            </c:strRef>
          </c:cat>
          <c:val>
            <c:numRef>
              <c:f>'Экз счет (тезисы) (н)'!$AM$73:$AR$73</c:f>
              <c:numCache>
                <c:formatCode>0.0%</c:formatCode>
                <c:ptCount val="6"/>
                <c:pt idx="0">
                  <c:v>0.16666666666666666</c:v>
                </c:pt>
                <c:pt idx="1">
                  <c:v>0.33333333333333331</c:v>
                </c:pt>
                <c:pt idx="2">
                  <c:v>0.2</c:v>
                </c:pt>
                <c:pt idx="3">
                  <c:v>0.21666666666666667</c:v>
                </c:pt>
                <c:pt idx="4">
                  <c:v>0.38333333333333336</c:v>
                </c:pt>
                <c:pt idx="5">
                  <c:v>0.33333333333333331</c:v>
                </c:pt>
              </c:numCache>
            </c:numRef>
          </c:val>
        </c:ser>
        <c:ser>
          <c:idx val="1"/>
          <c:order val="1"/>
          <c:tx>
            <c:strRef>
              <c:f>'Экз счет (тезисы) (н)'!$AL$74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EBE7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'Экз счет (тезисы) (н)'!$AM$72:$AR$72</c:f>
              <c:strCache>
                <c:ptCount val="6"/>
                <c:pt idx="0">
                  <c:v>Отношение к новизне</c:v>
                </c:pt>
                <c:pt idx="1">
                  <c:v>Отношение к сложным задачам</c:v>
                </c:pt>
                <c:pt idx="2">
                  <c:v>Отношение к неопределённым ситуациям</c:v>
                </c:pt>
                <c:pt idx="3">
                  <c:v>Предпочитание неопределённости</c:v>
                </c:pt>
                <c:pt idx="4">
                  <c:v>Толерантность к неопределённости</c:v>
                </c:pt>
                <c:pt idx="5">
                  <c:v>ШТН</c:v>
                </c:pt>
              </c:strCache>
            </c:strRef>
          </c:cat>
          <c:val>
            <c:numRef>
              <c:f>'Экз счет (тезисы) (н)'!$AM$74:$AR$74</c:f>
              <c:numCache>
                <c:formatCode>0.0%</c:formatCode>
                <c:ptCount val="6"/>
                <c:pt idx="0">
                  <c:v>0.81666666666666665</c:v>
                </c:pt>
                <c:pt idx="1">
                  <c:v>0.65</c:v>
                </c:pt>
                <c:pt idx="2">
                  <c:v>0.73333333333333328</c:v>
                </c:pt>
                <c:pt idx="3">
                  <c:v>0.76666666666666672</c:v>
                </c:pt>
                <c:pt idx="4">
                  <c:v>0.56666666666666665</c:v>
                </c:pt>
                <c:pt idx="5">
                  <c:v>0.6333333333333333</c:v>
                </c:pt>
              </c:numCache>
            </c:numRef>
          </c:val>
        </c:ser>
        <c:ser>
          <c:idx val="2"/>
          <c:order val="2"/>
          <c:tx>
            <c:strRef>
              <c:f>'Экз счет (тезисы) (н)'!$AL$75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251400522737682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51400522737682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558186570342666E-2"/>
                  <c:y val="-7.4380893671641879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60236791330829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734911942205708E-2"/>
                  <c:y val="-4.057186523240331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660236791330839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'Экз счет (тезисы) (н)'!$AM$72:$AR$72</c:f>
              <c:strCache>
                <c:ptCount val="6"/>
                <c:pt idx="0">
                  <c:v>Отношение к новизне</c:v>
                </c:pt>
                <c:pt idx="1">
                  <c:v>Отношение к сложным задачам</c:v>
                </c:pt>
                <c:pt idx="2">
                  <c:v>Отношение к неопределённым ситуациям</c:v>
                </c:pt>
                <c:pt idx="3">
                  <c:v>Предпочитание неопределённости</c:v>
                </c:pt>
                <c:pt idx="4">
                  <c:v>Толерантность к неопределённости</c:v>
                </c:pt>
                <c:pt idx="5">
                  <c:v>ШТН</c:v>
                </c:pt>
              </c:strCache>
            </c:strRef>
          </c:cat>
          <c:val>
            <c:numRef>
              <c:f>'Экз счет (тезисы) (н)'!$AM$75:$AR$75</c:f>
              <c:numCache>
                <c:formatCode>0.0%</c:formatCode>
                <c:ptCount val="6"/>
                <c:pt idx="0">
                  <c:v>1.6666666666666666E-2</c:v>
                </c:pt>
                <c:pt idx="1">
                  <c:v>1.6666666666666666E-2</c:v>
                </c:pt>
                <c:pt idx="2">
                  <c:v>6.6666666666666666E-2</c:v>
                </c:pt>
                <c:pt idx="3">
                  <c:v>1.6666666666666666E-2</c:v>
                </c:pt>
                <c:pt idx="4">
                  <c:v>0.05</c:v>
                </c:pt>
                <c:pt idx="5">
                  <c:v>3.3333333333333333E-2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560210032"/>
        <c:axId val="-560204592"/>
      </c:barChart>
      <c:catAx>
        <c:axId val="-560210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560204592"/>
        <c:crosses val="autoZero"/>
        <c:auto val="1"/>
        <c:lblAlgn val="ctr"/>
        <c:lblOffset val="100"/>
        <c:noMultiLvlLbl val="0"/>
      </c:catAx>
      <c:valAx>
        <c:axId val="-560204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F5F3DF">
                  <a:alpha val="40000"/>
                </a:srgb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56021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650070631960842"/>
          <c:y val="3.6729511728861013E-2"/>
          <c:w val="0.47951972569969176"/>
          <c:h val="6.7797280088073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518919510061244"/>
          <c:y val="0.23149569845435983"/>
          <c:w val="0.40351071741032368"/>
          <c:h val="0.67251786235053945"/>
        </c:manualLayout>
      </c:layout>
      <c:doughnutChart>
        <c:varyColors val="1"/>
        <c:ser>
          <c:idx val="0"/>
          <c:order val="0"/>
          <c:tx>
            <c:strRef>
              <c:f>'Экз счет (тезисы) (н)'!$S$72</c:f>
              <c:strCache>
                <c:ptCount val="1"/>
                <c:pt idx="0">
                  <c:v>ОЭИ Интегральный показатель 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C0504D">
                  <a:lumMod val="50000"/>
                </a:srgbClr>
              </a:solidFill>
              <a:ln w="19050">
                <a:solidFill>
                  <a:srgbClr val="C0504D">
                    <a:lumMod val="40000"/>
                    <a:lumOff val="60000"/>
                  </a:srgb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8A2-4531-8388-B89713B34D83}"/>
              </c:ext>
            </c:extLst>
          </c:dPt>
          <c:dPt>
            <c:idx val="1"/>
            <c:bubble3D val="0"/>
            <c:explosion val="6"/>
            <c:spPr>
              <a:solidFill>
                <a:schemeClr val="accent2"/>
              </a:solidFill>
              <a:ln w="19050">
                <a:solidFill>
                  <a:srgbClr val="C0504D">
                    <a:lumMod val="50000"/>
                  </a:srgb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8A2-4531-8388-B89713B34D8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8A2-4531-8388-B89713B34D8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8A2-4531-8388-B89713B34D8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8A2-4531-8388-B89713B34D83}"/>
              </c:ext>
            </c:extLst>
          </c:dPt>
          <c:dLbls>
            <c:dLbl>
              <c:idx val="0"/>
              <c:layout>
                <c:manualLayout>
                  <c:x val="0.15962908616875415"/>
                  <c:y val="-0.1236355390715155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8A2-4531-8388-B89713B34D83}"/>
                </c:ext>
                <c:ext xmlns:c15="http://schemas.microsoft.com/office/drawing/2012/chart" uri="{CE6537A1-D6FC-4f65-9D91-7224C49458BB}">
                  <c15:layout>
                    <c:manualLayout>
                      <c:w val="0.22278054800121155"/>
                      <c:h val="0.3194248176175102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46233049104484686"/>
                  <c:y val="0.1450509285422422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8A2-4531-8388-B89713B34D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8A2-4531-8388-B89713B34D8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8A2-4531-8388-B89713B34D8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185067526415994E-16"/>
                  <c:y val="-0.1533645755432668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8A2-4531-8388-B89713B34D83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EBE7B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'Экз счет (тезисы) (н)'!$R$73:$R$76</c:f>
              <c:strCache>
                <c:ptCount val="4"/>
                <c:pt idx="0">
                  <c:v>оч. низк.</c:v>
                </c:pt>
                <c:pt idx="1">
                  <c:v>низкий</c:v>
                </c:pt>
                <c:pt idx="2">
                  <c:v>средний</c:v>
                </c:pt>
                <c:pt idx="3">
                  <c:v>высокий</c:v>
                </c:pt>
              </c:strCache>
            </c:strRef>
          </c:cat>
          <c:val>
            <c:numRef>
              <c:f>'Экз счет (тезисы) (н)'!$S$73:$S$76</c:f>
              <c:numCache>
                <c:formatCode>0.0%</c:formatCode>
                <c:ptCount val="4"/>
                <c:pt idx="0">
                  <c:v>0.39655172413793105</c:v>
                </c:pt>
                <c:pt idx="1">
                  <c:v>0.60344827586206895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8A2-4531-8388-B89713B34D8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518919510061244"/>
          <c:y val="0.23149569845435983"/>
          <c:w val="0.40351071741032368"/>
          <c:h val="0.67251786235053945"/>
        </c:manualLayout>
      </c:layout>
      <c:doughnutChart>
        <c:varyColors val="1"/>
        <c:ser>
          <c:idx val="0"/>
          <c:order val="0"/>
          <c:tx>
            <c:strRef>
              <c:f>'Экз счет (тезисы) (в)'!$S$62</c:f>
              <c:strCache>
                <c:ptCount val="1"/>
                <c:pt idx="0">
                  <c:v>ОЭИ Интегральный показатель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BBB-42A6-9E29-7249DABB0C3F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BBB-42A6-9E29-7249DABB0C3F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BBB-42A6-9E29-7249DABB0C3F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BBB-42A6-9E29-7249DABB0C3F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BBB-42A6-9E29-7249DABB0C3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806158633849812E-2"/>
                  <c:y val="-0.3025258586168135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72264623113612"/>
                      <c:h val="0.2910386839499527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'Экз счет (тезисы) (в)'!$R$63:$R$66</c:f>
              <c:strCache>
                <c:ptCount val="4"/>
                <c:pt idx="0">
                  <c:v>оч. низк.</c:v>
                </c:pt>
                <c:pt idx="1">
                  <c:v>низкий</c:v>
                </c:pt>
                <c:pt idx="2">
                  <c:v>средний</c:v>
                </c:pt>
                <c:pt idx="3">
                  <c:v>высокий</c:v>
                </c:pt>
              </c:strCache>
            </c:strRef>
          </c:cat>
          <c:val>
            <c:numRef>
              <c:f>'Экз счет (тезисы) (в)'!$S$63:$S$66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BBB-42A6-9E29-7249DABB0C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1"/>
          <c:order val="1"/>
          <c:tx>
            <c:strRef>
              <c:f>'Экз счет (тезисы) (н)'!$AT$74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860000">
                <a:alpha val="81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2.0368074086330162E-2"/>
                  <c:y val="3.95659459952868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7341469158271967E-2"/>
                  <c:y val="7.9131891990575198E-3"/>
                </c:manualLayout>
              </c:layout>
              <c:tx>
                <c:rich>
                  <a:bodyPr/>
                  <a:lstStyle/>
                  <a:p>
                    <a:fld id="{7215E159-8EB0-4267-80BB-F59BFA4DED2E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1.01840370431650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EBE7B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'Экз счет (тезисы) (н)'!$AU$72:$BC$72</c:f>
              <c:strCache>
                <c:ptCount val="9"/>
                <c:pt idx="0">
                  <c:v>Ответственность</c:v>
                </c:pt>
                <c:pt idx="1">
                  <c:v>Инициативность</c:v>
                </c:pt>
                <c:pt idx="2">
                  <c:v>Решительность</c:v>
                </c:pt>
                <c:pt idx="3">
                  <c:v>Самостоятельность</c:v>
                </c:pt>
                <c:pt idx="4">
                  <c:v>Выдержка</c:v>
                </c:pt>
                <c:pt idx="5">
                  <c:v>Настойчивость</c:v>
                </c:pt>
                <c:pt idx="6">
                  <c:v>Энергичность</c:v>
                </c:pt>
                <c:pt idx="7">
                  <c:v>Внимательность</c:v>
                </c:pt>
                <c:pt idx="8">
                  <c:v>Целеустремленность</c:v>
                </c:pt>
              </c:strCache>
            </c:strRef>
          </c:cat>
          <c:val>
            <c:numRef>
              <c:f>'Экз счет (тезисы) (н)'!$AU$74:$BC$74</c:f>
              <c:numCache>
                <c:formatCode>0.0%</c:formatCode>
                <c:ptCount val="9"/>
                <c:pt idx="0">
                  <c:v>8.3333333333333329E-2</c:v>
                </c:pt>
                <c:pt idx="1">
                  <c:v>0.05</c:v>
                </c:pt>
                <c:pt idx="2">
                  <c:v>0.15</c:v>
                </c:pt>
                <c:pt idx="3">
                  <c:v>1.6666666666666666E-2</c:v>
                </c:pt>
                <c:pt idx="4">
                  <c:v>3.3333333333333333E-2</c:v>
                </c:pt>
                <c:pt idx="5">
                  <c:v>3.3333333333333333E-2</c:v>
                </c:pt>
                <c:pt idx="6">
                  <c:v>0.1</c:v>
                </c:pt>
                <c:pt idx="7">
                  <c:v>3.3333333333333333E-2</c:v>
                </c:pt>
                <c:pt idx="8">
                  <c:v>3.3333333333333333E-2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AA-403F-AB00-0B19323B0E26}"/>
            </c:ext>
          </c:extLst>
        </c:ser>
        <c:ser>
          <c:idx val="2"/>
          <c:order val="2"/>
          <c:tx>
            <c:strRef>
              <c:f>'Экз счет (тезисы) (н)'!$AT$75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EBE7BF">
                <a:alpha val="76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86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'Экз счет (тезисы) (н)'!$AU$72:$BC$72</c:f>
              <c:strCache>
                <c:ptCount val="9"/>
                <c:pt idx="0">
                  <c:v>Ответственность</c:v>
                </c:pt>
                <c:pt idx="1">
                  <c:v>Инициативность</c:v>
                </c:pt>
                <c:pt idx="2">
                  <c:v>Решительность</c:v>
                </c:pt>
                <c:pt idx="3">
                  <c:v>Самостоятельность</c:v>
                </c:pt>
                <c:pt idx="4">
                  <c:v>Выдержка</c:v>
                </c:pt>
                <c:pt idx="5">
                  <c:v>Настойчивость</c:v>
                </c:pt>
                <c:pt idx="6">
                  <c:v>Энергичность</c:v>
                </c:pt>
                <c:pt idx="7">
                  <c:v>Внимательность</c:v>
                </c:pt>
                <c:pt idx="8">
                  <c:v>Целеустремленность</c:v>
                </c:pt>
              </c:strCache>
            </c:strRef>
          </c:cat>
          <c:val>
            <c:numRef>
              <c:f>'Экз счет (тезисы) (н)'!$AU$75:$BC$75</c:f>
              <c:numCache>
                <c:formatCode>0.0%</c:formatCode>
                <c:ptCount val="9"/>
                <c:pt idx="0">
                  <c:v>0.7</c:v>
                </c:pt>
                <c:pt idx="1">
                  <c:v>0.7</c:v>
                </c:pt>
                <c:pt idx="2">
                  <c:v>0.68333333333333335</c:v>
                </c:pt>
                <c:pt idx="3">
                  <c:v>0.8</c:v>
                </c:pt>
                <c:pt idx="4">
                  <c:v>0.9</c:v>
                </c:pt>
                <c:pt idx="5">
                  <c:v>0.91666666666666663</c:v>
                </c:pt>
                <c:pt idx="6">
                  <c:v>0.8666666666666667</c:v>
                </c:pt>
                <c:pt idx="7">
                  <c:v>0.85</c:v>
                </c:pt>
                <c:pt idx="8">
                  <c:v>0.6333333333333333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AA-403F-AB00-0B19323B0E26}"/>
            </c:ext>
          </c:extLst>
        </c:ser>
        <c:ser>
          <c:idx val="3"/>
          <c:order val="3"/>
          <c:tx>
            <c:strRef>
              <c:f>'Экз счет (тезисы) (н)'!$AT$76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EBE7B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'Экз счет (тезисы) (н)'!$AU$72:$BC$72</c:f>
              <c:strCache>
                <c:ptCount val="9"/>
                <c:pt idx="0">
                  <c:v>Ответственность</c:v>
                </c:pt>
                <c:pt idx="1">
                  <c:v>Инициативность</c:v>
                </c:pt>
                <c:pt idx="2">
                  <c:v>Решительность</c:v>
                </c:pt>
                <c:pt idx="3">
                  <c:v>Самостоятельность</c:v>
                </c:pt>
                <c:pt idx="4">
                  <c:v>Выдержка</c:v>
                </c:pt>
                <c:pt idx="5">
                  <c:v>Настойчивость</c:v>
                </c:pt>
                <c:pt idx="6">
                  <c:v>Энергичность</c:v>
                </c:pt>
                <c:pt idx="7">
                  <c:v>Внимательность</c:v>
                </c:pt>
                <c:pt idx="8">
                  <c:v>Целеустремленность</c:v>
                </c:pt>
              </c:strCache>
            </c:strRef>
          </c:cat>
          <c:val>
            <c:numRef>
              <c:f>'Экз счет (тезисы) (н)'!$AU$76:$BC$76</c:f>
              <c:numCache>
                <c:formatCode>0.0%</c:formatCode>
                <c:ptCount val="9"/>
                <c:pt idx="0">
                  <c:v>0.21666666666666667</c:v>
                </c:pt>
                <c:pt idx="1">
                  <c:v>0.25</c:v>
                </c:pt>
                <c:pt idx="2">
                  <c:v>0.16666666666666666</c:v>
                </c:pt>
                <c:pt idx="3">
                  <c:v>0.18333333333333332</c:v>
                </c:pt>
                <c:pt idx="4">
                  <c:v>6.6666666666666666E-2</c:v>
                </c:pt>
                <c:pt idx="5">
                  <c:v>0.05</c:v>
                </c:pt>
                <c:pt idx="6">
                  <c:v>3.3333333333333333E-2</c:v>
                </c:pt>
                <c:pt idx="7">
                  <c:v>0.11666666666666667</c:v>
                </c:pt>
                <c:pt idx="8">
                  <c:v>0.33333333333333331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CAA-403F-AB00-0B19323B0E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-560207312"/>
        <c:axId val="-56020513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'Экз счет (тезисы) (н)'!$AT$73</c15:sqref>
                        </c15:formulaRef>
                      </c:ext>
                    </c:extLst>
                    <c:strCache>
                      <c:ptCount val="1"/>
                      <c:pt idx="0">
                        <c:v>пониженный</c:v>
                      </c:pt>
                    </c:strCache>
                  </c:strRef>
                </c:tx>
                <c:spPr>
                  <a:solidFill>
                    <a:srgbClr val="C00000">
                      <a:alpha val="60000"/>
                    </a:srgb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0070C0">
                        <a:alpha val="60000"/>
                      </a:srgb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4-4CAA-403F-AB00-0B19323B0E26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rgbClr val="0070C0">
                        <a:alpha val="60000"/>
                      </a:srgb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6-4CAA-403F-AB00-0B19323B0E26}"/>
                    </c:ext>
                  </c:extLst>
                </c:dPt>
                <c:dPt>
                  <c:idx val="4"/>
                  <c:invertIfNegative val="0"/>
                  <c:bubble3D val="0"/>
                  <c:spPr>
                    <a:solidFill>
                      <a:srgbClr val="0070C0">
                        <a:alpha val="60000"/>
                      </a:srgb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8-4CAA-403F-AB00-0B19323B0E26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rgbClr val="0070C0">
                        <a:alpha val="60000"/>
                      </a:srgb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A-4CAA-403F-AB00-0B19323B0E26}"/>
                    </c:ext>
                  </c:extLst>
                </c:dPt>
                <c:dPt>
                  <c:idx val="8"/>
                  <c:invertIfNegative val="0"/>
                  <c:bubble3D val="0"/>
                  <c:spPr>
                    <a:solidFill>
                      <a:srgbClr val="0070C0">
                        <a:alpha val="60000"/>
                      </a:srgb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C-4CAA-403F-AB00-0B19323B0E26}"/>
                    </c:ext>
                  </c:extLst>
                </c:dPt>
                <c:dPt>
                  <c:idx val="10"/>
                  <c:invertIfNegative val="0"/>
                  <c:bubble3D val="0"/>
                  <c:spPr>
                    <a:solidFill>
                      <a:srgbClr val="0070C0">
                        <a:alpha val="60000"/>
                      </a:srgb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E-4CAA-403F-AB00-0B19323B0E26}"/>
                    </c:ext>
                  </c:extLst>
                </c:dPt>
                <c:dPt>
                  <c:idx val="12"/>
                  <c:invertIfNegative val="0"/>
                  <c:bubble3D val="0"/>
                  <c:spPr>
                    <a:solidFill>
                      <a:srgbClr val="0070C0">
                        <a:alpha val="60000"/>
                      </a:srgb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0-4CAA-403F-AB00-0B19323B0E26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errBars>
                  <c:errBarType val="both"/>
                  <c:errValType val="stdErr"/>
                  <c:noEndCap val="0"/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'Экз счет (тезисы) (н)'!$AU$72:$BC$72</c15:sqref>
                        </c15:formulaRef>
                      </c:ext>
                    </c:extLst>
                    <c:strCache>
                      <c:ptCount val="9"/>
                      <c:pt idx="0">
                        <c:v>Ответственность</c:v>
                      </c:pt>
                      <c:pt idx="1">
                        <c:v>Инициативность</c:v>
                      </c:pt>
                      <c:pt idx="2">
                        <c:v>Решительность</c:v>
                      </c:pt>
                      <c:pt idx="3">
                        <c:v>Самостоятельность</c:v>
                      </c:pt>
                      <c:pt idx="4">
                        <c:v>Выдержка</c:v>
                      </c:pt>
                      <c:pt idx="5">
                        <c:v>Настойчивость</c:v>
                      </c:pt>
                      <c:pt idx="6">
                        <c:v>Энергичность</c:v>
                      </c:pt>
                      <c:pt idx="7">
                        <c:v>Внимательность</c:v>
                      </c:pt>
                      <c:pt idx="8">
                        <c:v>Целеустремленность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'Экз счет (тезисы) (н)'!$AU$73:$BC$73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11-4CAA-403F-AB00-0B19323B0E26}"/>
                  </c:ext>
                </c:extLst>
              </c15:ser>
            </c15:filteredBarSeries>
          </c:ext>
        </c:extLst>
      </c:barChart>
      <c:catAx>
        <c:axId val="-560207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5F3D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560205136"/>
        <c:crosses val="autoZero"/>
        <c:auto val="1"/>
        <c:lblAlgn val="ctr"/>
        <c:lblOffset val="100"/>
        <c:noMultiLvlLbl val="0"/>
      </c:catAx>
      <c:valAx>
        <c:axId val="-56020513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EBE7B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56020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422261716921718"/>
          <c:y val="0.91344902582098564"/>
          <c:w val="0.49854790600427834"/>
          <c:h val="6.67680011813706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EBE7BF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'Экз счет (тезисы) (н)'!$AT$73</c:f>
              <c:strCache>
                <c:ptCount val="1"/>
                <c:pt idx="0">
                  <c:v>пониженный</c:v>
                </c:pt>
              </c:strCache>
            </c:strRef>
          </c:tx>
          <c:spPr>
            <a:solidFill>
              <a:srgbClr val="C0504D">
                <a:lumMod val="75000"/>
                <a:alpha val="83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C0504D">
                  <a:lumMod val="75000"/>
                  <a:alpha val="83000"/>
                </a:srgb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C0504D">
                  <a:lumMod val="75000"/>
                  <a:alpha val="83000"/>
                </a:srgb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C0504D">
                  <a:lumMod val="75000"/>
                  <a:alpha val="83000"/>
                </a:srgb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C0504D">
                  <a:lumMod val="75000"/>
                  <a:alpha val="83000"/>
                </a:srgb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1.820787502368031E-2"/>
                  <c:y val="-1.58255451713396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43871217707831"/>
                      <c:h val="0.37494454828660434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6.1055838385474126E-2"/>
                  <c:y val="7.8703675013241825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05043369128467"/>
                      <c:h val="0.1834028931893798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spc="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'Экз счет (тезисы) (н)'!$BD$72</c:f>
              <c:strCache>
                <c:ptCount val="1"/>
                <c:pt idx="0">
                  <c:v>ВКЛ</c:v>
                </c:pt>
              </c:strCache>
            </c:strRef>
          </c:cat>
          <c:val>
            <c:numRef>
              <c:f>'Экз счет (тезисы) (н)'!$BD$73</c:f>
              <c:numCache>
                <c:formatCode>0.0%</c:formatCode>
                <c:ptCount val="1"/>
                <c:pt idx="0">
                  <c:v>0.48333333333333334</c:v>
                </c:pt>
              </c:numCache>
            </c:numRef>
          </c:val>
        </c:ser>
        <c:ser>
          <c:idx val="1"/>
          <c:order val="1"/>
          <c:tx>
            <c:strRef>
              <c:f>'Экз счет (тезисы) (н)'!$AT$74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860000">
                <a:alpha val="73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9260433726464351E-2"/>
                  <c:y val="-1.24274656776883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'Экз счет (тезисы) (н)'!$BD$72</c:f>
              <c:strCache>
                <c:ptCount val="1"/>
                <c:pt idx="0">
                  <c:v>ВКЛ</c:v>
                </c:pt>
              </c:strCache>
            </c:strRef>
          </c:cat>
          <c:val>
            <c:numRef>
              <c:f>'Экз счет (тезисы) (н)'!$BD$74</c:f>
              <c:numCache>
                <c:formatCode>0.0%</c:formatCode>
                <c:ptCount val="1"/>
                <c:pt idx="0">
                  <c:v>0.13333333333333333</c:v>
                </c:pt>
              </c:numCache>
            </c:numRef>
          </c:val>
        </c:ser>
        <c:ser>
          <c:idx val="2"/>
          <c:order val="2"/>
          <c:tx>
            <c:strRef>
              <c:f>'Экз счет (тезисы) (н)'!$AT$75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EBE7BF">
                <a:alpha val="77000"/>
              </a:srgbClr>
            </a:solidFill>
            <a:ln>
              <a:solidFill>
                <a:srgbClr val="EBE7BF"/>
              </a:solidFill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rgbClr val="86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1514372469419"/>
                      <c:h val="0.4725507788161993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rgbClr val="86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'Экз счет (тезисы) (н)'!$BD$72</c:f>
              <c:strCache>
                <c:ptCount val="1"/>
                <c:pt idx="0">
                  <c:v>ВКЛ</c:v>
                </c:pt>
              </c:strCache>
            </c:strRef>
          </c:cat>
          <c:val>
            <c:numRef>
              <c:f>'Экз счет (тезисы) (н)'!$BD$75</c:f>
              <c:numCache>
                <c:formatCode>0.0%</c:formatCode>
                <c:ptCount val="1"/>
                <c:pt idx="0">
                  <c:v>0.35</c:v>
                </c:pt>
              </c:numCache>
            </c:numRef>
          </c:val>
        </c:ser>
        <c:ser>
          <c:idx val="3"/>
          <c:order val="3"/>
          <c:tx>
            <c:strRef>
              <c:f>'Экз счет (тезисы) (н)'!$AT$76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cat>
            <c:strRef>
              <c:f>'Экз счет (тезисы) (н)'!$BD$72</c:f>
              <c:strCache>
                <c:ptCount val="1"/>
                <c:pt idx="0">
                  <c:v>ВКЛ</c:v>
                </c:pt>
              </c:strCache>
            </c:strRef>
          </c:cat>
          <c:val>
            <c:numRef>
              <c:f>'Экз счет (тезисы) (н)'!$BD$76</c:f>
              <c:numCache>
                <c:formatCode>0.0%</c:formatCode>
                <c:ptCount val="1"/>
                <c:pt idx="0">
                  <c:v>3.3333333333333333E-2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560201872"/>
        <c:axId val="-560202416"/>
      </c:barChart>
      <c:valAx>
        <c:axId val="-5602024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-560201872"/>
        <c:crosses val="autoZero"/>
        <c:crossBetween val="between"/>
      </c:valAx>
      <c:catAx>
        <c:axId val="-560201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EBE7B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5602024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1"/>
          <c:order val="1"/>
          <c:tx>
            <c:strRef>
              <c:f>'Экз счет (тезисы) (в)'!$AT$64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860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26818721828156E-2"/>
                  <c:y val="6.900290694394685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EBE7B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'Экз счет (тезисы) (в)'!$AU$62:$BC$62</c:f>
              <c:strCache>
                <c:ptCount val="9"/>
                <c:pt idx="0">
                  <c:v>Ответственность</c:v>
                </c:pt>
                <c:pt idx="1">
                  <c:v>Инициативность</c:v>
                </c:pt>
                <c:pt idx="2">
                  <c:v>Решительность</c:v>
                </c:pt>
                <c:pt idx="3">
                  <c:v>Самостоятельность</c:v>
                </c:pt>
                <c:pt idx="4">
                  <c:v>Выдержка</c:v>
                </c:pt>
                <c:pt idx="5">
                  <c:v>Настойчивость</c:v>
                </c:pt>
                <c:pt idx="6">
                  <c:v>Энергичность</c:v>
                </c:pt>
                <c:pt idx="7">
                  <c:v>Внимательность</c:v>
                </c:pt>
                <c:pt idx="8">
                  <c:v>Целеустремленность</c:v>
                </c:pt>
              </c:strCache>
            </c:strRef>
          </c:cat>
          <c:val>
            <c:numRef>
              <c:f>'Экз счет (тезисы) (в)'!$AU$64:$BC$64</c:f>
              <c:numCache>
                <c:formatCode>0.0%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0.1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F5-4291-B709-88EE91312158}"/>
            </c:ext>
          </c:extLst>
        </c:ser>
        <c:ser>
          <c:idx val="2"/>
          <c:order val="2"/>
          <c:tx>
            <c:strRef>
              <c:f>'Экз счет (тезисы) (в)'!$AT$65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EBE7BF">
                <a:alpha val="62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'Экз счет (тезисы) (в)'!$AU$62:$BC$62</c:f>
              <c:strCache>
                <c:ptCount val="9"/>
                <c:pt idx="0">
                  <c:v>Ответственность</c:v>
                </c:pt>
                <c:pt idx="1">
                  <c:v>Инициативность</c:v>
                </c:pt>
                <c:pt idx="2">
                  <c:v>Решительность</c:v>
                </c:pt>
                <c:pt idx="3">
                  <c:v>Самостоятельность</c:v>
                </c:pt>
                <c:pt idx="4">
                  <c:v>Выдержка</c:v>
                </c:pt>
                <c:pt idx="5">
                  <c:v>Настойчивость</c:v>
                </c:pt>
                <c:pt idx="6">
                  <c:v>Энергичность</c:v>
                </c:pt>
                <c:pt idx="7">
                  <c:v>Внимательность</c:v>
                </c:pt>
                <c:pt idx="8">
                  <c:v>Целеустремленность</c:v>
                </c:pt>
              </c:strCache>
            </c:strRef>
          </c:cat>
          <c:val>
            <c:numRef>
              <c:f>'Экз счет (тезисы) (в)'!$AU$65:$BC$65</c:f>
              <c:numCache>
                <c:formatCode>0.0%</c:formatCode>
                <c:ptCount val="9"/>
                <c:pt idx="0">
                  <c:v>0.38</c:v>
                </c:pt>
                <c:pt idx="1">
                  <c:v>0.22</c:v>
                </c:pt>
                <c:pt idx="2">
                  <c:v>0.5</c:v>
                </c:pt>
                <c:pt idx="3">
                  <c:v>0.46</c:v>
                </c:pt>
                <c:pt idx="4">
                  <c:v>0.46</c:v>
                </c:pt>
                <c:pt idx="5">
                  <c:v>0.38</c:v>
                </c:pt>
                <c:pt idx="6">
                  <c:v>0.56000000000000005</c:v>
                </c:pt>
                <c:pt idx="7">
                  <c:v>0.5</c:v>
                </c:pt>
                <c:pt idx="8">
                  <c:v>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4F5-4291-B709-88EE91312158}"/>
            </c:ext>
          </c:extLst>
        </c:ser>
        <c:ser>
          <c:idx val="3"/>
          <c:order val="3"/>
          <c:tx>
            <c:strRef>
              <c:f>'Экз счет (тезисы) (в)'!$AT$66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EBE7B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'Экз счет (тезисы) (в)'!$AU$62:$BC$62</c:f>
              <c:strCache>
                <c:ptCount val="9"/>
                <c:pt idx="0">
                  <c:v>Ответственность</c:v>
                </c:pt>
                <c:pt idx="1">
                  <c:v>Инициативность</c:v>
                </c:pt>
                <c:pt idx="2">
                  <c:v>Решительность</c:v>
                </c:pt>
                <c:pt idx="3">
                  <c:v>Самостоятельность</c:v>
                </c:pt>
                <c:pt idx="4">
                  <c:v>Выдержка</c:v>
                </c:pt>
                <c:pt idx="5">
                  <c:v>Настойчивость</c:v>
                </c:pt>
                <c:pt idx="6">
                  <c:v>Энергичность</c:v>
                </c:pt>
                <c:pt idx="7">
                  <c:v>Внимательность</c:v>
                </c:pt>
                <c:pt idx="8">
                  <c:v>Целеустремленность</c:v>
                </c:pt>
              </c:strCache>
            </c:strRef>
          </c:cat>
          <c:val>
            <c:numRef>
              <c:f>'Экз счет (тезисы) (в)'!$AU$66:$BC$66</c:f>
              <c:numCache>
                <c:formatCode>0.0%</c:formatCode>
                <c:ptCount val="9"/>
                <c:pt idx="0">
                  <c:v>0.62</c:v>
                </c:pt>
                <c:pt idx="1">
                  <c:v>0.78</c:v>
                </c:pt>
                <c:pt idx="2">
                  <c:v>0.4</c:v>
                </c:pt>
                <c:pt idx="3">
                  <c:v>0.54</c:v>
                </c:pt>
                <c:pt idx="4">
                  <c:v>0.54</c:v>
                </c:pt>
                <c:pt idx="5">
                  <c:v>0.62</c:v>
                </c:pt>
                <c:pt idx="6">
                  <c:v>0.44</c:v>
                </c:pt>
                <c:pt idx="7">
                  <c:v>0.5</c:v>
                </c:pt>
                <c:pt idx="8">
                  <c:v>0.82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4F5-4291-B709-88EE913121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-560197520"/>
        <c:axId val="-56020894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'Экз счет (тезисы) (в)'!$AT$63</c15:sqref>
                        </c15:formulaRef>
                      </c:ext>
                    </c:extLst>
                    <c:strCache>
                      <c:ptCount val="1"/>
                      <c:pt idx="0">
                        <c:v>пониженный</c:v>
                      </c:pt>
                    </c:strCache>
                  </c:strRef>
                </c:tx>
                <c:spPr>
                  <a:solidFill>
                    <a:srgbClr val="C00000">
                      <a:alpha val="60000"/>
                    </a:srgb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0070C0">
                        <a:alpha val="60000"/>
                      </a:srgb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4-04F5-4291-B709-88EE91312158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rgbClr val="0070C0">
                        <a:alpha val="60000"/>
                      </a:srgb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6-04F5-4291-B709-88EE91312158}"/>
                    </c:ext>
                  </c:extLst>
                </c:dPt>
                <c:dPt>
                  <c:idx val="4"/>
                  <c:invertIfNegative val="0"/>
                  <c:bubble3D val="0"/>
                  <c:spPr>
                    <a:solidFill>
                      <a:srgbClr val="0070C0">
                        <a:alpha val="60000"/>
                      </a:srgb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8-04F5-4291-B709-88EE91312158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rgbClr val="0070C0">
                        <a:alpha val="60000"/>
                      </a:srgb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A-04F5-4291-B709-88EE91312158}"/>
                    </c:ext>
                  </c:extLst>
                </c:dPt>
                <c:dPt>
                  <c:idx val="8"/>
                  <c:invertIfNegative val="0"/>
                  <c:bubble3D val="0"/>
                  <c:spPr>
                    <a:solidFill>
                      <a:srgbClr val="0070C0">
                        <a:alpha val="60000"/>
                      </a:srgb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C-04F5-4291-B709-88EE91312158}"/>
                    </c:ext>
                  </c:extLst>
                </c:dPt>
                <c:dPt>
                  <c:idx val="10"/>
                  <c:invertIfNegative val="0"/>
                  <c:bubble3D val="0"/>
                  <c:spPr>
                    <a:solidFill>
                      <a:srgbClr val="0070C0">
                        <a:alpha val="60000"/>
                      </a:srgb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E-04F5-4291-B709-88EE91312158}"/>
                    </c:ext>
                  </c:extLst>
                </c:dPt>
                <c:dPt>
                  <c:idx val="12"/>
                  <c:invertIfNegative val="0"/>
                  <c:bubble3D val="0"/>
                  <c:spPr>
                    <a:solidFill>
                      <a:srgbClr val="0070C0">
                        <a:alpha val="60000"/>
                      </a:srgbClr>
                    </a:solidFill>
                    <a:ln>
                      <a:noFill/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0-04F5-4291-B709-88EE9131215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errBars>
                  <c:errBarType val="both"/>
                  <c:errValType val="stdErr"/>
                  <c:noEndCap val="0"/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'Экз счет (тезисы) (в)'!$AU$62:$BC$62</c15:sqref>
                        </c15:formulaRef>
                      </c:ext>
                    </c:extLst>
                    <c:strCache>
                      <c:ptCount val="9"/>
                      <c:pt idx="0">
                        <c:v>Ответственность</c:v>
                      </c:pt>
                      <c:pt idx="1">
                        <c:v>Инициативность</c:v>
                      </c:pt>
                      <c:pt idx="2">
                        <c:v>Решительность</c:v>
                      </c:pt>
                      <c:pt idx="3">
                        <c:v>Самостоятельность</c:v>
                      </c:pt>
                      <c:pt idx="4">
                        <c:v>Выдержка</c:v>
                      </c:pt>
                      <c:pt idx="5">
                        <c:v>Настойчивость</c:v>
                      </c:pt>
                      <c:pt idx="6">
                        <c:v>Энергичность</c:v>
                      </c:pt>
                      <c:pt idx="7">
                        <c:v>Внимательность</c:v>
                      </c:pt>
                      <c:pt idx="8">
                        <c:v>Целеустремленность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'Экз счет (тезисы) (в)'!$AU$63:$BC$63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11-04F5-4291-B709-88EE91312158}"/>
                  </c:ext>
                </c:extLst>
              </c15:ser>
            </c15:filteredBarSeries>
          </c:ext>
        </c:extLst>
      </c:barChart>
      <c:catAx>
        <c:axId val="-560197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EBE7B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560208944"/>
        <c:crosses val="autoZero"/>
        <c:auto val="1"/>
        <c:lblAlgn val="ctr"/>
        <c:lblOffset val="100"/>
        <c:noMultiLvlLbl val="0"/>
      </c:catAx>
      <c:valAx>
        <c:axId val="-560208944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EBE7B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560197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16883233166775"/>
          <c:y val="0.91390175196304924"/>
          <c:w val="0.50915202749921384"/>
          <c:h val="6.3515217613578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EBE7BF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EBE7BF"/>
          </a:solidFill>
        </a:defRPr>
      </a:pPr>
      <a:endParaRPr lang="ru-RU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235183327487171"/>
          <c:y val="0.23149594122124209"/>
          <c:w val="0.49147137874871255"/>
          <c:h val="0.5039088028793320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'Экз счет (тезисы) (в)'!$AT$63</c:f>
              <c:strCache>
                <c:ptCount val="1"/>
                <c:pt idx="0">
                  <c:v>пониженный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explosion val="5"/>
            <c:spPr>
              <a:solidFill>
                <a:srgbClr val="C0504D">
                  <a:lumMod val="50000"/>
                </a:srgb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83-4D1F-9258-22545009CF43}"/>
              </c:ext>
            </c:extLst>
          </c:dPt>
          <c:dPt>
            <c:idx val="1"/>
            <c:invertIfNegative val="0"/>
            <c:bubble3D val="0"/>
            <c:explosion val="6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83-4D1F-9258-22545009CF4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83-4D1F-9258-22545009CF4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83-4D1F-9258-22545009CF4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83-4D1F-9258-22545009CF43}"/>
              </c:ext>
            </c:extLst>
          </c:dPt>
          <c:cat>
            <c:strRef>
              <c:f>'Экз счет (тезисы) (в)'!$BD$62</c:f>
              <c:strCache>
                <c:ptCount val="1"/>
                <c:pt idx="0">
                  <c:v>ВКЛ</c:v>
                </c:pt>
              </c:strCache>
            </c:strRef>
          </c:cat>
          <c:val>
            <c:numRef>
              <c:f>'Экз счет (тезисы) (в)'!$BD$63</c:f>
              <c:numCache>
                <c:formatCode>0.0%</c:formatCode>
                <c:ptCount val="1"/>
                <c:pt idx="0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983-4D1F-9258-22545009CF43}"/>
            </c:ext>
          </c:extLst>
        </c:ser>
        <c:ser>
          <c:idx val="1"/>
          <c:order val="1"/>
          <c:tx>
            <c:strRef>
              <c:f>'Экз счет (тезисы) (в)'!$AT$64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'Экз счет (тезисы) (в)'!$BD$62</c:f>
              <c:strCache>
                <c:ptCount val="1"/>
                <c:pt idx="0">
                  <c:v>ВКЛ</c:v>
                </c:pt>
              </c:strCache>
            </c:strRef>
          </c:cat>
          <c:val>
            <c:numRef>
              <c:f>'Экз счет (тезисы) (в)'!$BD$64</c:f>
              <c:numCache>
                <c:formatCode>0.0%</c:formatCode>
                <c:ptCount val="1"/>
                <c:pt idx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'Экз счет (тезисы) (в)'!$AT$65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3"/>
            </a:solidFill>
            <a:ln w="1905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8691292983284498E-3"/>
                  <c:y val="-1.20794887427725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595380475913998"/>
                      <c:h val="0.3380449680369118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'Экз счет (тезисы) (в)'!$BD$62</c:f>
              <c:strCache>
                <c:ptCount val="1"/>
                <c:pt idx="0">
                  <c:v>ВКЛ</c:v>
                </c:pt>
              </c:strCache>
            </c:strRef>
          </c:cat>
          <c:val>
            <c:numRef>
              <c:f>'Экз счет (тезисы) (в)'!$BD$65</c:f>
              <c:numCache>
                <c:formatCode>0.0%</c:formatCode>
                <c:ptCount val="1"/>
                <c:pt idx="0">
                  <c:v>0.22</c:v>
                </c:pt>
              </c:numCache>
            </c:numRef>
          </c:val>
        </c:ser>
        <c:ser>
          <c:idx val="3"/>
          <c:order val="3"/>
          <c:tx>
            <c:strRef>
              <c:f>'Экз счет (тезисы) (в)'!$AT$66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15875">
                <a:solidFill>
                  <a:sysClr val="window" lastClr="FFFFFF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'Экз счет (тезисы) (в)'!$BD$62</c:f>
              <c:strCache>
                <c:ptCount val="1"/>
                <c:pt idx="0">
                  <c:v>ВКЛ</c:v>
                </c:pt>
              </c:strCache>
            </c:strRef>
          </c:cat>
          <c:val>
            <c:numRef>
              <c:f>'Экз счет (тезисы) (в)'!$BD$66</c:f>
              <c:numCache>
                <c:formatCode>0.0%</c:formatCode>
                <c:ptCount val="1"/>
                <c:pt idx="0">
                  <c:v>0.72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560210576"/>
        <c:axId val="-560206768"/>
      </c:barChart>
      <c:valAx>
        <c:axId val="-5602067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-560210576"/>
        <c:crosses val="autoZero"/>
        <c:crossBetween val="between"/>
      </c:valAx>
      <c:catAx>
        <c:axId val="-5602105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-5602067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518919510061244"/>
          <c:y val="0.23149569845435983"/>
          <c:w val="0.40351071741032368"/>
          <c:h val="0.6725178623505394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518919510061244"/>
          <c:y val="0.23149569845435983"/>
          <c:w val="0.40351071741032368"/>
          <c:h val="0.67251786235053945"/>
        </c:manualLayout>
      </c:layout>
      <c:doughnutChart>
        <c:varyColors val="1"/>
        <c:ser>
          <c:idx val="0"/>
          <c:order val="0"/>
          <c:tx>
            <c:strRef>
              <c:f>'Экз счет (тезисы) (в)'!$S$62</c:f>
              <c:strCache>
                <c:ptCount val="1"/>
                <c:pt idx="0">
                  <c:v>ОЭИ Интегральный показатель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BBB-42A6-9E29-7249DABB0C3F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BBB-42A6-9E29-7249DABB0C3F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BBB-42A6-9E29-7249DABB0C3F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BBB-42A6-9E29-7249DABB0C3F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BBB-42A6-9E29-7249DABB0C3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806158633849812E-2"/>
                  <c:y val="-0.3025258586168135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72264623113612"/>
                      <c:h val="0.2910386839499527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'Экз счет (тезисы) (в)'!$R$63:$R$66</c:f>
              <c:strCache>
                <c:ptCount val="4"/>
                <c:pt idx="0">
                  <c:v>оч. низк.</c:v>
                </c:pt>
                <c:pt idx="1">
                  <c:v>низкий</c:v>
                </c:pt>
                <c:pt idx="2">
                  <c:v>средний</c:v>
                </c:pt>
                <c:pt idx="3">
                  <c:v>высокий</c:v>
                </c:pt>
              </c:strCache>
            </c:strRef>
          </c:cat>
          <c:val>
            <c:numRef>
              <c:f>'Экз счет (тезисы) (в)'!$S$63:$S$66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BBB-42A6-9E29-7249DABB0C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518919510061244"/>
          <c:y val="0.23149569845435983"/>
          <c:w val="0.40351071741032368"/>
          <c:h val="0.67251786235053945"/>
        </c:manualLayout>
      </c:layout>
      <c:doughnutChart>
        <c:varyColors val="1"/>
        <c:ser>
          <c:idx val="0"/>
          <c:order val="0"/>
          <c:tx>
            <c:strRef>
              <c:f>'Экз счет (тезисы) (н)'!$S$72</c:f>
              <c:strCache>
                <c:ptCount val="1"/>
                <c:pt idx="0">
                  <c:v>ОЭИ Интегральный показатель 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C0504D">
                  <a:lumMod val="50000"/>
                </a:srgbClr>
              </a:solidFill>
              <a:ln w="19050">
                <a:solidFill>
                  <a:srgbClr val="C0504D">
                    <a:lumMod val="40000"/>
                    <a:lumOff val="60000"/>
                  </a:srgb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8A2-4531-8388-B89713B34D83}"/>
              </c:ext>
            </c:extLst>
          </c:dPt>
          <c:dPt>
            <c:idx val="1"/>
            <c:bubble3D val="0"/>
            <c:explosion val="6"/>
            <c:spPr>
              <a:solidFill>
                <a:schemeClr val="accent2"/>
              </a:solidFill>
              <a:ln w="19050">
                <a:solidFill>
                  <a:srgbClr val="C0504D">
                    <a:lumMod val="50000"/>
                  </a:srgb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8A2-4531-8388-B89713B34D8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8A2-4531-8388-B89713B34D8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8A2-4531-8388-B89713B34D8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8A2-4531-8388-B89713B34D83}"/>
              </c:ext>
            </c:extLst>
          </c:dPt>
          <c:dLbls>
            <c:dLbl>
              <c:idx val="0"/>
              <c:layout>
                <c:manualLayout>
                  <c:x val="0.15962908616875415"/>
                  <c:y val="-0.1236355390715155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8A2-4531-8388-B89713B34D83}"/>
                </c:ext>
                <c:ext xmlns:c15="http://schemas.microsoft.com/office/drawing/2012/chart" uri="{CE6537A1-D6FC-4f65-9D91-7224C49458BB}">
                  <c15:layout>
                    <c:manualLayout>
                      <c:w val="0.22278054800121155"/>
                      <c:h val="0.3194248176175102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46233049104484686"/>
                  <c:y val="0.1450509285422422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8A2-4531-8388-B89713B34D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8A2-4531-8388-B89713B34D8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8A2-4531-8388-B89713B34D8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185067526415994E-16"/>
                  <c:y val="-0.1533645755432668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8A2-4531-8388-B89713B34D83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EBE7B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'Экз счет (тезисы) (н)'!$R$73:$R$76</c:f>
              <c:strCache>
                <c:ptCount val="4"/>
                <c:pt idx="0">
                  <c:v>оч. низк.</c:v>
                </c:pt>
                <c:pt idx="1">
                  <c:v>низкий</c:v>
                </c:pt>
                <c:pt idx="2">
                  <c:v>средний</c:v>
                </c:pt>
                <c:pt idx="3">
                  <c:v>высокий</c:v>
                </c:pt>
              </c:strCache>
            </c:strRef>
          </c:cat>
          <c:val>
            <c:numRef>
              <c:f>'Экз счет (тезисы) (н)'!$S$73:$S$76</c:f>
              <c:numCache>
                <c:formatCode>0.0%</c:formatCode>
                <c:ptCount val="4"/>
                <c:pt idx="0">
                  <c:v>0.39655172413793105</c:v>
                </c:pt>
                <c:pt idx="1">
                  <c:v>0.60344827586206895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8A2-4531-8388-B89713B34D8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ru-RU" sz="1100" b="1" baseline="0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 ЭИ  (</a:t>
            </a:r>
            <a:r>
              <a:rPr lang="ru-RU" sz="1100" b="1" baseline="0" dirty="0" err="1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субшкалы</a:t>
            </a:r>
            <a:r>
              <a:rPr lang="ru-RU" sz="1100" b="1" baseline="0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sz="1100" b="1" baseline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1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>
        <c:manualLayout>
          <c:xMode val="edge"/>
          <c:yMode val="edge"/>
          <c:x val="2.2723036378127743E-2"/>
          <c:y val="2.8846146566185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none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'Экз счет (тезисы)'!$R$191</c:f>
              <c:strCache>
                <c:ptCount val="1"/>
                <c:pt idx="0">
                  <c:v>оч. низк.</c:v>
                </c:pt>
              </c:strCache>
            </c:strRef>
          </c:tx>
          <c:spPr>
            <a:solidFill>
              <a:srgbClr val="860000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EBE7B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'Экз счет (тезисы)'!$S$190:$AB$190</c:f>
              <c:strCache>
                <c:ptCount val="4"/>
                <c:pt idx="0">
                  <c:v>Межличностный ЭИ</c:v>
                </c:pt>
                <c:pt idx="1">
                  <c:v>Внутриличностный ЭИ</c:v>
                </c:pt>
                <c:pt idx="2">
                  <c:v>Понимание эмоций</c:v>
                </c:pt>
                <c:pt idx="3">
                  <c:v>Управление эмоциями</c:v>
                </c:pt>
              </c:strCache>
            </c:strRef>
          </c:cat>
          <c:val>
            <c:numRef>
              <c:f>'Экз счет (тезисы)'!$S$191:$AB$191</c:f>
              <c:numCache>
                <c:formatCode>0.0%</c:formatCode>
                <c:ptCount val="4"/>
                <c:pt idx="0">
                  <c:v>8.4269662921348312E-2</c:v>
                </c:pt>
                <c:pt idx="1">
                  <c:v>0.19101123595505617</c:v>
                </c:pt>
                <c:pt idx="2">
                  <c:v>0.15168539325842698</c:v>
                </c:pt>
                <c:pt idx="3">
                  <c:v>7.8651685393258425E-2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95-47C8-A6DD-4B59504129FD}"/>
            </c:ext>
          </c:extLst>
        </c:ser>
        <c:ser>
          <c:idx val="1"/>
          <c:order val="1"/>
          <c:tx>
            <c:strRef>
              <c:f>'Экз счет (тезисы)'!$R$192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C0504D">
                <a:lumMod val="75000"/>
                <a:alpha val="59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EBE7B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'Экз счет (тезисы)'!$S$190:$AB$190</c:f>
              <c:strCache>
                <c:ptCount val="4"/>
                <c:pt idx="0">
                  <c:v>Межличностный ЭИ</c:v>
                </c:pt>
                <c:pt idx="1">
                  <c:v>Внутриличностный ЭИ</c:v>
                </c:pt>
                <c:pt idx="2">
                  <c:v>Понимание эмоций</c:v>
                </c:pt>
                <c:pt idx="3">
                  <c:v>Управление эмоциями</c:v>
                </c:pt>
              </c:strCache>
            </c:strRef>
          </c:cat>
          <c:val>
            <c:numRef>
              <c:f>'Экз счет (тезисы)'!$S$192:$AB$192</c:f>
              <c:numCache>
                <c:formatCode>0.0%</c:formatCode>
                <c:ptCount val="4"/>
                <c:pt idx="0">
                  <c:v>0.15168539325842698</c:v>
                </c:pt>
                <c:pt idx="1">
                  <c:v>0.2808988764044944</c:v>
                </c:pt>
                <c:pt idx="2">
                  <c:v>0.3089887640449438</c:v>
                </c:pt>
                <c:pt idx="3">
                  <c:v>0.21910112359550563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795-47C8-A6DD-4B59504129FD}"/>
            </c:ext>
          </c:extLst>
        </c:ser>
        <c:ser>
          <c:idx val="2"/>
          <c:order val="2"/>
          <c:tx>
            <c:strRef>
              <c:f>'Экз счет (тезисы)'!$R$193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F5F3DF">
                <a:alpha val="86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'Экз счет (тезисы)'!$S$190:$AB$190</c:f>
              <c:strCache>
                <c:ptCount val="4"/>
                <c:pt idx="0">
                  <c:v>Межличностный ЭИ</c:v>
                </c:pt>
                <c:pt idx="1">
                  <c:v>Внутриличностный ЭИ</c:v>
                </c:pt>
                <c:pt idx="2">
                  <c:v>Понимание эмоций</c:v>
                </c:pt>
                <c:pt idx="3">
                  <c:v>Управление эмоциями</c:v>
                </c:pt>
              </c:strCache>
            </c:strRef>
          </c:cat>
          <c:val>
            <c:numRef>
              <c:f>'Экз счет (тезисы)'!$S$193:$AB$193</c:f>
              <c:numCache>
                <c:formatCode>0.0%</c:formatCode>
                <c:ptCount val="4"/>
                <c:pt idx="0">
                  <c:v>0.33707865168539325</c:v>
                </c:pt>
                <c:pt idx="1">
                  <c:v>0.33707865168539325</c:v>
                </c:pt>
                <c:pt idx="2">
                  <c:v>0.3146067415730337</c:v>
                </c:pt>
                <c:pt idx="3">
                  <c:v>0.3707865168539326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795-47C8-A6DD-4B59504129FD}"/>
            </c:ext>
          </c:extLst>
        </c:ser>
        <c:ser>
          <c:idx val="3"/>
          <c:order val="3"/>
          <c:tx>
            <c:strRef>
              <c:f>'Экз счет (тезисы)'!$R$194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'Экз счет (тезисы)'!$S$190:$AB$190</c:f>
              <c:strCache>
                <c:ptCount val="4"/>
                <c:pt idx="0">
                  <c:v>Межличностный ЭИ</c:v>
                </c:pt>
                <c:pt idx="1">
                  <c:v>Внутриличностный ЭИ</c:v>
                </c:pt>
                <c:pt idx="2">
                  <c:v>Понимание эмоций</c:v>
                </c:pt>
                <c:pt idx="3">
                  <c:v>Управление эмоциями</c:v>
                </c:pt>
              </c:strCache>
            </c:strRef>
          </c:cat>
          <c:val>
            <c:numRef>
              <c:f>'Экз счет (тезисы)'!$S$194:$AB$194</c:f>
              <c:numCache>
                <c:formatCode>0.0%</c:formatCode>
                <c:ptCount val="4"/>
                <c:pt idx="0">
                  <c:v>0.42696629213483145</c:v>
                </c:pt>
                <c:pt idx="1">
                  <c:v>0.19101123595505617</c:v>
                </c:pt>
                <c:pt idx="2">
                  <c:v>0.2247191011235955</c:v>
                </c:pt>
                <c:pt idx="3">
                  <c:v>0.33146067415730335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795-47C8-A6DD-4B59504129F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758903872"/>
        <c:axId val="-758903328"/>
      </c:barChart>
      <c:catAx>
        <c:axId val="-75890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rgbClr val="EBE7B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58903328"/>
        <c:crosses val="autoZero"/>
        <c:auto val="1"/>
        <c:lblAlgn val="ctr"/>
        <c:lblOffset val="100"/>
        <c:noMultiLvlLbl val="0"/>
      </c:catAx>
      <c:valAx>
        <c:axId val="-75890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4F81BD">
                  <a:alpha val="0"/>
                </a:srgb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rgbClr val="4F81BD">
                  <a:alpha val="47000"/>
                </a:srgb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EBE7B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58903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9632627616188759E-2"/>
          <c:y val="0.11362176619680844"/>
          <c:w val="0.66987276672736484"/>
          <c:h val="5.40869033699517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EBE7BF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'Экз счет (тезисы) (н)'!$I$73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860000">
                <a:alpha val="47000"/>
              </a:srgb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860000">
                  <a:alpha val="87000"/>
                </a:srgbClr>
              </a:solidFill>
              <a:ln>
                <a:solidFill>
                  <a:srgbClr val="EBE7BF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EBE7B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'Экз счет (тезисы) (н)'!$J$72:$P$72</c:f>
              <c:strCache>
                <c:ptCount val="7"/>
                <c:pt idx="0">
                  <c:v>Самодистанцирование</c:v>
                </c:pt>
                <c:pt idx="1">
                  <c:v>Самотрансценденция</c:v>
                </c:pt>
                <c:pt idx="2">
                  <c:v>Свобода</c:v>
                </c:pt>
                <c:pt idx="3">
                  <c:v>Ответственность </c:v>
                </c:pt>
                <c:pt idx="4">
                  <c:v>Персональность</c:v>
                </c:pt>
                <c:pt idx="5">
                  <c:v>Экзистенциальность</c:v>
                </c:pt>
                <c:pt idx="6">
                  <c:v>Исполненность</c:v>
                </c:pt>
              </c:strCache>
            </c:strRef>
          </c:cat>
          <c:val>
            <c:numRef>
              <c:f>'Экз счет (тезисы) (н)'!$J$73:$P$73</c:f>
              <c:numCache>
                <c:formatCode>0.0%</c:formatCode>
                <c:ptCount val="7"/>
                <c:pt idx="0">
                  <c:v>0.51666666666666672</c:v>
                </c:pt>
                <c:pt idx="1">
                  <c:v>0.18333333333333332</c:v>
                </c:pt>
                <c:pt idx="2">
                  <c:v>0.36666666666666664</c:v>
                </c:pt>
                <c:pt idx="3">
                  <c:v>0.43333333333333335</c:v>
                </c:pt>
                <c:pt idx="4">
                  <c:v>0.56666666666666665</c:v>
                </c:pt>
                <c:pt idx="5">
                  <c:v>0.51666666666666672</c:v>
                </c:pt>
                <c:pt idx="6">
                  <c:v>0.6166666666666667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35-4C17-A10C-D45BA072B868}"/>
            </c:ext>
          </c:extLst>
        </c:ser>
        <c:ser>
          <c:idx val="1"/>
          <c:order val="1"/>
          <c:tx>
            <c:strRef>
              <c:f>'Экз счет (тезисы) (н)'!$I$74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EBE7BF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EBE7BF"/>
              </a:solidFill>
              <a:ln w="15875">
                <a:solidFill>
                  <a:srgbClr val="860000"/>
                </a:solidFill>
              </a:ln>
              <a:effectLst/>
            </c:spPr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86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'Экз счет (тезисы) (н)'!$J$72:$P$72</c:f>
              <c:strCache>
                <c:ptCount val="7"/>
                <c:pt idx="0">
                  <c:v>Самодистанцирование</c:v>
                </c:pt>
                <c:pt idx="1">
                  <c:v>Самотрансценденция</c:v>
                </c:pt>
                <c:pt idx="2">
                  <c:v>Свобода</c:v>
                </c:pt>
                <c:pt idx="3">
                  <c:v>Ответственность </c:v>
                </c:pt>
                <c:pt idx="4">
                  <c:v>Персональность</c:v>
                </c:pt>
                <c:pt idx="5">
                  <c:v>Экзистенциальность</c:v>
                </c:pt>
                <c:pt idx="6">
                  <c:v>Исполненность</c:v>
                </c:pt>
              </c:strCache>
            </c:strRef>
          </c:cat>
          <c:val>
            <c:numRef>
              <c:f>'Экз счет (тезисы) (н)'!$J$74:$P$74</c:f>
              <c:numCache>
                <c:formatCode>0.0%</c:formatCode>
                <c:ptCount val="7"/>
                <c:pt idx="0">
                  <c:v>0.48333333333333334</c:v>
                </c:pt>
                <c:pt idx="1">
                  <c:v>0.8</c:v>
                </c:pt>
                <c:pt idx="2">
                  <c:v>0.6333333333333333</c:v>
                </c:pt>
                <c:pt idx="3">
                  <c:v>0.56666666666666665</c:v>
                </c:pt>
                <c:pt idx="4">
                  <c:v>0.43333333333333335</c:v>
                </c:pt>
                <c:pt idx="5">
                  <c:v>0.48333333333333334</c:v>
                </c:pt>
                <c:pt idx="6">
                  <c:v>0.38333333333333336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B35-4C17-A10C-D45BA072B868}"/>
            </c:ext>
          </c:extLst>
        </c:ser>
        <c:ser>
          <c:idx val="2"/>
          <c:order val="2"/>
          <c:tx>
            <c:strRef>
              <c:f>'Экз счет (тезисы) (н)'!$I$75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187134892465789E-2"/>
                  <c:y val="-3.78810475451901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EBE7B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'Экз счет (тезисы) (н)'!$J$72:$P$72</c:f>
              <c:strCache>
                <c:ptCount val="7"/>
                <c:pt idx="0">
                  <c:v>Самодистанцирование</c:v>
                </c:pt>
                <c:pt idx="1">
                  <c:v>Самотрансценденция</c:v>
                </c:pt>
                <c:pt idx="2">
                  <c:v>Свобода</c:v>
                </c:pt>
                <c:pt idx="3">
                  <c:v>Ответственность </c:v>
                </c:pt>
                <c:pt idx="4">
                  <c:v>Персональность</c:v>
                </c:pt>
                <c:pt idx="5">
                  <c:v>Экзистенциальность</c:v>
                </c:pt>
                <c:pt idx="6">
                  <c:v>Исполненность</c:v>
                </c:pt>
              </c:strCache>
            </c:strRef>
          </c:cat>
          <c:val>
            <c:numRef>
              <c:f>'Экз счет (тезисы) (н)'!$J$75:$P$75</c:f>
              <c:numCache>
                <c:formatCode>0.0%</c:formatCode>
                <c:ptCount val="7"/>
                <c:pt idx="0">
                  <c:v>0</c:v>
                </c:pt>
                <c:pt idx="1">
                  <c:v>1.6666666666666666E-2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B35-4C17-A10C-D45BA072B86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560208400"/>
        <c:axId val="-560207856"/>
      </c:barChart>
      <c:catAx>
        <c:axId val="-560208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-560207856"/>
        <c:crosses val="autoZero"/>
        <c:auto val="1"/>
        <c:lblAlgn val="ctr"/>
        <c:lblOffset val="100"/>
        <c:noMultiLvlLbl val="0"/>
      </c:catAx>
      <c:valAx>
        <c:axId val="-560207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EBE7BF">
                  <a:alpha val="44000"/>
                </a:srgb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EBE7B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56020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640483363195538"/>
          <c:y val="4.166915229970769E-2"/>
          <c:w val="0.45178249140649168"/>
          <c:h val="6.39247151464534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EBE7BF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'Экз счет (тезисы) (в)'!$I$63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860000">
                <a:alpha val="69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EBE7B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'Экз счет (тезисы) (в)'!$J$62:$P$62</c:f>
              <c:strCache>
                <c:ptCount val="7"/>
                <c:pt idx="0">
                  <c:v>Самодистанцирование</c:v>
                </c:pt>
                <c:pt idx="1">
                  <c:v>Самотрансценденция</c:v>
                </c:pt>
                <c:pt idx="2">
                  <c:v>Свобода</c:v>
                </c:pt>
                <c:pt idx="3">
                  <c:v>Ответственность </c:v>
                </c:pt>
                <c:pt idx="4">
                  <c:v>Персональность</c:v>
                </c:pt>
                <c:pt idx="5">
                  <c:v>Экзистенциальность</c:v>
                </c:pt>
                <c:pt idx="6">
                  <c:v>Исполненность</c:v>
                </c:pt>
              </c:strCache>
            </c:strRef>
          </c:cat>
          <c:val>
            <c:numRef>
              <c:f>'Экз счет (тезисы) (в)'!$J$63:$P$63</c:f>
              <c:numCache>
                <c:formatCode>0.0%</c:formatCode>
                <c:ptCount val="7"/>
                <c:pt idx="0">
                  <c:v>0.3</c:v>
                </c:pt>
                <c:pt idx="1">
                  <c:v>0.06</c:v>
                </c:pt>
                <c:pt idx="2">
                  <c:v>0.04</c:v>
                </c:pt>
                <c:pt idx="3">
                  <c:v>0.18</c:v>
                </c:pt>
                <c:pt idx="4">
                  <c:v>0.12</c:v>
                </c:pt>
                <c:pt idx="5">
                  <c:v>0.12</c:v>
                </c:pt>
                <c:pt idx="6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99-47A2-8537-79062EB2DC98}"/>
            </c:ext>
          </c:extLst>
        </c:ser>
        <c:ser>
          <c:idx val="1"/>
          <c:order val="1"/>
          <c:tx>
            <c:strRef>
              <c:f>'Экз счет (тезисы) (в)'!$I$64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EBE7BF">
                <a:alpha val="73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'Экз счет (тезисы) (в)'!$J$62:$P$62</c:f>
              <c:strCache>
                <c:ptCount val="7"/>
                <c:pt idx="0">
                  <c:v>Самодистанцирование</c:v>
                </c:pt>
                <c:pt idx="1">
                  <c:v>Самотрансценденция</c:v>
                </c:pt>
                <c:pt idx="2">
                  <c:v>Свобода</c:v>
                </c:pt>
                <c:pt idx="3">
                  <c:v>Ответственность </c:v>
                </c:pt>
                <c:pt idx="4">
                  <c:v>Персональность</c:v>
                </c:pt>
                <c:pt idx="5">
                  <c:v>Экзистенциальность</c:v>
                </c:pt>
                <c:pt idx="6">
                  <c:v>Исполненность</c:v>
                </c:pt>
              </c:strCache>
            </c:strRef>
          </c:cat>
          <c:val>
            <c:numRef>
              <c:f>'Экз счет (тезисы) (в)'!$J$64:$P$64</c:f>
              <c:numCache>
                <c:formatCode>0.0%</c:formatCode>
                <c:ptCount val="7"/>
                <c:pt idx="0">
                  <c:v>0.64</c:v>
                </c:pt>
                <c:pt idx="1">
                  <c:v>0.68</c:v>
                </c:pt>
                <c:pt idx="2">
                  <c:v>0.78</c:v>
                </c:pt>
                <c:pt idx="3">
                  <c:v>0.76</c:v>
                </c:pt>
                <c:pt idx="4">
                  <c:v>0.76</c:v>
                </c:pt>
                <c:pt idx="5">
                  <c:v>0.82</c:v>
                </c:pt>
                <c:pt idx="6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99-47A2-8537-79062EB2DC98}"/>
            </c:ext>
          </c:extLst>
        </c:ser>
        <c:ser>
          <c:idx val="2"/>
          <c:order val="2"/>
          <c:tx>
            <c:strRef>
              <c:f>'Экз счет (тезисы) (в)'!$I$65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'Экз счет (тезисы) (в)'!$J$62:$P$62</c:f>
              <c:strCache>
                <c:ptCount val="7"/>
                <c:pt idx="0">
                  <c:v>Самодистанцирование</c:v>
                </c:pt>
                <c:pt idx="1">
                  <c:v>Самотрансценденция</c:v>
                </c:pt>
                <c:pt idx="2">
                  <c:v>Свобода</c:v>
                </c:pt>
                <c:pt idx="3">
                  <c:v>Ответственность </c:v>
                </c:pt>
                <c:pt idx="4">
                  <c:v>Персональность</c:v>
                </c:pt>
                <c:pt idx="5">
                  <c:v>Экзистенциальность</c:v>
                </c:pt>
                <c:pt idx="6">
                  <c:v>Исполненность</c:v>
                </c:pt>
              </c:strCache>
            </c:strRef>
          </c:cat>
          <c:val>
            <c:numRef>
              <c:f>'Экз счет (тезисы) (в)'!$J$65:$P$65</c:f>
              <c:numCache>
                <c:formatCode>0.0%</c:formatCode>
                <c:ptCount val="7"/>
                <c:pt idx="0">
                  <c:v>0.06</c:v>
                </c:pt>
                <c:pt idx="1">
                  <c:v>0.26</c:v>
                </c:pt>
                <c:pt idx="2">
                  <c:v>0.18</c:v>
                </c:pt>
                <c:pt idx="3">
                  <c:v>0.06</c:v>
                </c:pt>
                <c:pt idx="4">
                  <c:v>0.12</c:v>
                </c:pt>
                <c:pt idx="5">
                  <c:v>0.06</c:v>
                </c:pt>
                <c:pt idx="6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99-47A2-8537-79062EB2DC9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560198064"/>
        <c:axId val="-560209488"/>
      </c:barChart>
      <c:catAx>
        <c:axId val="-560198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-560209488"/>
        <c:crosses val="autoZero"/>
        <c:auto val="1"/>
        <c:lblAlgn val="ctr"/>
        <c:lblOffset val="100"/>
        <c:noMultiLvlLbl val="0"/>
      </c:catAx>
      <c:valAx>
        <c:axId val="-560209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EBE7BF">
                  <a:alpha val="70000"/>
                </a:srgb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EBE7B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560198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310324084092245"/>
          <c:y val="5.1382798380025789E-2"/>
          <c:w val="0.43965411166694246"/>
          <c:h val="6.19350565355278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EBE7BF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518919510061244"/>
          <c:y val="0.23149569845435983"/>
          <c:w val="0.40351071741032368"/>
          <c:h val="0.67251786235053945"/>
        </c:manualLayout>
      </c:layout>
      <c:doughnutChart>
        <c:varyColors val="1"/>
        <c:ser>
          <c:idx val="0"/>
          <c:order val="0"/>
          <c:tx>
            <c:strRef>
              <c:f>'Экз счет (тезисы) (н)'!$S$72</c:f>
              <c:strCache>
                <c:ptCount val="1"/>
                <c:pt idx="0">
                  <c:v>ОЭИ Интегральный показатель 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C0504D">
                  <a:lumMod val="50000"/>
                </a:srgbClr>
              </a:solidFill>
              <a:ln w="19050">
                <a:solidFill>
                  <a:srgbClr val="C0504D">
                    <a:lumMod val="40000"/>
                    <a:lumOff val="60000"/>
                  </a:srgb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8A2-4531-8388-B89713B34D83}"/>
              </c:ext>
            </c:extLst>
          </c:dPt>
          <c:dPt>
            <c:idx val="1"/>
            <c:bubble3D val="0"/>
            <c:explosion val="6"/>
            <c:spPr>
              <a:solidFill>
                <a:schemeClr val="accent2"/>
              </a:solidFill>
              <a:ln w="19050">
                <a:solidFill>
                  <a:srgbClr val="C0504D">
                    <a:lumMod val="50000"/>
                  </a:srgb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8A2-4531-8388-B89713B34D8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8A2-4531-8388-B89713B34D8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8A2-4531-8388-B89713B34D8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8A2-4531-8388-B89713B34D83}"/>
              </c:ext>
            </c:extLst>
          </c:dPt>
          <c:dLbls>
            <c:dLbl>
              <c:idx val="0"/>
              <c:layout>
                <c:manualLayout>
                  <c:x val="0.15962908616875415"/>
                  <c:y val="-0.1236355390715155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8A2-4531-8388-B89713B34D83}"/>
                </c:ext>
                <c:ext xmlns:c15="http://schemas.microsoft.com/office/drawing/2012/chart" uri="{CE6537A1-D6FC-4f65-9D91-7224C49458BB}">
                  <c15:layout>
                    <c:manualLayout>
                      <c:w val="0.22278054800121155"/>
                      <c:h val="0.3194248176175102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46233049104484686"/>
                  <c:y val="0.1450509285422422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8A2-4531-8388-B89713B34D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8A2-4531-8388-B89713B34D8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8A2-4531-8388-B89713B34D8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185067526415994E-16"/>
                  <c:y val="-0.1533645755432668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8A2-4531-8388-B89713B34D83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EBE7B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'Экз счет (тезисы) (н)'!$R$73:$R$76</c:f>
              <c:strCache>
                <c:ptCount val="4"/>
                <c:pt idx="0">
                  <c:v>оч. низк.</c:v>
                </c:pt>
                <c:pt idx="1">
                  <c:v>низкий</c:v>
                </c:pt>
                <c:pt idx="2">
                  <c:v>средний</c:v>
                </c:pt>
                <c:pt idx="3">
                  <c:v>высокий</c:v>
                </c:pt>
              </c:strCache>
            </c:strRef>
          </c:cat>
          <c:val>
            <c:numRef>
              <c:f>'Экз счет (тезисы) (н)'!$S$73:$S$76</c:f>
              <c:numCache>
                <c:formatCode>0.0%</c:formatCode>
                <c:ptCount val="4"/>
                <c:pt idx="0">
                  <c:v>0.39655172413793105</c:v>
                </c:pt>
                <c:pt idx="1">
                  <c:v>0.60344827586206895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8A2-4531-8388-B89713B34D8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518919510061244"/>
          <c:y val="0.23149569845435983"/>
          <c:w val="0.40351071741032368"/>
          <c:h val="0.67251786235053945"/>
        </c:manualLayout>
      </c:layout>
      <c:doughnutChart>
        <c:varyColors val="1"/>
        <c:ser>
          <c:idx val="0"/>
          <c:order val="0"/>
          <c:tx>
            <c:strRef>
              <c:f>'Экз счет (тезисы) (в)'!$S$62</c:f>
              <c:strCache>
                <c:ptCount val="1"/>
                <c:pt idx="0">
                  <c:v>ОЭИ Интегральный показатель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BBB-42A6-9E29-7249DABB0C3F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BBB-42A6-9E29-7249DABB0C3F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BBB-42A6-9E29-7249DABB0C3F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BBB-42A6-9E29-7249DABB0C3F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BBB-42A6-9E29-7249DABB0C3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806158633849812E-2"/>
                  <c:y val="-0.3025258586168135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72264623113612"/>
                      <c:h val="0.2910386839499527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'Экз счет (тезисы) (в)'!$R$63:$R$66</c:f>
              <c:strCache>
                <c:ptCount val="4"/>
                <c:pt idx="0">
                  <c:v>оч. низк.</c:v>
                </c:pt>
                <c:pt idx="1">
                  <c:v>низкий</c:v>
                </c:pt>
                <c:pt idx="2">
                  <c:v>средний</c:v>
                </c:pt>
                <c:pt idx="3">
                  <c:v>высокий</c:v>
                </c:pt>
              </c:strCache>
            </c:strRef>
          </c:cat>
          <c:val>
            <c:numRef>
              <c:f>'Экз счет (тезисы) (в)'!$S$63:$S$66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BBB-42A6-9E29-7249DABB0C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518919510061244"/>
          <c:y val="0.23149569845435983"/>
          <c:w val="0.40351071741032368"/>
          <c:h val="0.67251786235053945"/>
        </c:manualLayout>
      </c:layout>
      <c:doughnutChart>
        <c:varyColors val="1"/>
        <c:ser>
          <c:idx val="0"/>
          <c:order val="0"/>
          <c:tx>
            <c:strRef>
              <c:f>'Экз счет (тезисы) (н)'!$S$72</c:f>
              <c:strCache>
                <c:ptCount val="1"/>
                <c:pt idx="0">
                  <c:v>ОЭИ Интегральный показатель 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C0504D">
                  <a:lumMod val="50000"/>
                </a:srgbClr>
              </a:solidFill>
              <a:ln w="19050">
                <a:solidFill>
                  <a:srgbClr val="C0504D">
                    <a:lumMod val="40000"/>
                    <a:lumOff val="60000"/>
                  </a:srgb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8A2-4531-8388-B89713B34D83}"/>
              </c:ext>
            </c:extLst>
          </c:dPt>
          <c:dPt>
            <c:idx val="1"/>
            <c:bubble3D val="0"/>
            <c:explosion val="6"/>
            <c:spPr>
              <a:solidFill>
                <a:schemeClr val="accent2"/>
              </a:solidFill>
              <a:ln w="19050">
                <a:solidFill>
                  <a:srgbClr val="C0504D">
                    <a:lumMod val="50000"/>
                  </a:srgb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8A2-4531-8388-B89713B34D8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8A2-4531-8388-B89713B34D8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8A2-4531-8388-B89713B34D8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8A2-4531-8388-B89713B34D83}"/>
              </c:ext>
            </c:extLst>
          </c:dPt>
          <c:dLbls>
            <c:dLbl>
              <c:idx val="0"/>
              <c:layout>
                <c:manualLayout>
                  <c:x val="0.15962908616875415"/>
                  <c:y val="-0.1236355390715155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8A2-4531-8388-B89713B34D83}"/>
                </c:ext>
                <c:ext xmlns:c15="http://schemas.microsoft.com/office/drawing/2012/chart" uri="{CE6537A1-D6FC-4f65-9D91-7224C49458BB}">
                  <c15:layout>
                    <c:manualLayout>
                      <c:w val="0.22278054800121155"/>
                      <c:h val="0.3194248176175102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46233049104484686"/>
                  <c:y val="0.1450509285422422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8A2-4531-8388-B89713B34D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8A2-4531-8388-B89713B34D8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8A2-4531-8388-B89713B34D8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185067526415994E-16"/>
                  <c:y val="-0.1533645755432668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8A2-4531-8388-B89713B34D83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EBE7B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'Экз счет (тезисы) (н)'!$R$73:$R$76</c:f>
              <c:strCache>
                <c:ptCount val="4"/>
                <c:pt idx="0">
                  <c:v>оч. низк.</c:v>
                </c:pt>
                <c:pt idx="1">
                  <c:v>низкий</c:v>
                </c:pt>
                <c:pt idx="2">
                  <c:v>средний</c:v>
                </c:pt>
                <c:pt idx="3">
                  <c:v>высокий</c:v>
                </c:pt>
              </c:strCache>
            </c:strRef>
          </c:cat>
          <c:val>
            <c:numRef>
              <c:f>'Экз счет (тезисы) (н)'!$S$73:$S$76</c:f>
              <c:numCache>
                <c:formatCode>0.0%</c:formatCode>
                <c:ptCount val="4"/>
                <c:pt idx="0">
                  <c:v>0.39655172413793105</c:v>
                </c:pt>
                <c:pt idx="1">
                  <c:v>0.60344827586206895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8A2-4531-8388-B89713B34D8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518919510061244"/>
          <c:y val="0.23149569845435983"/>
          <c:w val="0.40351071741032368"/>
          <c:h val="0.67251786235053945"/>
        </c:manualLayout>
      </c:layout>
      <c:doughnutChart>
        <c:varyColors val="1"/>
        <c:ser>
          <c:idx val="0"/>
          <c:order val="0"/>
          <c:tx>
            <c:strRef>
              <c:f>'Экз счет (тезисы) (в)'!$S$62</c:f>
              <c:strCache>
                <c:ptCount val="1"/>
                <c:pt idx="0">
                  <c:v>ОЭИ Интегральный показатель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BBB-42A6-9E29-7249DABB0C3F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BBB-42A6-9E29-7249DABB0C3F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BBB-42A6-9E29-7249DABB0C3F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BBB-42A6-9E29-7249DABB0C3F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BBB-42A6-9E29-7249DABB0C3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806158633849812E-2"/>
                  <c:y val="-0.3025258586168135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72264623113612"/>
                      <c:h val="0.2910386839499527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'Экз счет (тезисы) (в)'!$R$63:$R$66</c:f>
              <c:strCache>
                <c:ptCount val="4"/>
                <c:pt idx="0">
                  <c:v>оч. низк.</c:v>
                </c:pt>
                <c:pt idx="1">
                  <c:v>низкий</c:v>
                </c:pt>
                <c:pt idx="2">
                  <c:v>средний</c:v>
                </c:pt>
                <c:pt idx="3">
                  <c:v>высокий</c:v>
                </c:pt>
              </c:strCache>
            </c:strRef>
          </c:cat>
          <c:val>
            <c:numRef>
              <c:f>'Экз счет (тезисы) (в)'!$S$63:$S$66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BBB-42A6-9E29-7249DABB0C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'Экз счет (тезисы) (в)'!$AL$63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860000">
                <a:alpha val="68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8.7298723170249164E-3"/>
                  <c:y val="-7.251931060089965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'Экз счет (тезисы) (в)'!$AM$62:$AR$62</c:f>
              <c:strCache>
                <c:ptCount val="6"/>
                <c:pt idx="0">
                  <c:v>Отношение к новизне</c:v>
                </c:pt>
                <c:pt idx="1">
                  <c:v>Отношение к сложным задачам</c:v>
                </c:pt>
                <c:pt idx="2">
                  <c:v>Отношение к неопределённым ситуациям</c:v>
                </c:pt>
                <c:pt idx="3">
                  <c:v>Предпочитание неопределённости</c:v>
                </c:pt>
                <c:pt idx="4">
                  <c:v>Толерантность к неопределённости</c:v>
                </c:pt>
                <c:pt idx="5">
                  <c:v>ШТН</c:v>
                </c:pt>
              </c:strCache>
            </c:strRef>
          </c:cat>
          <c:val>
            <c:numRef>
              <c:f>'Экз счет (тезисы) (в)'!$AM$63:$AR$63</c:f>
              <c:numCache>
                <c:formatCode>0.0%</c:formatCode>
                <c:ptCount val="6"/>
                <c:pt idx="0">
                  <c:v>0.1</c:v>
                </c:pt>
                <c:pt idx="1">
                  <c:v>0.08</c:v>
                </c:pt>
                <c:pt idx="2">
                  <c:v>0.08</c:v>
                </c:pt>
                <c:pt idx="3">
                  <c:v>0.12</c:v>
                </c:pt>
                <c:pt idx="4">
                  <c:v>0.08</c:v>
                </c:pt>
                <c:pt idx="5">
                  <c:v>0.08</c:v>
                </c:pt>
              </c:numCache>
            </c:numRef>
          </c:val>
        </c:ser>
        <c:ser>
          <c:idx val="1"/>
          <c:order val="1"/>
          <c:tx>
            <c:strRef>
              <c:f>'Экз счет (тезисы) (в)'!$AL$64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EBE7BF">
                <a:alpha val="80000"/>
              </a:srgb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EBE7BF">
                  <a:alpha val="80000"/>
                </a:srgbClr>
              </a:solidFill>
              <a:ln w="19050">
                <a:solidFill>
                  <a:srgbClr val="00B05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'Экз счет (тезисы) (в)'!$AM$62:$AR$62</c:f>
              <c:strCache>
                <c:ptCount val="6"/>
                <c:pt idx="0">
                  <c:v>Отношение к новизне</c:v>
                </c:pt>
                <c:pt idx="1">
                  <c:v>Отношение к сложным задачам</c:v>
                </c:pt>
                <c:pt idx="2">
                  <c:v>Отношение к неопределённым ситуациям</c:v>
                </c:pt>
                <c:pt idx="3">
                  <c:v>Предпочитание неопределённости</c:v>
                </c:pt>
                <c:pt idx="4">
                  <c:v>Толерантность к неопределённости</c:v>
                </c:pt>
                <c:pt idx="5">
                  <c:v>ШТН</c:v>
                </c:pt>
              </c:strCache>
            </c:strRef>
          </c:cat>
          <c:val>
            <c:numRef>
              <c:f>'Экз счет (тезисы) (в)'!$AM$64:$AR$64</c:f>
              <c:numCache>
                <c:formatCode>0.0%</c:formatCode>
                <c:ptCount val="6"/>
                <c:pt idx="0">
                  <c:v>0.78</c:v>
                </c:pt>
                <c:pt idx="1">
                  <c:v>0.72</c:v>
                </c:pt>
                <c:pt idx="2">
                  <c:v>0.66</c:v>
                </c:pt>
                <c:pt idx="3">
                  <c:v>0.66</c:v>
                </c:pt>
                <c:pt idx="4">
                  <c:v>0.66</c:v>
                </c:pt>
                <c:pt idx="5">
                  <c:v>0.74</c:v>
                </c:pt>
              </c:numCache>
            </c:numRef>
          </c:val>
        </c:ser>
        <c:ser>
          <c:idx val="2"/>
          <c:order val="2"/>
          <c:tx>
            <c:strRef>
              <c:f>'Экз счет (тезисы) (в)'!$AL$65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'Экз счет (тезисы) (в)'!$AM$62:$AR$62</c:f>
              <c:strCache>
                <c:ptCount val="6"/>
                <c:pt idx="0">
                  <c:v>Отношение к новизне</c:v>
                </c:pt>
                <c:pt idx="1">
                  <c:v>Отношение к сложным задачам</c:v>
                </c:pt>
                <c:pt idx="2">
                  <c:v>Отношение к неопределённым ситуациям</c:v>
                </c:pt>
                <c:pt idx="3">
                  <c:v>Предпочитание неопределённости</c:v>
                </c:pt>
                <c:pt idx="4">
                  <c:v>Толерантность к неопределённости</c:v>
                </c:pt>
                <c:pt idx="5">
                  <c:v>ШТН</c:v>
                </c:pt>
              </c:strCache>
            </c:strRef>
          </c:cat>
          <c:val>
            <c:numRef>
              <c:f>'Экз счет (тезисы) (в)'!$AM$65:$AR$65</c:f>
              <c:numCache>
                <c:formatCode>0.0%</c:formatCode>
                <c:ptCount val="6"/>
                <c:pt idx="0">
                  <c:v>0.12</c:v>
                </c:pt>
                <c:pt idx="1">
                  <c:v>0.2</c:v>
                </c:pt>
                <c:pt idx="2">
                  <c:v>0.26</c:v>
                </c:pt>
                <c:pt idx="3">
                  <c:v>0.22</c:v>
                </c:pt>
                <c:pt idx="4">
                  <c:v>0.26</c:v>
                </c:pt>
                <c:pt idx="5">
                  <c:v>0.18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560203504"/>
        <c:axId val="-560198608"/>
      </c:barChart>
      <c:catAx>
        <c:axId val="-560203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-560198608"/>
        <c:crosses val="autoZero"/>
        <c:auto val="1"/>
        <c:lblAlgn val="ctr"/>
        <c:lblOffset val="100"/>
        <c:noMultiLvlLbl val="0"/>
      </c:catAx>
      <c:valAx>
        <c:axId val="-56019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F5F3DF">
                  <a:alpha val="41000"/>
                </a:srgb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EBE7B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56020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6518992054899677"/>
          <c:y val="3.560080009917143E-2"/>
          <c:w val="0.47701397123266487"/>
          <c:h val="6.57138443195388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EBE7BF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A76C6-37BF-4A7D-9426-6BB61A80C5C5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42735-8E00-45C2-9BCC-0F8840DB7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015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743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35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005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014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896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645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172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440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04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046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08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436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8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859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33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E77D-31E6-43F2-A361-8917A51642A6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298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36FE77D-31E6-43F2-A361-8917A51642A6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196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36FE77D-31E6-43F2-A361-8917A51642A6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94F6063-FCFB-4075-8D62-75B43AEB2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343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chart" Target="../charts/chart10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chart" Target="../charts/chart12.xml"/><Relationship Id="rId7" Type="http://schemas.openxmlformats.org/officeDocument/2006/relationships/chart" Target="../charts/chart14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chart" Target="../charts/char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omo.ua/uprazhneniya-na-emotsii-kak-zastavit-emotsionalnyiy-intellekt-rabotat-na-vas/" TargetMode="External"/><Relationship Id="rId2" Type="http://schemas.openxmlformats.org/officeDocument/2006/relationships/hyperlink" Target="https://happymonday.ua/ru/emocionalnyj-intellekt-7-uprazhnenij-dlya-razvitiya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0%BE%D0%B7%D0%B8%D1%82%D0%B8%D0%B2%D0%BD%D0%B0%D1%8F_%D0%BF%D1%81%D0%B8%D1%85%D0%BE%D0%BB%D0%BE%D0%B3%D0%B8%D1%8F" TargetMode="External"/><Relationship Id="rId5" Type="http://schemas.openxmlformats.org/officeDocument/2006/relationships/hyperlink" Target="https://ru.wikipedia.org/wiki/%D0%9F%D1%81%D0%B8%D1%85%D0%BE%D0%BB%D0%BE%D0%B3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D%D0%B3%D0%BB%D0%B8%D0%B9%D1%81%D0%BA%D0%B8%D0%B9_%D1%8F%D0%B7%D1%8B%D0%B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21">
            <a:extLst>
              <a:ext uri="{FF2B5EF4-FFF2-40B4-BE49-F238E27FC236}">
                <a16:creationId xmlns="" xmlns:a16="http://schemas.microsoft.com/office/drawing/2014/main" id="{AE6C3B1F-6D7D-4B9A-990C-9BA0DFBB128B}"/>
              </a:ext>
            </a:extLst>
          </p:cNvPr>
          <p:cNvSpPr/>
          <p:nvPr/>
        </p:nvSpPr>
        <p:spPr>
          <a:xfrm>
            <a:off x="597393" y="1"/>
            <a:ext cx="10889672" cy="1476796"/>
          </a:xfrm>
          <a:custGeom>
            <a:avLst/>
            <a:gdLst>
              <a:gd name="connsiteX0" fmla="*/ 0 w 7709146"/>
              <a:gd name="connsiteY0" fmla="*/ 0 h 1239783"/>
              <a:gd name="connsiteX1" fmla="*/ 7650565 w 7709146"/>
              <a:gd name="connsiteY1" fmla="*/ 0 h 1239783"/>
              <a:gd name="connsiteX2" fmla="*/ 7695390 w 7709146"/>
              <a:gd name="connsiteY2" fmla="*/ 36419 h 1239783"/>
              <a:gd name="connsiteX3" fmla="*/ 6137171 w 7709146"/>
              <a:gd name="connsiteY3" fmla="*/ 822036 h 1239783"/>
              <a:gd name="connsiteX4" fmla="*/ 3033753 w 7709146"/>
              <a:gd name="connsiteY4" fmla="*/ 1237673 h 1239783"/>
              <a:gd name="connsiteX5" fmla="*/ 927862 w 7709146"/>
              <a:gd name="connsiteY5" fmla="*/ 665018 h 1239783"/>
              <a:gd name="connsiteX6" fmla="*/ 108387 w 7709146"/>
              <a:gd name="connsiteY6" fmla="*/ 114192 h 123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09146" h="1239783">
                <a:moveTo>
                  <a:pt x="0" y="0"/>
                </a:moveTo>
                <a:lnTo>
                  <a:pt x="7650565" y="0"/>
                </a:lnTo>
                <a:lnTo>
                  <a:pt x="7695390" y="36419"/>
                </a:lnTo>
                <a:cubicBezTo>
                  <a:pt x="7845940" y="254974"/>
                  <a:pt x="6723777" y="643178"/>
                  <a:pt x="6137171" y="822036"/>
                </a:cubicBezTo>
                <a:cubicBezTo>
                  <a:pt x="5415195" y="1042169"/>
                  <a:pt x="3901971" y="1263843"/>
                  <a:pt x="3033753" y="1237673"/>
                </a:cubicBezTo>
                <a:cubicBezTo>
                  <a:pt x="2165535" y="1211503"/>
                  <a:pt x="1446638" y="885151"/>
                  <a:pt x="927862" y="665018"/>
                </a:cubicBezTo>
                <a:cubicBezTo>
                  <a:pt x="538780" y="499918"/>
                  <a:pt x="304263" y="310140"/>
                  <a:pt x="108387" y="114192"/>
                </a:cubicBezTo>
                <a:close/>
              </a:path>
            </a:pathLst>
          </a:custGeom>
          <a:gradFill flip="none" rotWithShape="1">
            <a:gsLst>
              <a:gs pos="46000">
                <a:srgbClr val="F5F3DF">
                  <a:alpha val="62000"/>
                </a:srgbClr>
              </a:gs>
              <a:gs pos="98000">
                <a:schemeClr val="bg2">
                  <a:lumMod val="75000"/>
                  <a:alpha val="83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ru-RU" sz="1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0027" y="265650"/>
            <a:ext cx="935884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ФГБОУ ВО </a:t>
            </a:r>
            <a:endParaRPr lang="ru-RU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«</a:t>
            </a:r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Красноярский государственный медицинский университет </a:t>
            </a:r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имени проф. В.Ф. </a:t>
            </a:r>
            <a:r>
              <a:rPr lang="ru-RU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Войно-Ясенецкого</a:t>
            </a:r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» Минздрава РФ.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ru-RU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Полилиния: фигура 18">
            <a:extLst>
              <a:ext uri="{FF2B5EF4-FFF2-40B4-BE49-F238E27FC236}">
                <a16:creationId xmlns:a16="http://schemas.microsoft.com/office/drawing/2014/main" xmlns="" id="{E05D172A-BAA0-44B8-8985-1A7B66F90E64}"/>
              </a:ext>
            </a:extLst>
          </p:cNvPr>
          <p:cNvSpPr/>
          <p:nvPr/>
        </p:nvSpPr>
        <p:spPr>
          <a:xfrm>
            <a:off x="1623974" y="2003240"/>
            <a:ext cx="8653153" cy="3151553"/>
          </a:xfrm>
          <a:custGeom>
            <a:avLst/>
            <a:gdLst>
              <a:gd name="connsiteX0" fmla="*/ 3352070 w 4493112"/>
              <a:gd name="connsiteY0" fmla="*/ 242 h 3396750"/>
              <a:gd name="connsiteX1" fmla="*/ 4090737 w 4493112"/>
              <a:gd name="connsiteY1" fmla="*/ 184734 h 3396750"/>
              <a:gd name="connsiteX2" fmla="*/ 4273617 w 4493112"/>
              <a:gd name="connsiteY2" fmla="*/ 2745054 h 3396750"/>
              <a:gd name="connsiteX3" fmla="*/ 2204185 w 4493112"/>
              <a:gd name="connsiteY3" fmla="*/ 2735429 h 3396750"/>
              <a:gd name="connsiteX4" fmla="*/ 78722 w 4493112"/>
              <a:gd name="connsiteY4" fmla="*/ 3382812 h 3396750"/>
              <a:gd name="connsiteX5" fmla="*/ 0 w 4493112"/>
              <a:gd name="connsiteY5" fmla="*/ 3396750 h 3396750"/>
              <a:gd name="connsiteX6" fmla="*/ 0 w 4493112"/>
              <a:gd name="connsiteY6" fmla="*/ 216478 h 3396750"/>
              <a:gd name="connsiteX7" fmla="*/ 139994 w 4493112"/>
              <a:gd name="connsiteY7" fmla="*/ 214254 h 3396750"/>
              <a:gd name="connsiteX8" fmla="*/ 1241659 w 4493112"/>
              <a:gd name="connsiteY8" fmla="*/ 203985 h 3396750"/>
              <a:gd name="connsiteX9" fmla="*/ 3352070 w 4493112"/>
              <a:gd name="connsiteY9" fmla="*/ 242 h 3396750"/>
              <a:gd name="connsiteX0" fmla="*/ 3352070 w 4493112"/>
              <a:gd name="connsiteY0" fmla="*/ 218976 h 3615484"/>
              <a:gd name="connsiteX1" fmla="*/ 4090737 w 4493112"/>
              <a:gd name="connsiteY1" fmla="*/ 403468 h 3615484"/>
              <a:gd name="connsiteX2" fmla="*/ 4273617 w 4493112"/>
              <a:gd name="connsiteY2" fmla="*/ 2963788 h 3615484"/>
              <a:gd name="connsiteX3" fmla="*/ 2204185 w 4493112"/>
              <a:gd name="connsiteY3" fmla="*/ 2954163 h 3615484"/>
              <a:gd name="connsiteX4" fmla="*/ 78722 w 4493112"/>
              <a:gd name="connsiteY4" fmla="*/ 3601546 h 3615484"/>
              <a:gd name="connsiteX5" fmla="*/ 0 w 4493112"/>
              <a:gd name="connsiteY5" fmla="*/ 3615484 h 3615484"/>
              <a:gd name="connsiteX6" fmla="*/ 0 w 4493112"/>
              <a:gd name="connsiteY6" fmla="*/ 435212 h 3615484"/>
              <a:gd name="connsiteX7" fmla="*/ 128429 w 4493112"/>
              <a:gd name="connsiteY7" fmla="*/ 25 h 3615484"/>
              <a:gd name="connsiteX8" fmla="*/ 1241659 w 4493112"/>
              <a:gd name="connsiteY8" fmla="*/ 422719 h 3615484"/>
              <a:gd name="connsiteX9" fmla="*/ 3352070 w 4493112"/>
              <a:gd name="connsiteY9" fmla="*/ 218976 h 3615484"/>
              <a:gd name="connsiteX0" fmla="*/ 3492781 w 4633823"/>
              <a:gd name="connsiteY0" fmla="*/ 218976 h 3615484"/>
              <a:gd name="connsiteX1" fmla="*/ 4231448 w 4633823"/>
              <a:gd name="connsiteY1" fmla="*/ 403468 h 3615484"/>
              <a:gd name="connsiteX2" fmla="*/ 4414328 w 4633823"/>
              <a:gd name="connsiteY2" fmla="*/ 2963788 h 3615484"/>
              <a:gd name="connsiteX3" fmla="*/ 2344896 w 4633823"/>
              <a:gd name="connsiteY3" fmla="*/ 2954163 h 3615484"/>
              <a:gd name="connsiteX4" fmla="*/ 219433 w 4633823"/>
              <a:gd name="connsiteY4" fmla="*/ 3601546 h 3615484"/>
              <a:gd name="connsiteX5" fmla="*/ 140711 w 4633823"/>
              <a:gd name="connsiteY5" fmla="*/ 3615484 h 3615484"/>
              <a:gd name="connsiteX6" fmla="*/ 0 w 4633823"/>
              <a:gd name="connsiteY6" fmla="*/ 1515387 h 3615484"/>
              <a:gd name="connsiteX7" fmla="*/ 269140 w 4633823"/>
              <a:gd name="connsiteY7" fmla="*/ 25 h 3615484"/>
              <a:gd name="connsiteX8" fmla="*/ 1382370 w 4633823"/>
              <a:gd name="connsiteY8" fmla="*/ 422719 h 3615484"/>
              <a:gd name="connsiteX9" fmla="*/ 3492781 w 4633823"/>
              <a:gd name="connsiteY9" fmla="*/ 218976 h 3615484"/>
              <a:gd name="connsiteX0" fmla="*/ 3511550 w 4652592"/>
              <a:gd name="connsiteY0" fmla="*/ 218976 h 3615484"/>
              <a:gd name="connsiteX1" fmla="*/ 4250217 w 4652592"/>
              <a:gd name="connsiteY1" fmla="*/ 403468 h 3615484"/>
              <a:gd name="connsiteX2" fmla="*/ 4433097 w 4652592"/>
              <a:gd name="connsiteY2" fmla="*/ 2963788 h 3615484"/>
              <a:gd name="connsiteX3" fmla="*/ 2363665 w 4652592"/>
              <a:gd name="connsiteY3" fmla="*/ 2954163 h 3615484"/>
              <a:gd name="connsiteX4" fmla="*/ 238202 w 4652592"/>
              <a:gd name="connsiteY4" fmla="*/ 3601546 h 3615484"/>
              <a:gd name="connsiteX5" fmla="*/ 159480 w 4652592"/>
              <a:gd name="connsiteY5" fmla="*/ 3615484 h 3615484"/>
              <a:gd name="connsiteX6" fmla="*/ 18769 w 4652592"/>
              <a:gd name="connsiteY6" fmla="*/ 1515387 h 3615484"/>
              <a:gd name="connsiteX7" fmla="*/ 287909 w 4652592"/>
              <a:gd name="connsiteY7" fmla="*/ 25 h 3615484"/>
              <a:gd name="connsiteX8" fmla="*/ 1401139 w 4652592"/>
              <a:gd name="connsiteY8" fmla="*/ 422719 h 3615484"/>
              <a:gd name="connsiteX9" fmla="*/ 3511550 w 4652592"/>
              <a:gd name="connsiteY9" fmla="*/ 218976 h 3615484"/>
              <a:gd name="connsiteX0" fmla="*/ 3507039 w 4648081"/>
              <a:gd name="connsiteY0" fmla="*/ 218976 h 3601546"/>
              <a:gd name="connsiteX1" fmla="*/ 4245706 w 4648081"/>
              <a:gd name="connsiteY1" fmla="*/ 403468 h 3601546"/>
              <a:gd name="connsiteX2" fmla="*/ 4428586 w 4648081"/>
              <a:gd name="connsiteY2" fmla="*/ 2963788 h 3601546"/>
              <a:gd name="connsiteX3" fmla="*/ 2359154 w 4648081"/>
              <a:gd name="connsiteY3" fmla="*/ 2954163 h 3601546"/>
              <a:gd name="connsiteX4" fmla="*/ 233691 w 4648081"/>
              <a:gd name="connsiteY4" fmla="*/ 3601546 h 3601546"/>
              <a:gd name="connsiteX5" fmla="*/ 226289 w 4648081"/>
              <a:gd name="connsiteY5" fmla="*/ 2879002 h 3601546"/>
              <a:gd name="connsiteX6" fmla="*/ 14258 w 4648081"/>
              <a:gd name="connsiteY6" fmla="*/ 1515387 h 3601546"/>
              <a:gd name="connsiteX7" fmla="*/ 283398 w 4648081"/>
              <a:gd name="connsiteY7" fmla="*/ 25 h 3601546"/>
              <a:gd name="connsiteX8" fmla="*/ 1396628 w 4648081"/>
              <a:gd name="connsiteY8" fmla="*/ 422719 h 3601546"/>
              <a:gd name="connsiteX9" fmla="*/ 3507039 w 4648081"/>
              <a:gd name="connsiteY9" fmla="*/ 218976 h 3601546"/>
              <a:gd name="connsiteX0" fmla="*/ 3615376 w 4756418"/>
              <a:gd name="connsiteY0" fmla="*/ 218976 h 3601546"/>
              <a:gd name="connsiteX1" fmla="*/ 4354043 w 4756418"/>
              <a:gd name="connsiteY1" fmla="*/ 403468 h 3601546"/>
              <a:gd name="connsiteX2" fmla="*/ 4536923 w 4756418"/>
              <a:gd name="connsiteY2" fmla="*/ 2963788 h 3601546"/>
              <a:gd name="connsiteX3" fmla="*/ 2467491 w 4756418"/>
              <a:gd name="connsiteY3" fmla="*/ 2954163 h 3601546"/>
              <a:gd name="connsiteX4" fmla="*/ 342028 w 4756418"/>
              <a:gd name="connsiteY4" fmla="*/ 3601546 h 3601546"/>
              <a:gd name="connsiteX5" fmla="*/ 334626 w 4756418"/>
              <a:gd name="connsiteY5" fmla="*/ 2879002 h 3601546"/>
              <a:gd name="connsiteX6" fmla="*/ 122595 w 4756418"/>
              <a:gd name="connsiteY6" fmla="*/ 1515387 h 3601546"/>
              <a:gd name="connsiteX7" fmla="*/ 391735 w 4756418"/>
              <a:gd name="connsiteY7" fmla="*/ 25 h 3601546"/>
              <a:gd name="connsiteX8" fmla="*/ 1504965 w 4756418"/>
              <a:gd name="connsiteY8" fmla="*/ 422719 h 3601546"/>
              <a:gd name="connsiteX9" fmla="*/ 3615376 w 4756418"/>
              <a:gd name="connsiteY9" fmla="*/ 218976 h 3601546"/>
              <a:gd name="connsiteX0" fmla="*/ 3782642 w 4923684"/>
              <a:gd name="connsiteY0" fmla="*/ 218976 h 3601546"/>
              <a:gd name="connsiteX1" fmla="*/ 4521309 w 4923684"/>
              <a:gd name="connsiteY1" fmla="*/ 403468 h 3601546"/>
              <a:gd name="connsiteX2" fmla="*/ 4704189 w 4923684"/>
              <a:gd name="connsiteY2" fmla="*/ 2963788 h 3601546"/>
              <a:gd name="connsiteX3" fmla="*/ 2634757 w 4923684"/>
              <a:gd name="connsiteY3" fmla="*/ 2954163 h 3601546"/>
              <a:gd name="connsiteX4" fmla="*/ 509294 w 4923684"/>
              <a:gd name="connsiteY4" fmla="*/ 3601546 h 3601546"/>
              <a:gd name="connsiteX5" fmla="*/ 241673 w 4923684"/>
              <a:gd name="connsiteY5" fmla="*/ 3374454 h 3601546"/>
              <a:gd name="connsiteX6" fmla="*/ 289861 w 4923684"/>
              <a:gd name="connsiteY6" fmla="*/ 1515387 h 3601546"/>
              <a:gd name="connsiteX7" fmla="*/ 559001 w 4923684"/>
              <a:gd name="connsiteY7" fmla="*/ 25 h 3601546"/>
              <a:gd name="connsiteX8" fmla="*/ 1672231 w 4923684"/>
              <a:gd name="connsiteY8" fmla="*/ 422719 h 3601546"/>
              <a:gd name="connsiteX9" fmla="*/ 3782642 w 4923684"/>
              <a:gd name="connsiteY9" fmla="*/ 218976 h 3601546"/>
              <a:gd name="connsiteX0" fmla="*/ 3782642 w 4923684"/>
              <a:gd name="connsiteY0" fmla="*/ 218976 h 3427607"/>
              <a:gd name="connsiteX1" fmla="*/ 4521309 w 4923684"/>
              <a:gd name="connsiteY1" fmla="*/ 403468 h 3427607"/>
              <a:gd name="connsiteX2" fmla="*/ 4704189 w 4923684"/>
              <a:gd name="connsiteY2" fmla="*/ 2963788 h 3427607"/>
              <a:gd name="connsiteX3" fmla="*/ 2634757 w 4923684"/>
              <a:gd name="connsiteY3" fmla="*/ 2954163 h 3427607"/>
              <a:gd name="connsiteX4" fmla="*/ 723252 w 4923684"/>
              <a:gd name="connsiteY4" fmla="*/ 3186437 h 3427607"/>
              <a:gd name="connsiteX5" fmla="*/ 241673 w 4923684"/>
              <a:gd name="connsiteY5" fmla="*/ 3374454 h 3427607"/>
              <a:gd name="connsiteX6" fmla="*/ 289861 w 4923684"/>
              <a:gd name="connsiteY6" fmla="*/ 1515387 h 3427607"/>
              <a:gd name="connsiteX7" fmla="*/ 559001 w 4923684"/>
              <a:gd name="connsiteY7" fmla="*/ 25 h 3427607"/>
              <a:gd name="connsiteX8" fmla="*/ 1672231 w 4923684"/>
              <a:gd name="connsiteY8" fmla="*/ 422719 h 3427607"/>
              <a:gd name="connsiteX9" fmla="*/ 3782642 w 4923684"/>
              <a:gd name="connsiteY9" fmla="*/ 218976 h 3427607"/>
              <a:gd name="connsiteX0" fmla="*/ 3782642 w 4923684"/>
              <a:gd name="connsiteY0" fmla="*/ 242 h 3208873"/>
              <a:gd name="connsiteX1" fmla="*/ 4521309 w 4923684"/>
              <a:gd name="connsiteY1" fmla="*/ 184734 h 3208873"/>
              <a:gd name="connsiteX2" fmla="*/ 4704189 w 4923684"/>
              <a:gd name="connsiteY2" fmla="*/ 2745054 h 3208873"/>
              <a:gd name="connsiteX3" fmla="*/ 2634757 w 4923684"/>
              <a:gd name="connsiteY3" fmla="*/ 2735429 h 3208873"/>
              <a:gd name="connsiteX4" fmla="*/ 723252 w 4923684"/>
              <a:gd name="connsiteY4" fmla="*/ 2967703 h 3208873"/>
              <a:gd name="connsiteX5" fmla="*/ 241673 w 4923684"/>
              <a:gd name="connsiteY5" fmla="*/ 3155720 h 3208873"/>
              <a:gd name="connsiteX6" fmla="*/ 289861 w 4923684"/>
              <a:gd name="connsiteY6" fmla="*/ 1296653 h 3208873"/>
              <a:gd name="connsiteX7" fmla="*/ 653451 w 4923684"/>
              <a:gd name="connsiteY7" fmla="*/ 540092 h 3208873"/>
              <a:gd name="connsiteX8" fmla="*/ 1672231 w 4923684"/>
              <a:gd name="connsiteY8" fmla="*/ 203985 h 3208873"/>
              <a:gd name="connsiteX9" fmla="*/ 3782642 w 4923684"/>
              <a:gd name="connsiteY9" fmla="*/ 242 h 3208873"/>
              <a:gd name="connsiteX0" fmla="*/ 3740068 w 4881110"/>
              <a:gd name="connsiteY0" fmla="*/ 242 h 3208873"/>
              <a:gd name="connsiteX1" fmla="*/ 4478735 w 4881110"/>
              <a:gd name="connsiteY1" fmla="*/ 184734 h 3208873"/>
              <a:gd name="connsiteX2" fmla="*/ 4661615 w 4881110"/>
              <a:gd name="connsiteY2" fmla="*/ 2745054 h 3208873"/>
              <a:gd name="connsiteX3" fmla="*/ 2592183 w 4881110"/>
              <a:gd name="connsiteY3" fmla="*/ 2735429 h 3208873"/>
              <a:gd name="connsiteX4" fmla="*/ 680678 w 4881110"/>
              <a:gd name="connsiteY4" fmla="*/ 2967703 h 3208873"/>
              <a:gd name="connsiteX5" fmla="*/ 199099 w 4881110"/>
              <a:gd name="connsiteY5" fmla="*/ 3155720 h 3208873"/>
              <a:gd name="connsiteX6" fmla="*/ 441969 w 4881110"/>
              <a:gd name="connsiteY6" fmla="*/ 1287726 h 3208873"/>
              <a:gd name="connsiteX7" fmla="*/ 610877 w 4881110"/>
              <a:gd name="connsiteY7" fmla="*/ 540092 h 3208873"/>
              <a:gd name="connsiteX8" fmla="*/ 1629657 w 4881110"/>
              <a:gd name="connsiteY8" fmla="*/ 203985 h 3208873"/>
              <a:gd name="connsiteX9" fmla="*/ 3740068 w 4881110"/>
              <a:gd name="connsiteY9" fmla="*/ 242 h 3208873"/>
              <a:gd name="connsiteX0" fmla="*/ 3740068 w 4881110"/>
              <a:gd name="connsiteY0" fmla="*/ 242 h 3208873"/>
              <a:gd name="connsiteX1" fmla="*/ 4478735 w 4881110"/>
              <a:gd name="connsiteY1" fmla="*/ 184734 h 3208873"/>
              <a:gd name="connsiteX2" fmla="*/ 4661615 w 4881110"/>
              <a:gd name="connsiteY2" fmla="*/ 2745054 h 3208873"/>
              <a:gd name="connsiteX3" fmla="*/ 2592183 w 4881110"/>
              <a:gd name="connsiteY3" fmla="*/ 2735429 h 3208873"/>
              <a:gd name="connsiteX4" fmla="*/ 680678 w 4881110"/>
              <a:gd name="connsiteY4" fmla="*/ 2967703 h 3208873"/>
              <a:gd name="connsiteX5" fmla="*/ 199099 w 4881110"/>
              <a:gd name="connsiteY5" fmla="*/ 3155720 h 3208873"/>
              <a:gd name="connsiteX6" fmla="*/ 441969 w 4881110"/>
              <a:gd name="connsiteY6" fmla="*/ 1287726 h 3208873"/>
              <a:gd name="connsiteX7" fmla="*/ 953981 w 4881110"/>
              <a:gd name="connsiteY7" fmla="*/ 709706 h 3208873"/>
              <a:gd name="connsiteX8" fmla="*/ 1629657 w 4881110"/>
              <a:gd name="connsiteY8" fmla="*/ 203985 h 3208873"/>
              <a:gd name="connsiteX9" fmla="*/ 3740068 w 4881110"/>
              <a:gd name="connsiteY9" fmla="*/ 242 h 3208873"/>
              <a:gd name="connsiteX0" fmla="*/ 3740068 w 4881110"/>
              <a:gd name="connsiteY0" fmla="*/ 242 h 3208873"/>
              <a:gd name="connsiteX1" fmla="*/ 4478735 w 4881110"/>
              <a:gd name="connsiteY1" fmla="*/ 184734 h 3208873"/>
              <a:gd name="connsiteX2" fmla="*/ 4661615 w 4881110"/>
              <a:gd name="connsiteY2" fmla="*/ 2745054 h 3208873"/>
              <a:gd name="connsiteX3" fmla="*/ 2592183 w 4881110"/>
              <a:gd name="connsiteY3" fmla="*/ 2735429 h 3208873"/>
              <a:gd name="connsiteX4" fmla="*/ 680678 w 4881110"/>
              <a:gd name="connsiteY4" fmla="*/ 2967703 h 3208873"/>
              <a:gd name="connsiteX5" fmla="*/ 199099 w 4881110"/>
              <a:gd name="connsiteY5" fmla="*/ 3155720 h 3208873"/>
              <a:gd name="connsiteX6" fmla="*/ 441969 w 4881110"/>
              <a:gd name="connsiteY6" fmla="*/ 1287726 h 3208873"/>
              <a:gd name="connsiteX7" fmla="*/ 953981 w 4881110"/>
              <a:gd name="connsiteY7" fmla="*/ 290135 h 3208873"/>
              <a:gd name="connsiteX8" fmla="*/ 1629657 w 4881110"/>
              <a:gd name="connsiteY8" fmla="*/ 203985 h 3208873"/>
              <a:gd name="connsiteX9" fmla="*/ 3740068 w 4881110"/>
              <a:gd name="connsiteY9" fmla="*/ 242 h 3208873"/>
              <a:gd name="connsiteX0" fmla="*/ 3740068 w 4881110"/>
              <a:gd name="connsiteY0" fmla="*/ 242 h 3208873"/>
              <a:gd name="connsiteX1" fmla="*/ 4478735 w 4881110"/>
              <a:gd name="connsiteY1" fmla="*/ 184734 h 3208873"/>
              <a:gd name="connsiteX2" fmla="*/ 4661615 w 4881110"/>
              <a:gd name="connsiteY2" fmla="*/ 2745054 h 3208873"/>
              <a:gd name="connsiteX3" fmla="*/ 2592183 w 4881110"/>
              <a:gd name="connsiteY3" fmla="*/ 2735429 h 3208873"/>
              <a:gd name="connsiteX4" fmla="*/ 680678 w 4881110"/>
              <a:gd name="connsiteY4" fmla="*/ 2967703 h 3208873"/>
              <a:gd name="connsiteX5" fmla="*/ 199099 w 4881110"/>
              <a:gd name="connsiteY5" fmla="*/ 3155720 h 3208873"/>
              <a:gd name="connsiteX6" fmla="*/ 441969 w 4881110"/>
              <a:gd name="connsiteY6" fmla="*/ 1287726 h 3208873"/>
              <a:gd name="connsiteX7" fmla="*/ 953981 w 4881110"/>
              <a:gd name="connsiteY7" fmla="*/ 290135 h 3208873"/>
              <a:gd name="connsiteX8" fmla="*/ 1629657 w 4881110"/>
              <a:gd name="connsiteY8" fmla="*/ 203985 h 3208873"/>
              <a:gd name="connsiteX9" fmla="*/ 3740068 w 4881110"/>
              <a:gd name="connsiteY9" fmla="*/ 242 h 3208873"/>
              <a:gd name="connsiteX0" fmla="*/ 3740068 w 4881110"/>
              <a:gd name="connsiteY0" fmla="*/ 242 h 3208873"/>
              <a:gd name="connsiteX1" fmla="*/ 4478735 w 4881110"/>
              <a:gd name="connsiteY1" fmla="*/ 184734 h 3208873"/>
              <a:gd name="connsiteX2" fmla="*/ 4661615 w 4881110"/>
              <a:gd name="connsiteY2" fmla="*/ 2745054 h 3208873"/>
              <a:gd name="connsiteX3" fmla="*/ 2592183 w 4881110"/>
              <a:gd name="connsiteY3" fmla="*/ 2735429 h 3208873"/>
              <a:gd name="connsiteX4" fmla="*/ 680678 w 4881110"/>
              <a:gd name="connsiteY4" fmla="*/ 2967703 h 3208873"/>
              <a:gd name="connsiteX5" fmla="*/ 199099 w 4881110"/>
              <a:gd name="connsiteY5" fmla="*/ 3155720 h 3208873"/>
              <a:gd name="connsiteX6" fmla="*/ 441969 w 4881110"/>
              <a:gd name="connsiteY6" fmla="*/ 1287726 h 3208873"/>
              <a:gd name="connsiteX7" fmla="*/ 953981 w 4881110"/>
              <a:gd name="connsiteY7" fmla="*/ 290135 h 3208873"/>
              <a:gd name="connsiteX8" fmla="*/ 1629657 w 4881110"/>
              <a:gd name="connsiteY8" fmla="*/ 203985 h 3208873"/>
              <a:gd name="connsiteX9" fmla="*/ 3740068 w 4881110"/>
              <a:gd name="connsiteY9" fmla="*/ 242 h 3208873"/>
              <a:gd name="connsiteX0" fmla="*/ 3740068 w 4881110"/>
              <a:gd name="connsiteY0" fmla="*/ 242 h 3208873"/>
              <a:gd name="connsiteX1" fmla="*/ 4478735 w 4881110"/>
              <a:gd name="connsiteY1" fmla="*/ 184734 h 3208873"/>
              <a:gd name="connsiteX2" fmla="*/ 4661615 w 4881110"/>
              <a:gd name="connsiteY2" fmla="*/ 2745054 h 3208873"/>
              <a:gd name="connsiteX3" fmla="*/ 2592183 w 4881110"/>
              <a:gd name="connsiteY3" fmla="*/ 2735429 h 3208873"/>
              <a:gd name="connsiteX4" fmla="*/ 680678 w 4881110"/>
              <a:gd name="connsiteY4" fmla="*/ 2967703 h 3208873"/>
              <a:gd name="connsiteX5" fmla="*/ 199099 w 4881110"/>
              <a:gd name="connsiteY5" fmla="*/ 3155720 h 3208873"/>
              <a:gd name="connsiteX6" fmla="*/ 441969 w 4881110"/>
              <a:gd name="connsiteY6" fmla="*/ 1287726 h 3208873"/>
              <a:gd name="connsiteX7" fmla="*/ 953981 w 4881110"/>
              <a:gd name="connsiteY7" fmla="*/ 290135 h 3208873"/>
              <a:gd name="connsiteX8" fmla="*/ 1629657 w 4881110"/>
              <a:gd name="connsiteY8" fmla="*/ 203985 h 3208873"/>
              <a:gd name="connsiteX9" fmla="*/ 3740068 w 4881110"/>
              <a:gd name="connsiteY9" fmla="*/ 242 h 3208873"/>
              <a:gd name="connsiteX0" fmla="*/ 3775816 w 4916858"/>
              <a:gd name="connsiteY0" fmla="*/ 242 h 3208873"/>
              <a:gd name="connsiteX1" fmla="*/ 4514483 w 4916858"/>
              <a:gd name="connsiteY1" fmla="*/ 184734 h 3208873"/>
              <a:gd name="connsiteX2" fmla="*/ 4697363 w 4916858"/>
              <a:gd name="connsiteY2" fmla="*/ 2745054 h 3208873"/>
              <a:gd name="connsiteX3" fmla="*/ 2627931 w 4916858"/>
              <a:gd name="connsiteY3" fmla="*/ 2735429 h 3208873"/>
              <a:gd name="connsiteX4" fmla="*/ 716426 w 4916858"/>
              <a:gd name="connsiteY4" fmla="*/ 2967703 h 3208873"/>
              <a:gd name="connsiteX5" fmla="*/ 234847 w 4916858"/>
              <a:gd name="connsiteY5" fmla="*/ 3155720 h 3208873"/>
              <a:gd name="connsiteX6" fmla="*/ 477717 w 4916858"/>
              <a:gd name="connsiteY6" fmla="*/ 1287726 h 3208873"/>
              <a:gd name="connsiteX7" fmla="*/ 989729 w 4916858"/>
              <a:gd name="connsiteY7" fmla="*/ 290135 h 3208873"/>
              <a:gd name="connsiteX8" fmla="*/ 1665405 w 4916858"/>
              <a:gd name="connsiteY8" fmla="*/ 203985 h 3208873"/>
              <a:gd name="connsiteX9" fmla="*/ 3775816 w 4916858"/>
              <a:gd name="connsiteY9" fmla="*/ 242 h 3208873"/>
              <a:gd name="connsiteX0" fmla="*/ 3545831 w 4686873"/>
              <a:gd name="connsiteY0" fmla="*/ 242 h 2967703"/>
              <a:gd name="connsiteX1" fmla="*/ 4284498 w 4686873"/>
              <a:gd name="connsiteY1" fmla="*/ 184734 h 2967703"/>
              <a:gd name="connsiteX2" fmla="*/ 4467378 w 4686873"/>
              <a:gd name="connsiteY2" fmla="*/ 2745054 h 2967703"/>
              <a:gd name="connsiteX3" fmla="*/ 2397946 w 4686873"/>
              <a:gd name="connsiteY3" fmla="*/ 2735429 h 2967703"/>
              <a:gd name="connsiteX4" fmla="*/ 486441 w 4686873"/>
              <a:gd name="connsiteY4" fmla="*/ 2967703 h 2967703"/>
              <a:gd name="connsiteX5" fmla="*/ 355676 w 4686873"/>
              <a:gd name="connsiteY5" fmla="*/ 2745075 h 2967703"/>
              <a:gd name="connsiteX6" fmla="*/ 247732 w 4686873"/>
              <a:gd name="connsiteY6" fmla="*/ 1287726 h 2967703"/>
              <a:gd name="connsiteX7" fmla="*/ 759744 w 4686873"/>
              <a:gd name="connsiteY7" fmla="*/ 290135 h 2967703"/>
              <a:gd name="connsiteX8" fmla="*/ 1435420 w 4686873"/>
              <a:gd name="connsiteY8" fmla="*/ 203985 h 2967703"/>
              <a:gd name="connsiteX9" fmla="*/ 3545831 w 4686873"/>
              <a:gd name="connsiteY9" fmla="*/ 242 h 2967703"/>
              <a:gd name="connsiteX0" fmla="*/ 3545831 w 4686873"/>
              <a:gd name="connsiteY0" fmla="*/ 242 h 3043584"/>
              <a:gd name="connsiteX1" fmla="*/ 4284498 w 4686873"/>
              <a:gd name="connsiteY1" fmla="*/ 184734 h 3043584"/>
              <a:gd name="connsiteX2" fmla="*/ 4467378 w 4686873"/>
              <a:gd name="connsiteY2" fmla="*/ 2745054 h 3043584"/>
              <a:gd name="connsiteX3" fmla="*/ 2397946 w 4686873"/>
              <a:gd name="connsiteY3" fmla="*/ 2735429 h 3043584"/>
              <a:gd name="connsiteX4" fmla="*/ 550050 w 4686873"/>
              <a:gd name="connsiteY4" fmla="*/ 3043584 h 3043584"/>
              <a:gd name="connsiteX5" fmla="*/ 355676 w 4686873"/>
              <a:gd name="connsiteY5" fmla="*/ 2745075 h 3043584"/>
              <a:gd name="connsiteX6" fmla="*/ 247732 w 4686873"/>
              <a:gd name="connsiteY6" fmla="*/ 1287726 h 3043584"/>
              <a:gd name="connsiteX7" fmla="*/ 759744 w 4686873"/>
              <a:gd name="connsiteY7" fmla="*/ 290135 h 3043584"/>
              <a:gd name="connsiteX8" fmla="*/ 1435420 w 4686873"/>
              <a:gd name="connsiteY8" fmla="*/ 203985 h 3043584"/>
              <a:gd name="connsiteX9" fmla="*/ 3545831 w 4686873"/>
              <a:gd name="connsiteY9" fmla="*/ 242 h 3043584"/>
              <a:gd name="connsiteX0" fmla="*/ 3545831 w 4686873"/>
              <a:gd name="connsiteY0" fmla="*/ 242 h 3044383"/>
              <a:gd name="connsiteX1" fmla="*/ 4284498 w 4686873"/>
              <a:gd name="connsiteY1" fmla="*/ 184734 h 3044383"/>
              <a:gd name="connsiteX2" fmla="*/ 4467378 w 4686873"/>
              <a:gd name="connsiteY2" fmla="*/ 2745054 h 3044383"/>
              <a:gd name="connsiteX3" fmla="*/ 2397946 w 4686873"/>
              <a:gd name="connsiteY3" fmla="*/ 2735429 h 3044383"/>
              <a:gd name="connsiteX4" fmla="*/ 550050 w 4686873"/>
              <a:gd name="connsiteY4" fmla="*/ 3043584 h 3044383"/>
              <a:gd name="connsiteX5" fmla="*/ 355676 w 4686873"/>
              <a:gd name="connsiteY5" fmla="*/ 2745075 h 3044383"/>
              <a:gd name="connsiteX6" fmla="*/ 247732 w 4686873"/>
              <a:gd name="connsiteY6" fmla="*/ 1287726 h 3044383"/>
              <a:gd name="connsiteX7" fmla="*/ 759744 w 4686873"/>
              <a:gd name="connsiteY7" fmla="*/ 290135 h 3044383"/>
              <a:gd name="connsiteX8" fmla="*/ 1435420 w 4686873"/>
              <a:gd name="connsiteY8" fmla="*/ 203985 h 3044383"/>
              <a:gd name="connsiteX9" fmla="*/ 3545831 w 4686873"/>
              <a:gd name="connsiteY9" fmla="*/ 242 h 3044383"/>
              <a:gd name="connsiteX0" fmla="*/ 3545831 w 4686873"/>
              <a:gd name="connsiteY0" fmla="*/ 242 h 3187273"/>
              <a:gd name="connsiteX1" fmla="*/ 4284498 w 4686873"/>
              <a:gd name="connsiteY1" fmla="*/ 184734 h 3187273"/>
              <a:gd name="connsiteX2" fmla="*/ 4467378 w 4686873"/>
              <a:gd name="connsiteY2" fmla="*/ 2745054 h 3187273"/>
              <a:gd name="connsiteX3" fmla="*/ 2397946 w 4686873"/>
              <a:gd name="connsiteY3" fmla="*/ 2735429 h 3187273"/>
              <a:gd name="connsiteX4" fmla="*/ 550050 w 4686873"/>
              <a:gd name="connsiteY4" fmla="*/ 3043584 h 3187273"/>
              <a:gd name="connsiteX5" fmla="*/ 355676 w 4686873"/>
              <a:gd name="connsiteY5" fmla="*/ 2745075 h 3187273"/>
              <a:gd name="connsiteX6" fmla="*/ 247732 w 4686873"/>
              <a:gd name="connsiteY6" fmla="*/ 1287726 h 3187273"/>
              <a:gd name="connsiteX7" fmla="*/ 759744 w 4686873"/>
              <a:gd name="connsiteY7" fmla="*/ 290135 h 3187273"/>
              <a:gd name="connsiteX8" fmla="*/ 1435420 w 4686873"/>
              <a:gd name="connsiteY8" fmla="*/ 203985 h 3187273"/>
              <a:gd name="connsiteX9" fmla="*/ 3545831 w 4686873"/>
              <a:gd name="connsiteY9" fmla="*/ 242 h 3187273"/>
              <a:gd name="connsiteX0" fmla="*/ 3545831 w 4686873"/>
              <a:gd name="connsiteY0" fmla="*/ 242 h 2957685"/>
              <a:gd name="connsiteX1" fmla="*/ 4284498 w 4686873"/>
              <a:gd name="connsiteY1" fmla="*/ 184734 h 2957685"/>
              <a:gd name="connsiteX2" fmla="*/ 4467378 w 4686873"/>
              <a:gd name="connsiteY2" fmla="*/ 2745054 h 2957685"/>
              <a:gd name="connsiteX3" fmla="*/ 2397946 w 4686873"/>
              <a:gd name="connsiteY3" fmla="*/ 2735429 h 2957685"/>
              <a:gd name="connsiteX4" fmla="*/ 794848 w 4686873"/>
              <a:gd name="connsiteY4" fmla="*/ 2771309 h 2957685"/>
              <a:gd name="connsiteX5" fmla="*/ 355676 w 4686873"/>
              <a:gd name="connsiteY5" fmla="*/ 2745075 h 2957685"/>
              <a:gd name="connsiteX6" fmla="*/ 247732 w 4686873"/>
              <a:gd name="connsiteY6" fmla="*/ 1287726 h 2957685"/>
              <a:gd name="connsiteX7" fmla="*/ 759744 w 4686873"/>
              <a:gd name="connsiteY7" fmla="*/ 290135 h 2957685"/>
              <a:gd name="connsiteX8" fmla="*/ 1435420 w 4686873"/>
              <a:gd name="connsiteY8" fmla="*/ 203985 h 2957685"/>
              <a:gd name="connsiteX9" fmla="*/ 3545831 w 4686873"/>
              <a:gd name="connsiteY9" fmla="*/ 242 h 2957685"/>
              <a:gd name="connsiteX0" fmla="*/ 3545831 w 4660878"/>
              <a:gd name="connsiteY0" fmla="*/ 242 h 2957685"/>
              <a:gd name="connsiteX1" fmla="*/ 4228599 w 4660878"/>
              <a:gd name="connsiteY1" fmla="*/ 532890 h 2957685"/>
              <a:gd name="connsiteX2" fmla="*/ 4467378 w 4660878"/>
              <a:gd name="connsiteY2" fmla="*/ 2745054 h 2957685"/>
              <a:gd name="connsiteX3" fmla="*/ 2397946 w 4660878"/>
              <a:gd name="connsiteY3" fmla="*/ 2735429 h 2957685"/>
              <a:gd name="connsiteX4" fmla="*/ 794848 w 4660878"/>
              <a:gd name="connsiteY4" fmla="*/ 2771309 h 2957685"/>
              <a:gd name="connsiteX5" fmla="*/ 355676 w 4660878"/>
              <a:gd name="connsiteY5" fmla="*/ 2745075 h 2957685"/>
              <a:gd name="connsiteX6" fmla="*/ 247732 w 4660878"/>
              <a:gd name="connsiteY6" fmla="*/ 1287726 h 2957685"/>
              <a:gd name="connsiteX7" fmla="*/ 759744 w 4660878"/>
              <a:gd name="connsiteY7" fmla="*/ 290135 h 2957685"/>
              <a:gd name="connsiteX8" fmla="*/ 1435420 w 4660878"/>
              <a:gd name="connsiteY8" fmla="*/ 203985 h 2957685"/>
              <a:gd name="connsiteX9" fmla="*/ 3545831 w 4660878"/>
              <a:gd name="connsiteY9" fmla="*/ 242 h 295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60878" h="2957685">
                <a:moveTo>
                  <a:pt x="3545831" y="242"/>
                </a:moveTo>
                <a:cubicBezTo>
                  <a:pt x="3859946" y="4010"/>
                  <a:pt x="4070685" y="400543"/>
                  <a:pt x="4228599" y="532890"/>
                </a:cubicBezTo>
                <a:cubicBezTo>
                  <a:pt x="4733925" y="956402"/>
                  <a:pt x="4772487" y="2377964"/>
                  <a:pt x="4467378" y="2745054"/>
                </a:cubicBezTo>
                <a:cubicBezTo>
                  <a:pt x="4162269" y="3112144"/>
                  <a:pt x="3010034" y="2731053"/>
                  <a:pt x="2397946" y="2735429"/>
                </a:cubicBezTo>
                <a:cubicBezTo>
                  <a:pt x="1785858" y="2739805"/>
                  <a:pt x="1377425" y="3208623"/>
                  <a:pt x="794848" y="2771309"/>
                </a:cubicBezTo>
                <a:cubicBezTo>
                  <a:pt x="653597" y="2780418"/>
                  <a:pt x="358143" y="2985923"/>
                  <a:pt x="355676" y="2745075"/>
                </a:cubicBezTo>
                <a:cubicBezTo>
                  <a:pt x="-178898" y="2549423"/>
                  <a:pt x="-21481" y="1978830"/>
                  <a:pt x="247732" y="1287726"/>
                </a:cubicBezTo>
                <a:cubicBezTo>
                  <a:pt x="366359" y="682920"/>
                  <a:pt x="467638" y="336999"/>
                  <a:pt x="759744" y="290135"/>
                </a:cubicBezTo>
                <a:cubicBezTo>
                  <a:pt x="1051553" y="-48444"/>
                  <a:pt x="982231" y="207996"/>
                  <a:pt x="1435420" y="203985"/>
                </a:cubicBezTo>
                <a:cubicBezTo>
                  <a:pt x="1933928" y="199573"/>
                  <a:pt x="2854777" y="-8047"/>
                  <a:pt x="3545831" y="242"/>
                </a:cubicBezTo>
                <a:close/>
              </a:path>
            </a:pathLst>
          </a:custGeom>
          <a:gradFill flip="none" rotWithShape="1">
            <a:gsLst>
              <a:gs pos="69000">
                <a:schemeClr val="bg2">
                  <a:lumMod val="75000"/>
                  <a:alpha val="51000"/>
                </a:schemeClr>
              </a:gs>
              <a:gs pos="19000">
                <a:schemeClr val="bg1">
                  <a:alpha val="69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ru-RU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" y="2346316"/>
            <a:ext cx="1183777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dirty="0"/>
              <a:t>Анализ характеристик эмоционального интеллекта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как ключевой способности </a:t>
            </a:r>
          </a:p>
          <a:p>
            <a:pPr algn="ctr"/>
            <a:r>
              <a:rPr lang="ru-RU" sz="2400" b="1" dirty="0" smtClean="0"/>
              <a:t>личностного </a:t>
            </a:r>
            <a:r>
              <a:rPr lang="ru-RU" sz="2400" b="1" dirty="0"/>
              <a:t>потенциала у студентов начальных</a:t>
            </a:r>
          </a:p>
          <a:p>
            <a:pPr algn="ctr"/>
            <a:r>
              <a:rPr lang="ru-RU" sz="2400" b="1" dirty="0"/>
              <a:t>курсов медицинского университета</a:t>
            </a:r>
            <a:endParaRPr lang="ru-RU" sz="2400" b="1" dirty="0">
              <a:ln/>
              <a:solidFill>
                <a:srgbClr val="EBE7BF"/>
              </a:solidFill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81604" y="4582161"/>
            <a:ext cx="305964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EBE7BF"/>
                </a:solidFill>
                <a:latin typeface="Book Antiqua" panose="02040602050305030304" pitchFamily="18" charset="0"/>
              </a:rPr>
              <a:t>Старший преподаватель</a:t>
            </a:r>
          </a:p>
          <a:p>
            <a:r>
              <a:rPr lang="ru-RU" sz="1400" dirty="0" smtClean="0">
                <a:solidFill>
                  <a:srgbClr val="EBE7BF"/>
                </a:solidFill>
                <a:latin typeface="Book Antiqua" panose="02040602050305030304" pitchFamily="18" charset="0"/>
              </a:rPr>
              <a:t>Кафедры клинической психологии и педагогики</a:t>
            </a:r>
            <a:br>
              <a:rPr lang="ru-RU" sz="1400" dirty="0" smtClean="0">
                <a:solidFill>
                  <a:srgbClr val="EBE7BF"/>
                </a:solidFill>
                <a:latin typeface="Book Antiqua" panose="02040602050305030304" pitchFamily="18" charset="0"/>
              </a:rPr>
            </a:br>
            <a:r>
              <a:rPr lang="ru-RU" sz="1400" dirty="0" smtClean="0">
                <a:solidFill>
                  <a:srgbClr val="EBE7BF"/>
                </a:solidFill>
                <a:latin typeface="Book Antiqua" panose="02040602050305030304" pitchFamily="18" charset="0"/>
              </a:rPr>
              <a:t> </a:t>
            </a:r>
            <a:r>
              <a:rPr lang="ru-RU" sz="1400" dirty="0">
                <a:solidFill>
                  <a:srgbClr val="EBE7BF"/>
                </a:solidFill>
                <a:latin typeface="Book Antiqua" panose="02040602050305030304" pitchFamily="18" charset="0"/>
              </a:rPr>
              <a:t>с курсом ПО</a:t>
            </a:r>
          </a:p>
          <a:p>
            <a:pPr>
              <a:spcBef>
                <a:spcPts val="600"/>
              </a:spcBef>
            </a:pPr>
            <a:r>
              <a:rPr lang="ru-RU" sz="24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Дьякова </a:t>
            </a:r>
          </a:p>
          <a:p>
            <a:r>
              <a:rPr lang="ru-RU" sz="24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Наталья </a:t>
            </a:r>
          </a:p>
          <a:p>
            <a:r>
              <a:rPr lang="ru-RU" sz="24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Ивановна </a:t>
            </a:r>
            <a:endParaRPr lang="ru-RU" sz="2400" b="1" dirty="0">
              <a:solidFill>
                <a:srgbClr val="EBE7B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26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6B0E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4794739" y="2411177"/>
            <a:ext cx="934192" cy="148490"/>
          </a:xfrm>
          <a:prstGeom prst="rect">
            <a:avLst/>
          </a:prstGeom>
          <a:solidFill>
            <a:srgbClr val="00B05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27399" y="2471480"/>
            <a:ext cx="934192" cy="148490"/>
          </a:xfrm>
          <a:prstGeom prst="rect">
            <a:avLst/>
          </a:prstGeom>
          <a:solidFill>
            <a:srgbClr val="86000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54" y="812528"/>
            <a:ext cx="9173513" cy="6045472"/>
          </a:xfrm>
          <a:prstGeom prst="rect">
            <a:avLst/>
          </a:prstGeom>
          <a:gradFill flip="none" rotWithShape="1">
            <a:gsLst>
              <a:gs pos="50000">
                <a:srgbClr val="0F2061">
                  <a:alpha val="51000"/>
                </a:srgbClr>
              </a:gs>
              <a:gs pos="100000">
                <a:srgbClr val="860000">
                  <a:alpha val="2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714145" y="843290"/>
            <a:ext cx="1183574" cy="115982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: фигура 14">
            <a:extLst>
              <a:ext uri="{FF2B5EF4-FFF2-40B4-BE49-F238E27FC236}">
                <a16:creationId xmlns:a16="http://schemas.microsoft.com/office/drawing/2014/main" xmlns="" id="{F0E21BEF-A07B-4E4C-B503-47C49BEF5C82}"/>
              </a:ext>
            </a:extLst>
          </p:cNvPr>
          <p:cNvSpPr/>
          <p:nvPr/>
        </p:nvSpPr>
        <p:spPr>
          <a:xfrm flipH="1">
            <a:off x="6863936" y="30195"/>
            <a:ext cx="3101406" cy="2589775"/>
          </a:xfrm>
          <a:custGeom>
            <a:avLst/>
            <a:gdLst>
              <a:gd name="connsiteX0" fmla="*/ 1 w 4049545"/>
              <a:gd name="connsiteY0" fmla="*/ 0 h 1745812"/>
              <a:gd name="connsiteX1" fmla="*/ 3806143 w 4049545"/>
              <a:gd name="connsiteY1" fmla="*/ 0 h 1745812"/>
              <a:gd name="connsiteX2" fmla="*/ 3828585 w 4049545"/>
              <a:gd name="connsiteY2" fmla="*/ 14696 h 1745812"/>
              <a:gd name="connsiteX3" fmla="*/ 3763927 w 4049545"/>
              <a:gd name="connsiteY3" fmla="*/ 1244008 h 1745812"/>
              <a:gd name="connsiteX4" fmla="*/ 1912407 w 4049545"/>
              <a:gd name="connsiteY4" fmla="*/ 1455540 h 1745812"/>
              <a:gd name="connsiteX5" fmla="*/ 68472 w 4049545"/>
              <a:gd name="connsiteY5" fmla="*/ 1741701 h 1745812"/>
              <a:gd name="connsiteX6" fmla="*/ 0 w 4049545"/>
              <a:gd name="connsiteY6" fmla="*/ 1707518 h 1745812"/>
              <a:gd name="connsiteX7" fmla="*/ 0 w 4049545"/>
              <a:gd name="connsiteY7" fmla="*/ 467 h 1745812"/>
              <a:gd name="connsiteX0" fmla="*/ 1 w 4050370"/>
              <a:gd name="connsiteY0" fmla="*/ 0 h 1741701"/>
              <a:gd name="connsiteX1" fmla="*/ 3806143 w 4050370"/>
              <a:gd name="connsiteY1" fmla="*/ 0 h 1741701"/>
              <a:gd name="connsiteX2" fmla="*/ 3828585 w 4050370"/>
              <a:gd name="connsiteY2" fmla="*/ 14696 h 1741701"/>
              <a:gd name="connsiteX3" fmla="*/ 3765915 w 4050370"/>
              <a:gd name="connsiteY3" fmla="*/ 1347044 h 1741701"/>
              <a:gd name="connsiteX4" fmla="*/ 1912407 w 4050370"/>
              <a:gd name="connsiteY4" fmla="*/ 1455540 h 1741701"/>
              <a:gd name="connsiteX5" fmla="*/ 68472 w 4050370"/>
              <a:gd name="connsiteY5" fmla="*/ 1741701 h 1741701"/>
              <a:gd name="connsiteX6" fmla="*/ 0 w 4050370"/>
              <a:gd name="connsiteY6" fmla="*/ 1707518 h 1741701"/>
              <a:gd name="connsiteX7" fmla="*/ 0 w 4050370"/>
              <a:gd name="connsiteY7" fmla="*/ 467 h 1741701"/>
              <a:gd name="connsiteX8" fmla="*/ 1 w 4050370"/>
              <a:gd name="connsiteY8" fmla="*/ 0 h 1741701"/>
              <a:gd name="connsiteX0" fmla="*/ 1 w 4050588"/>
              <a:gd name="connsiteY0" fmla="*/ 0 h 1741701"/>
              <a:gd name="connsiteX1" fmla="*/ 3806143 w 4050588"/>
              <a:gd name="connsiteY1" fmla="*/ 0 h 1741701"/>
              <a:gd name="connsiteX2" fmla="*/ 3828585 w 4050588"/>
              <a:gd name="connsiteY2" fmla="*/ 14696 h 1741701"/>
              <a:gd name="connsiteX3" fmla="*/ 3765915 w 4050588"/>
              <a:gd name="connsiteY3" fmla="*/ 1347044 h 1741701"/>
              <a:gd name="connsiteX4" fmla="*/ 1908431 w 4050588"/>
              <a:gd name="connsiteY4" fmla="*/ 1368355 h 1741701"/>
              <a:gd name="connsiteX5" fmla="*/ 68472 w 4050588"/>
              <a:gd name="connsiteY5" fmla="*/ 1741701 h 1741701"/>
              <a:gd name="connsiteX6" fmla="*/ 0 w 4050588"/>
              <a:gd name="connsiteY6" fmla="*/ 1707518 h 1741701"/>
              <a:gd name="connsiteX7" fmla="*/ 0 w 4050588"/>
              <a:gd name="connsiteY7" fmla="*/ 467 h 1741701"/>
              <a:gd name="connsiteX8" fmla="*/ 1 w 4050588"/>
              <a:gd name="connsiteY8" fmla="*/ 0 h 1741701"/>
              <a:gd name="connsiteX0" fmla="*/ 1 w 4050588"/>
              <a:gd name="connsiteY0" fmla="*/ 0 h 1741701"/>
              <a:gd name="connsiteX1" fmla="*/ 3806143 w 4050588"/>
              <a:gd name="connsiteY1" fmla="*/ 0 h 1741701"/>
              <a:gd name="connsiteX2" fmla="*/ 3828585 w 4050588"/>
              <a:gd name="connsiteY2" fmla="*/ 14696 h 1741701"/>
              <a:gd name="connsiteX3" fmla="*/ 3765915 w 4050588"/>
              <a:gd name="connsiteY3" fmla="*/ 1347044 h 1741701"/>
              <a:gd name="connsiteX4" fmla="*/ 1908431 w 4050588"/>
              <a:gd name="connsiteY4" fmla="*/ 1368355 h 1741701"/>
              <a:gd name="connsiteX5" fmla="*/ 68472 w 4050588"/>
              <a:gd name="connsiteY5" fmla="*/ 1741701 h 1741701"/>
              <a:gd name="connsiteX6" fmla="*/ 0 w 4050588"/>
              <a:gd name="connsiteY6" fmla="*/ 1707518 h 1741701"/>
              <a:gd name="connsiteX7" fmla="*/ 0 w 4050588"/>
              <a:gd name="connsiteY7" fmla="*/ 467 h 1741701"/>
              <a:gd name="connsiteX8" fmla="*/ 1 w 4050588"/>
              <a:gd name="connsiteY8" fmla="*/ 0 h 1741701"/>
              <a:gd name="connsiteX0" fmla="*/ 1 w 3938512"/>
              <a:gd name="connsiteY0" fmla="*/ 0 h 1741701"/>
              <a:gd name="connsiteX1" fmla="*/ 3806143 w 3938512"/>
              <a:gd name="connsiteY1" fmla="*/ 0 h 1741701"/>
              <a:gd name="connsiteX2" fmla="*/ 3828585 w 3938512"/>
              <a:gd name="connsiteY2" fmla="*/ 14696 h 1741701"/>
              <a:gd name="connsiteX3" fmla="*/ 3298685 w 3938512"/>
              <a:gd name="connsiteY3" fmla="*/ 1291563 h 1741701"/>
              <a:gd name="connsiteX4" fmla="*/ 1908431 w 3938512"/>
              <a:gd name="connsiteY4" fmla="*/ 1368355 h 1741701"/>
              <a:gd name="connsiteX5" fmla="*/ 68472 w 3938512"/>
              <a:gd name="connsiteY5" fmla="*/ 1741701 h 1741701"/>
              <a:gd name="connsiteX6" fmla="*/ 0 w 3938512"/>
              <a:gd name="connsiteY6" fmla="*/ 1707518 h 1741701"/>
              <a:gd name="connsiteX7" fmla="*/ 0 w 3938512"/>
              <a:gd name="connsiteY7" fmla="*/ 467 h 1741701"/>
              <a:gd name="connsiteX8" fmla="*/ 1 w 3938512"/>
              <a:gd name="connsiteY8" fmla="*/ 0 h 174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8512" h="1741701">
                <a:moveTo>
                  <a:pt x="1" y="0"/>
                </a:moveTo>
                <a:lnTo>
                  <a:pt x="3806143" y="0"/>
                </a:lnTo>
                <a:lnTo>
                  <a:pt x="3828585" y="14696"/>
                </a:lnTo>
                <a:cubicBezTo>
                  <a:pt x="4175537" y="284815"/>
                  <a:pt x="3618711" y="1065953"/>
                  <a:pt x="3298685" y="1291563"/>
                </a:cubicBezTo>
                <a:cubicBezTo>
                  <a:pt x="2978659" y="1517173"/>
                  <a:pt x="2446800" y="1293332"/>
                  <a:pt x="1908431" y="1368355"/>
                </a:cubicBezTo>
                <a:cubicBezTo>
                  <a:pt x="1370062" y="1443378"/>
                  <a:pt x="1347188" y="1576371"/>
                  <a:pt x="68472" y="1741701"/>
                </a:cubicBezTo>
                <a:lnTo>
                  <a:pt x="0" y="1707518"/>
                </a:lnTo>
                <a:lnTo>
                  <a:pt x="0" y="467"/>
                </a:lnTo>
                <a:cubicBezTo>
                  <a:pt x="0" y="311"/>
                  <a:pt x="1" y="156"/>
                  <a:pt x="1" y="0"/>
                </a:cubicBezTo>
                <a:close/>
              </a:path>
            </a:pathLst>
          </a:custGeom>
          <a:gradFill flip="none" rotWithShape="1">
            <a:gsLst>
              <a:gs pos="89000">
                <a:srgbClr val="334279">
                  <a:alpha val="78000"/>
                </a:srgbClr>
              </a:gs>
              <a:gs pos="97000">
                <a:srgbClr val="0F2061">
                  <a:alpha val="55000"/>
                </a:srgbClr>
              </a:gs>
              <a:gs pos="0">
                <a:schemeClr val="tx1">
                  <a:alpha val="92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269875"/>
            <a:r>
              <a:rPr lang="ru-RU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endParaRPr lang="ru-RU" sz="2000" i="1" dirty="0">
              <a:solidFill>
                <a:srgbClr val="F5F3D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2612695"/>
              </p:ext>
            </p:extLst>
          </p:nvPr>
        </p:nvGraphicFramePr>
        <p:xfrm>
          <a:off x="130978" y="1918314"/>
          <a:ext cx="4128407" cy="33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Полилиния: фигура 14">
            <a:extLst>
              <a:ext uri="{FF2B5EF4-FFF2-40B4-BE49-F238E27FC236}">
                <a16:creationId xmlns:a16="http://schemas.microsoft.com/office/drawing/2014/main" xmlns="" id="{F0E21BEF-A07B-4E4C-B503-47C49BEF5C82}"/>
              </a:ext>
            </a:extLst>
          </p:cNvPr>
          <p:cNvSpPr/>
          <p:nvPr/>
        </p:nvSpPr>
        <p:spPr>
          <a:xfrm>
            <a:off x="2155" y="19192"/>
            <a:ext cx="2489713" cy="2369484"/>
          </a:xfrm>
          <a:custGeom>
            <a:avLst/>
            <a:gdLst>
              <a:gd name="connsiteX0" fmla="*/ 1 w 4049545"/>
              <a:gd name="connsiteY0" fmla="*/ 0 h 1745812"/>
              <a:gd name="connsiteX1" fmla="*/ 3806143 w 4049545"/>
              <a:gd name="connsiteY1" fmla="*/ 0 h 1745812"/>
              <a:gd name="connsiteX2" fmla="*/ 3828585 w 4049545"/>
              <a:gd name="connsiteY2" fmla="*/ 14696 h 1745812"/>
              <a:gd name="connsiteX3" fmla="*/ 3763927 w 4049545"/>
              <a:gd name="connsiteY3" fmla="*/ 1244008 h 1745812"/>
              <a:gd name="connsiteX4" fmla="*/ 1912407 w 4049545"/>
              <a:gd name="connsiteY4" fmla="*/ 1455540 h 1745812"/>
              <a:gd name="connsiteX5" fmla="*/ 68472 w 4049545"/>
              <a:gd name="connsiteY5" fmla="*/ 1741701 h 1745812"/>
              <a:gd name="connsiteX6" fmla="*/ 0 w 4049545"/>
              <a:gd name="connsiteY6" fmla="*/ 1707518 h 1745812"/>
              <a:gd name="connsiteX7" fmla="*/ 0 w 4049545"/>
              <a:gd name="connsiteY7" fmla="*/ 467 h 1745812"/>
              <a:gd name="connsiteX0" fmla="*/ 1 w 4050370"/>
              <a:gd name="connsiteY0" fmla="*/ 0 h 1741701"/>
              <a:gd name="connsiteX1" fmla="*/ 3806143 w 4050370"/>
              <a:gd name="connsiteY1" fmla="*/ 0 h 1741701"/>
              <a:gd name="connsiteX2" fmla="*/ 3828585 w 4050370"/>
              <a:gd name="connsiteY2" fmla="*/ 14696 h 1741701"/>
              <a:gd name="connsiteX3" fmla="*/ 3765915 w 4050370"/>
              <a:gd name="connsiteY3" fmla="*/ 1347044 h 1741701"/>
              <a:gd name="connsiteX4" fmla="*/ 1912407 w 4050370"/>
              <a:gd name="connsiteY4" fmla="*/ 1455540 h 1741701"/>
              <a:gd name="connsiteX5" fmla="*/ 68472 w 4050370"/>
              <a:gd name="connsiteY5" fmla="*/ 1741701 h 1741701"/>
              <a:gd name="connsiteX6" fmla="*/ 0 w 4050370"/>
              <a:gd name="connsiteY6" fmla="*/ 1707518 h 1741701"/>
              <a:gd name="connsiteX7" fmla="*/ 0 w 4050370"/>
              <a:gd name="connsiteY7" fmla="*/ 467 h 1741701"/>
              <a:gd name="connsiteX8" fmla="*/ 1 w 4050370"/>
              <a:gd name="connsiteY8" fmla="*/ 0 h 1741701"/>
              <a:gd name="connsiteX0" fmla="*/ 1 w 4050588"/>
              <a:gd name="connsiteY0" fmla="*/ 0 h 1741701"/>
              <a:gd name="connsiteX1" fmla="*/ 3806143 w 4050588"/>
              <a:gd name="connsiteY1" fmla="*/ 0 h 1741701"/>
              <a:gd name="connsiteX2" fmla="*/ 3828585 w 4050588"/>
              <a:gd name="connsiteY2" fmla="*/ 14696 h 1741701"/>
              <a:gd name="connsiteX3" fmla="*/ 3765915 w 4050588"/>
              <a:gd name="connsiteY3" fmla="*/ 1347044 h 1741701"/>
              <a:gd name="connsiteX4" fmla="*/ 1908431 w 4050588"/>
              <a:gd name="connsiteY4" fmla="*/ 1368355 h 1741701"/>
              <a:gd name="connsiteX5" fmla="*/ 68472 w 4050588"/>
              <a:gd name="connsiteY5" fmla="*/ 1741701 h 1741701"/>
              <a:gd name="connsiteX6" fmla="*/ 0 w 4050588"/>
              <a:gd name="connsiteY6" fmla="*/ 1707518 h 1741701"/>
              <a:gd name="connsiteX7" fmla="*/ 0 w 4050588"/>
              <a:gd name="connsiteY7" fmla="*/ 467 h 1741701"/>
              <a:gd name="connsiteX8" fmla="*/ 1 w 4050588"/>
              <a:gd name="connsiteY8" fmla="*/ 0 h 1741701"/>
              <a:gd name="connsiteX0" fmla="*/ 1 w 4050588"/>
              <a:gd name="connsiteY0" fmla="*/ 0 h 1741701"/>
              <a:gd name="connsiteX1" fmla="*/ 3806143 w 4050588"/>
              <a:gd name="connsiteY1" fmla="*/ 0 h 1741701"/>
              <a:gd name="connsiteX2" fmla="*/ 3828585 w 4050588"/>
              <a:gd name="connsiteY2" fmla="*/ 14696 h 1741701"/>
              <a:gd name="connsiteX3" fmla="*/ 3765915 w 4050588"/>
              <a:gd name="connsiteY3" fmla="*/ 1347044 h 1741701"/>
              <a:gd name="connsiteX4" fmla="*/ 1908431 w 4050588"/>
              <a:gd name="connsiteY4" fmla="*/ 1368355 h 1741701"/>
              <a:gd name="connsiteX5" fmla="*/ 68472 w 4050588"/>
              <a:gd name="connsiteY5" fmla="*/ 1741701 h 1741701"/>
              <a:gd name="connsiteX6" fmla="*/ 0 w 4050588"/>
              <a:gd name="connsiteY6" fmla="*/ 1707518 h 1741701"/>
              <a:gd name="connsiteX7" fmla="*/ 0 w 4050588"/>
              <a:gd name="connsiteY7" fmla="*/ 467 h 1741701"/>
              <a:gd name="connsiteX8" fmla="*/ 1 w 4050588"/>
              <a:gd name="connsiteY8" fmla="*/ 0 h 1741701"/>
              <a:gd name="connsiteX0" fmla="*/ 1 w 3938512"/>
              <a:gd name="connsiteY0" fmla="*/ 0 h 1741701"/>
              <a:gd name="connsiteX1" fmla="*/ 3806143 w 3938512"/>
              <a:gd name="connsiteY1" fmla="*/ 0 h 1741701"/>
              <a:gd name="connsiteX2" fmla="*/ 3828585 w 3938512"/>
              <a:gd name="connsiteY2" fmla="*/ 14696 h 1741701"/>
              <a:gd name="connsiteX3" fmla="*/ 3298685 w 3938512"/>
              <a:gd name="connsiteY3" fmla="*/ 1291563 h 1741701"/>
              <a:gd name="connsiteX4" fmla="*/ 1908431 w 3938512"/>
              <a:gd name="connsiteY4" fmla="*/ 1368355 h 1741701"/>
              <a:gd name="connsiteX5" fmla="*/ 68472 w 3938512"/>
              <a:gd name="connsiteY5" fmla="*/ 1741701 h 1741701"/>
              <a:gd name="connsiteX6" fmla="*/ 0 w 3938512"/>
              <a:gd name="connsiteY6" fmla="*/ 1707518 h 1741701"/>
              <a:gd name="connsiteX7" fmla="*/ 0 w 3938512"/>
              <a:gd name="connsiteY7" fmla="*/ 467 h 1741701"/>
              <a:gd name="connsiteX8" fmla="*/ 1 w 3938512"/>
              <a:gd name="connsiteY8" fmla="*/ 0 h 174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8512" h="1741701">
                <a:moveTo>
                  <a:pt x="1" y="0"/>
                </a:moveTo>
                <a:lnTo>
                  <a:pt x="3806143" y="0"/>
                </a:lnTo>
                <a:lnTo>
                  <a:pt x="3828585" y="14696"/>
                </a:lnTo>
                <a:cubicBezTo>
                  <a:pt x="4175537" y="284815"/>
                  <a:pt x="3618711" y="1065953"/>
                  <a:pt x="3298685" y="1291563"/>
                </a:cubicBezTo>
                <a:cubicBezTo>
                  <a:pt x="2978659" y="1517173"/>
                  <a:pt x="2446800" y="1293332"/>
                  <a:pt x="1908431" y="1368355"/>
                </a:cubicBezTo>
                <a:cubicBezTo>
                  <a:pt x="1370062" y="1443378"/>
                  <a:pt x="1347188" y="1576371"/>
                  <a:pt x="68472" y="1741701"/>
                </a:cubicBezTo>
                <a:lnTo>
                  <a:pt x="0" y="1707518"/>
                </a:lnTo>
                <a:lnTo>
                  <a:pt x="0" y="467"/>
                </a:lnTo>
                <a:cubicBezTo>
                  <a:pt x="0" y="311"/>
                  <a:pt x="1" y="156"/>
                  <a:pt x="1" y="0"/>
                </a:cubicBezTo>
                <a:close/>
              </a:path>
            </a:pathLst>
          </a:custGeom>
          <a:gradFill flip="none" rotWithShape="1">
            <a:gsLst>
              <a:gs pos="89000">
                <a:srgbClr val="334279">
                  <a:alpha val="78000"/>
                </a:srgbClr>
              </a:gs>
              <a:gs pos="97000">
                <a:srgbClr val="0F2061">
                  <a:alpha val="55000"/>
                </a:srgbClr>
              </a:gs>
              <a:gs pos="0">
                <a:schemeClr val="tx1">
                  <a:alpha val="92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269875"/>
            <a:r>
              <a:rPr lang="ru-RU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endParaRPr lang="ru-RU" sz="2000" i="1" dirty="0">
              <a:solidFill>
                <a:srgbClr val="F5F3D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02797" y="390927"/>
            <a:ext cx="1183574" cy="1159823"/>
          </a:xfrm>
          <a:prstGeom prst="ellipse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3970" y="5282483"/>
            <a:ext cx="2477984" cy="856707"/>
          </a:xfrm>
          <a:custGeom>
            <a:avLst/>
            <a:gdLst>
              <a:gd name="connsiteX0" fmla="*/ 0 w 3110413"/>
              <a:gd name="connsiteY0" fmla="*/ 132194 h 793150"/>
              <a:gd name="connsiteX1" fmla="*/ 132194 w 3110413"/>
              <a:gd name="connsiteY1" fmla="*/ 0 h 793150"/>
              <a:gd name="connsiteX2" fmla="*/ 2978219 w 3110413"/>
              <a:gd name="connsiteY2" fmla="*/ 0 h 793150"/>
              <a:gd name="connsiteX3" fmla="*/ 3110413 w 3110413"/>
              <a:gd name="connsiteY3" fmla="*/ 132194 h 793150"/>
              <a:gd name="connsiteX4" fmla="*/ 3110413 w 3110413"/>
              <a:gd name="connsiteY4" fmla="*/ 660956 h 793150"/>
              <a:gd name="connsiteX5" fmla="*/ 2978219 w 3110413"/>
              <a:gd name="connsiteY5" fmla="*/ 793150 h 793150"/>
              <a:gd name="connsiteX6" fmla="*/ 132194 w 3110413"/>
              <a:gd name="connsiteY6" fmla="*/ 793150 h 793150"/>
              <a:gd name="connsiteX7" fmla="*/ 0 w 3110413"/>
              <a:gd name="connsiteY7" fmla="*/ 660956 h 793150"/>
              <a:gd name="connsiteX8" fmla="*/ 0 w 3110413"/>
              <a:gd name="connsiteY8" fmla="*/ 132194 h 793150"/>
              <a:gd name="connsiteX0" fmla="*/ 0 w 3110413"/>
              <a:gd name="connsiteY0" fmla="*/ 183654 h 844610"/>
              <a:gd name="connsiteX1" fmla="*/ 132194 w 3110413"/>
              <a:gd name="connsiteY1" fmla="*/ 51460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142503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27709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2999577 w 3110413"/>
              <a:gd name="connsiteY4" fmla="*/ 68866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27709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27709 w 3110413"/>
              <a:gd name="connsiteY7" fmla="*/ 712416 h 900028"/>
              <a:gd name="connsiteX8" fmla="*/ 0 w 3110413"/>
              <a:gd name="connsiteY8" fmla="*/ 183654 h 900028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166255 w 3110413"/>
              <a:gd name="connsiteY7" fmla="*/ 672832 h 900028"/>
              <a:gd name="connsiteX8" fmla="*/ 0 w 3110413"/>
              <a:gd name="connsiteY8" fmla="*/ 183654 h 900028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166255 w 3110413"/>
              <a:gd name="connsiteY7" fmla="*/ 672832 h 900028"/>
              <a:gd name="connsiteX8" fmla="*/ 0 w 3110413"/>
              <a:gd name="connsiteY8" fmla="*/ 183654 h 900028"/>
              <a:gd name="connsiteX0" fmla="*/ 0 w 3110413"/>
              <a:gd name="connsiteY0" fmla="*/ 191409 h 907783"/>
              <a:gd name="connsiteX1" fmla="*/ 345949 w 3110413"/>
              <a:gd name="connsiteY1" fmla="*/ 19630 h 907783"/>
              <a:gd name="connsiteX2" fmla="*/ 2716962 w 3110413"/>
              <a:gd name="connsiteY2" fmla="*/ 7755 h 907783"/>
              <a:gd name="connsiteX3" fmla="*/ 3110413 w 3110413"/>
              <a:gd name="connsiteY3" fmla="*/ 191409 h 907783"/>
              <a:gd name="connsiteX4" fmla="*/ 2999577 w 3110413"/>
              <a:gd name="connsiteY4" fmla="*/ 696421 h 907783"/>
              <a:gd name="connsiteX5" fmla="*/ 2978219 w 3110413"/>
              <a:gd name="connsiteY5" fmla="*/ 852365 h 907783"/>
              <a:gd name="connsiteX6" fmla="*/ 183654 w 3110413"/>
              <a:gd name="connsiteY6" fmla="*/ 907783 h 907783"/>
              <a:gd name="connsiteX7" fmla="*/ 166255 w 3110413"/>
              <a:gd name="connsiteY7" fmla="*/ 680587 h 907783"/>
              <a:gd name="connsiteX8" fmla="*/ 0 w 3110413"/>
              <a:gd name="connsiteY8" fmla="*/ 191409 h 907783"/>
              <a:gd name="connsiteX0" fmla="*/ 0 w 3110413"/>
              <a:gd name="connsiteY0" fmla="*/ 191409 h 852365"/>
              <a:gd name="connsiteX1" fmla="*/ 345949 w 3110413"/>
              <a:gd name="connsiteY1" fmla="*/ 19630 h 852365"/>
              <a:gd name="connsiteX2" fmla="*/ 2716962 w 3110413"/>
              <a:gd name="connsiteY2" fmla="*/ 7755 h 852365"/>
              <a:gd name="connsiteX3" fmla="*/ 3110413 w 3110413"/>
              <a:gd name="connsiteY3" fmla="*/ 191409 h 852365"/>
              <a:gd name="connsiteX4" fmla="*/ 2999577 w 3110413"/>
              <a:gd name="connsiteY4" fmla="*/ 696421 h 852365"/>
              <a:gd name="connsiteX5" fmla="*/ 2978219 w 3110413"/>
              <a:gd name="connsiteY5" fmla="*/ 852365 h 852365"/>
              <a:gd name="connsiteX6" fmla="*/ 318241 w 3110413"/>
              <a:gd name="connsiteY6" fmla="*/ 848407 h 852365"/>
              <a:gd name="connsiteX7" fmla="*/ 166255 w 3110413"/>
              <a:gd name="connsiteY7" fmla="*/ 680587 h 852365"/>
              <a:gd name="connsiteX8" fmla="*/ 0 w 3110413"/>
              <a:gd name="connsiteY8" fmla="*/ 191409 h 852365"/>
              <a:gd name="connsiteX0" fmla="*/ 0 w 3110413"/>
              <a:gd name="connsiteY0" fmla="*/ 191409 h 877895"/>
              <a:gd name="connsiteX1" fmla="*/ 345949 w 3110413"/>
              <a:gd name="connsiteY1" fmla="*/ 19630 h 877895"/>
              <a:gd name="connsiteX2" fmla="*/ 2716962 w 3110413"/>
              <a:gd name="connsiteY2" fmla="*/ 7755 h 877895"/>
              <a:gd name="connsiteX3" fmla="*/ 3110413 w 3110413"/>
              <a:gd name="connsiteY3" fmla="*/ 191409 h 877895"/>
              <a:gd name="connsiteX4" fmla="*/ 2999577 w 3110413"/>
              <a:gd name="connsiteY4" fmla="*/ 696421 h 877895"/>
              <a:gd name="connsiteX5" fmla="*/ 2978219 w 3110413"/>
              <a:gd name="connsiteY5" fmla="*/ 852365 h 877895"/>
              <a:gd name="connsiteX6" fmla="*/ 318241 w 3110413"/>
              <a:gd name="connsiteY6" fmla="*/ 848407 h 877895"/>
              <a:gd name="connsiteX7" fmla="*/ 166255 w 3110413"/>
              <a:gd name="connsiteY7" fmla="*/ 680587 h 877895"/>
              <a:gd name="connsiteX8" fmla="*/ 0 w 3110413"/>
              <a:gd name="connsiteY8" fmla="*/ 191409 h 877895"/>
              <a:gd name="connsiteX0" fmla="*/ 0 w 3110413"/>
              <a:gd name="connsiteY0" fmla="*/ 191409 h 893722"/>
              <a:gd name="connsiteX1" fmla="*/ 345949 w 3110413"/>
              <a:gd name="connsiteY1" fmla="*/ 19630 h 893722"/>
              <a:gd name="connsiteX2" fmla="*/ 2716962 w 3110413"/>
              <a:gd name="connsiteY2" fmla="*/ 7755 h 893722"/>
              <a:gd name="connsiteX3" fmla="*/ 3110413 w 3110413"/>
              <a:gd name="connsiteY3" fmla="*/ 191409 h 893722"/>
              <a:gd name="connsiteX4" fmla="*/ 2999577 w 3110413"/>
              <a:gd name="connsiteY4" fmla="*/ 696421 h 893722"/>
              <a:gd name="connsiteX5" fmla="*/ 2978219 w 3110413"/>
              <a:gd name="connsiteY5" fmla="*/ 852365 h 893722"/>
              <a:gd name="connsiteX6" fmla="*/ 318241 w 3110413"/>
              <a:gd name="connsiteY6" fmla="*/ 848407 h 893722"/>
              <a:gd name="connsiteX7" fmla="*/ 166255 w 3110413"/>
              <a:gd name="connsiteY7" fmla="*/ 680587 h 893722"/>
              <a:gd name="connsiteX8" fmla="*/ 0 w 3110413"/>
              <a:gd name="connsiteY8" fmla="*/ 191409 h 893722"/>
              <a:gd name="connsiteX0" fmla="*/ 0 w 3110413"/>
              <a:gd name="connsiteY0" fmla="*/ 191409 h 879709"/>
              <a:gd name="connsiteX1" fmla="*/ 345949 w 3110413"/>
              <a:gd name="connsiteY1" fmla="*/ 19630 h 879709"/>
              <a:gd name="connsiteX2" fmla="*/ 2716962 w 3110413"/>
              <a:gd name="connsiteY2" fmla="*/ 7755 h 879709"/>
              <a:gd name="connsiteX3" fmla="*/ 3110413 w 3110413"/>
              <a:gd name="connsiteY3" fmla="*/ 191409 h 879709"/>
              <a:gd name="connsiteX4" fmla="*/ 2999577 w 3110413"/>
              <a:gd name="connsiteY4" fmla="*/ 696421 h 879709"/>
              <a:gd name="connsiteX5" fmla="*/ 2831757 w 3110413"/>
              <a:gd name="connsiteY5" fmla="*/ 777154 h 879709"/>
              <a:gd name="connsiteX6" fmla="*/ 318241 w 3110413"/>
              <a:gd name="connsiteY6" fmla="*/ 848407 h 879709"/>
              <a:gd name="connsiteX7" fmla="*/ 166255 w 3110413"/>
              <a:gd name="connsiteY7" fmla="*/ 680587 h 879709"/>
              <a:gd name="connsiteX8" fmla="*/ 0 w 3110413"/>
              <a:gd name="connsiteY8" fmla="*/ 191409 h 879709"/>
              <a:gd name="connsiteX0" fmla="*/ 0 w 3181665"/>
              <a:gd name="connsiteY0" fmla="*/ 191409 h 879709"/>
              <a:gd name="connsiteX1" fmla="*/ 345949 w 3181665"/>
              <a:gd name="connsiteY1" fmla="*/ 19630 h 879709"/>
              <a:gd name="connsiteX2" fmla="*/ 2716962 w 3181665"/>
              <a:gd name="connsiteY2" fmla="*/ 7755 h 879709"/>
              <a:gd name="connsiteX3" fmla="*/ 3181665 w 3181665"/>
              <a:gd name="connsiteY3" fmla="*/ 199326 h 879709"/>
              <a:gd name="connsiteX4" fmla="*/ 2999577 w 3181665"/>
              <a:gd name="connsiteY4" fmla="*/ 696421 h 879709"/>
              <a:gd name="connsiteX5" fmla="*/ 2831757 w 3181665"/>
              <a:gd name="connsiteY5" fmla="*/ 777154 h 879709"/>
              <a:gd name="connsiteX6" fmla="*/ 318241 w 3181665"/>
              <a:gd name="connsiteY6" fmla="*/ 848407 h 879709"/>
              <a:gd name="connsiteX7" fmla="*/ 166255 w 3181665"/>
              <a:gd name="connsiteY7" fmla="*/ 680587 h 879709"/>
              <a:gd name="connsiteX8" fmla="*/ 0 w 3181665"/>
              <a:gd name="connsiteY8" fmla="*/ 191409 h 879709"/>
              <a:gd name="connsiteX0" fmla="*/ 0 w 3181706"/>
              <a:gd name="connsiteY0" fmla="*/ 191409 h 879709"/>
              <a:gd name="connsiteX1" fmla="*/ 345949 w 3181706"/>
              <a:gd name="connsiteY1" fmla="*/ 19630 h 879709"/>
              <a:gd name="connsiteX2" fmla="*/ 2716962 w 3181706"/>
              <a:gd name="connsiteY2" fmla="*/ 7755 h 879709"/>
              <a:gd name="connsiteX3" fmla="*/ 3181665 w 3181706"/>
              <a:gd name="connsiteY3" fmla="*/ 199326 h 879709"/>
              <a:gd name="connsiteX4" fmla="*/ 2999577 w 3181706"/>
              <a:gd name="connsiteY4" fmla="*/ 696421 h 879709"/>
              <a:gd name="connsiteX5" fmla="*/ 2831757 w 3181706"/>
              <a:gd name="connsiteY5" fmla="*/ 777154 h 879709"/>
              <a:gd name="connsiteX6" fmla="*/ 318241 w 3181706"/>
              <a:gd name="connsiteY6" fmla="*/ 848407 h 879709"/>
              <a:gd name="connsiteX7" fmla="*/ 166255 w 3181706"/>
              <a:gd name="connsiteY7" fmla="*/ 680587 h 879709"/>
              <a:gd name="connsiteX8" fmla="*/ 0 w 3181706"/>
              <a:gd name="connsiteY8" fmla="*/ 191409 h 879709"/>
              <a:gd name="connsiteX0" fmla="*/ 0 w 3169831"/>
              <a:gd name="connsiteY0" fmla="*/ 147866 h 879709"/>
              <a:gd name="connsiteX1" fmla="*/ 334074 w 3169831"/>
              <a:gd name="connsiteY1" fmla="*/ 19630 h 879709"/>
              <a:gd name="connsiteX2" fmla="*/ 2705087 w 3169831"/>
              <a:gd name="connsiteY2" fmla="*/ 7755 h 879709"/>
              <a:gd name="connsiteX3" fmla="*/ 3169790 w 3169831"/>
              <a:gd name="connsiteY3" fmla="*/ 199326 h 879709"/>
              <a:gd name="connsiteX4" fmla="*/ 2987702 w 3169831"/>
              <a:gd name="connsiteY4" fmla="*/ 696421 h 879709"/>
              <a:gd name="connsiteX5" fmla="*/ 2819882 w 3169831"/>
              <a:gd name="connsiteY5" fmla="*/ 777154 h 879709"/>
              <a:gd name="connsiteX6" fmla="*/ 306366 w 3169831"/>
              <a:gd name="connsiteY6" fmla="*/ 848407 h 879709"/>
              <a:gd name="connsiteX7" fmla="*/ 154380 w 3169831"/>
              <a:gd name="connsiteY7" fmla="*/ 680587 h 879709"/>
              <a:gd name="connsiteX8" fmla="*/ 0 w 3169831"/>
              <a:gd name="connsiteY8" fmla="*/ 147866 h 879709"/>
              <a:gd name="connsiteX0" fmla="*/ 0 w 3169831"/>
              <a:gd name="connsiteY0" fmla="*/ 203797 h 935640"/>
              <a:gd name="connsiteX1" fmla="*/ 334074 w 3169831"/>
              <a:gd name="connsiteY1" fmla="*/ 8267 h 935640"/>
              <a:gd name="connsiteX2" fmla="*/ 2705087 w 3169831"/>
              <a:gd name="connsiteY2" fmla="*/ 63686 h 935640"/>
              <a:gd name="connsiteX3" fmla="*/ 3169790 w 3169831"/>
              <a:gd name="connsiteY3" fmla="*/ 255257 h 935640"/>
              <a:gd name="connsiteX4" fmla="*/ 2987702 w 3169831"/>
              <a:gd name="connsiteY4" fmla="*/ 752352 h 935640"/>
              <a:gd name="connsiteX5" fmla="*/ 2819882 w 3169831"/>
              <a:gd name="connsiteY5" fmla="*/ 833085 h 935640"/>
              <a:gd name="connsiteX6" fmla="*/ 306366 w 3169831"/>
              <a:gd name="connsiteY6" fmla="*/ 904338 h 935640"/>
              <a:gd name="connsiteX7" fmla="*/ 154380 w 3169831"/>
              <a:gd name="connsiteY7" fmla="*/ 736518 h 935640"/>
              <a:gd name="connsiteX8" fmla="*/ 0 w 3169831"/>
              <a:gd name="connsiteY8" fmla="*/ 203797 h 935640"/>
              <a:gd name="connsiteX0" fmla="*/ 126669 w 3062952"/>
              <a:gd name="connsiteY0" fmla="*/ 271091 h 935640"/>
              <a:gd name="connsiteX1" fmla="*/ 227195 w 3062952"/>
              <a:gd name="connsiteY1" fmla="*/ 8267 h 935640"/>
              <a:gd name="connsiteX2" fmla="*/ 2598208 w 3062952"/>
              <a:gd name="connsiteY2" fmla="*/ 63686 h 935640"/>
              <a:gd name="connsiteX3" fmla="*/ 3062911 w 3062952"/>
              <a:gd name="connsiteY3" fmla="*/ 255257 h 935640"/>
              <a:gd name="connsiteX4" fmla="*/ 2880823 w 3062952"/>
              <a:gd name="connsiteY4" fmla="*/ 752352 h 935640"/>
              <a:gd name="connsiteX5" fmla="*/ 2713003 w 3062952"/>
              <a:gd name="connsiteY5" fmla="*/ 833085 h 935640"/>
              <a:gd name="connsiteX6" fmla="*/ 199487 w 3062952"/>
              <a:gd name="connsiteY6" fmla="*/ 904338 h 935640"/>
              <a:gd name="connsiteX7" fmla="*/ 47501 w 3062952"/>
              <a:gd name="connsiteY7" fmla="*/ 736518 h 935640"/>
              <a:gd name="connsiteX8" fmla="*/ 126669 w 3062952"/>
              <a:gd name="connsiteY8" fmla="*/ 271091 h 935640"/>
              <a:gd name="connsiteX0" fmla="*/ 126669 w 3062952"/>
              <a:gd name="connsiteY0" fmla="*/ 277692 h 942241"/>
              <a:gd name="connsiteX1" fmla="*/ 227195 w 3062952"/>
              <a:gd name="connsiteY1" fmla="*/ 14868 h 942241"/>
              <a:gd name="connsiteX2" fmla="*/ 2567238 w 3062952"/>
              <a:gd name="connsiteY2" fmla="*/ 18827 h 942241"/>
              <a:gd name="connsiteX3" fmla="*/ 3062911 w 3062952"/>
              <a:gd name="connsiteY3" fmla="*/ 261858 h 942241"/>
              <a:gd name="connsiteX4" fmla="*/ 2880823 w 3062952"/>
              <a:gd name="connsiteY4" fmla="*/ 758953 h 942241"/>
              <a:gd name="connsiteX5" fmla="*/ 2713003 w 3062952"/>
              <a:gd name="connsiteY5" fmla="*/ 839686 h 942241"/>
              <a:gd name="connsiteX6" fmla="*/ 199487 w 3062952"/>
              <a:gd name="connsiteY6" fmla="*/ 910939 h 942241"/>
              <a:gd name="connsiteX7" fmla="*/ 47501 w 3062952"/>
              <a:gd name="connsiteY7" fmla="*/ 743119 h 942241"/>
              <a:gd name="connsiteX8" fmla="*/ 126669 w 3062952"/>
              <a:gd name="connsiteY8" fmla="*/ 277692 h 942241"/>
              <a:gd name="connsiteX0" fmla="*/ 126669 w 3062952"/>
              <a:gd name="connsiteY0" fmla="*/ 323544 h 988093"/>
              <a:gd name="connsiteX1" fmla="*/ 227195 w 3062952"/>
              <a:gd name="connsiteY1" fmla="*/ 60720 h 988093"/>
              <a:gd name="connsiteX2" fmla="*/ 2567238 w 3062952"/>
              <a:gd name="connsiteY2" fmla="*/ 64679 h 988093"/>
              <a:gd name="connsiteX3" fmla="*/ 3062911 w 3062952"/>
              <a:gd name="connsiteY3" fmla="*/ 307710 h 988093"/>
              <a:gd name="connsiteX4" fmla="*/ 2880823 w 3062952"/>
              <a:gd name="connsiteY4" fmla="*/ 804805 h 988093"/>
              <a:gd name="connsiteX5" fmla="*/ 2713003 w 3062952"/>
              <a:gd name="connsiteY5" fmla="*/ 885538 h 988093"/>
              <a:gd name="connsiteX6" fmla="*/ 199487 w 3062952"/>
              <a:gd name="connsiteY6" fmla="*/ 956791 h 988093"/>
              <a:gd name="connsiteX7" fmla="*/ 47501 w 3062952"/>
              <a:gd name="connsiteY7" fmla="*/ 788971 h 988093"/>
              <a:gd name="connsiteX8" fmla="*/ 126669 w 3062952"/>
              <a:gd name="connsiteY8" fmla="*/ 323544 h 988093"/>
              <a:gd name="connsiteX0" fmla="*/ 126669 w 2982501"/>
              <a:gd name="connsiteY0" fmla="*/ 323544 h 988093"/>
              <a:gd name="connsiteX1" fmla="*/ 227195 w 2982501"/>
              <a:gd name="connsiteY1" fmla="*/ 60720 h 988093"/>
              <a:gd name="connsiteX2" fmla="*/ 2567238 w 2982501"/>
              <a:gd name="connsiteY2" fmla="*/ 64679 h 988093"/>
              <a:gd name="connsiteX3" fmla="*/ 2982388 w 2982501"/>
              <a:gd name="connsiteY3" fmla="*/ 307710 h 988093"/>
              <a:gd name="connsiteX4" fmla="*/ 2880823 w 2982501"/>
              <a:gd name="connsiteY4" fmla="*/ 804805 h 988093"/>
              <a:gd name="connsiteX5" fmla="*/ 2713003 w 2982501"/>
              <a:gd name="connsiteY5" fmla="*/ 885538 h 988093"/>
              <a:gd name="connsiteX6" fmla="*/ 199487 w 2982501"/>
              <a:gd name="connsiteY6" fmla="*/ 956791 h 988093"/>
              <a:gd name="connsiteX7" fmla="*/ 47501 w 2982501"/>
              <a:gd name="connsiteY7" fmla="*/ 788971 h 988093"/>
              <a:gd name="connsiteX8" fmla="*/ 126669 w 2982501"/>
              <a:gd name="connsiteY8" fmla="*/ 323544 h 98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2501" h="988093">
                <a:moveTo>
                  <a:pt x="126669" y="323544"/>
                </a:moveTo>
                <a:cubicBezTo>
                  <a:pt x="126669" y="250535"/>
                  <a:pt x="154186" y="60720"/>
                  <a:pt x="227195" y="60720"/>
                </a:cubicBezTo>
                <a:cubicBezTo>
                  <a:pt x="1187745" y="25094"/>
                  <a:pt x="1618563" y="-58032"/>
                  <a:pt x="2567238" y="64679"/>
                </a:cubicBezTo>
                <a:cubicBezTo>
                  <a:pt x="2640247" y="64679"/>
                  <a:pt x="2982388" y="234701"/>
                  <a:pt x="2982388" y="307710"/>
                </a:cubicBezTo>
                <a:cubicBezTo>
                  <a:pt x="2985028" y="568411"/>
                  <a:pt x="2941519" y="639107"/>
                  <a:pt x="2880823" y="804805"/>
                </a:cubicBezTo>
                <a:cubicBezTo>
                  <a:pt x="2880823" y="877814"/>
                  <a:pt x="2786012" y="885538"/>
                  <a:pt x="2713003" y="885538"/>
                </a:cubicBezTo>
                <a:cubicBezTo>
                  <a:pt x="1826344" y="884219"/>
                  <a:pt x="1117814" y="1057071"/>
                  <a:pt x="199487" y="956791"/>
                </a:cubicBezTo>
                <a:cubicBezTo>
                  <a:pt x="126478" y="956791"/>
                  <a:pt x="47501" y="861980"/>
                  <a:pt x="47501" y="788971"/>
                </a:cubicBezTo>
                <a:cubicBezTo>
                  <a:pt x="-110837" y="625912"/>
                  <a:pt x="182087" y="486603"/>
                  <a:pt x="126669" y="323544"/>
                </a:cubicBezTo>
                <a:close/>
              </a:path>
            </a:pathLst>
          </a:custGeom>
          <a:gradFill>
            <a:gsLst>
              <a:gs pos="11000">
                <a:schemeClr val="bg2">
                  <a:lumMod val="75000"/>
                </a:schemeClr>
              </a:gs>
              <a:gs pos="77000">
                <a:srgbClr val="860000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61,7% </a:t>
            </a:r>
            <a:r>
              <a:rPr lang="ru-RU" sz="1000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девушек</a:t>
            </a:r>
            <a:r>
              <a:rPr lang="ru-RU" sz="100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1000" dirty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будущих </a:t>
            </a:r>
            <a:r>
              <a:rPr lang="ru-RU" sz="100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врачей показывают низкий уровень </a:t>
            </a:r>
            <a:r>
              <a:rPr lang="ru-RU" sz="10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ИСПОЛЕННОСТИ  </a:t>
            </a:r>
            <a:r>
              <a:rPr lang="ru-RU" sz="100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00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низком же уровне ОЭИ</a:t>
            </a:r>
            <a:endParaRPr lang="ru-RU" sz="1000" b="1" dirty="0">
              <a:solidFill>
                <a:srgbClr val="F5F3D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олилиния: фигура 21">
            <a:extLst>
              <a:ext uri="{FF2B5EF4-FFF2-40B4-BE49-F238E27FC236}">
                <a16:creationId xmlns="" xmlns:a16="http://schemas.microsoft.com/office/drawing/2014/main" id="{AE6C3B1F-6D7D-4B9A-990C-9BA0DFBB128B}"/>
              </a:ext>
            </a:extLst>
          </p:cNvPr>
          <p:cNvSpPr/>
          <p:nvPr/>
        </p:nvSpPr>
        <p:spPr>
          <a:xfrm>
            <a:off x="1499025" y="16862"/>
            <a:ext cx="8520647" cy="1451313"/>
          </a:xfrm>
          <a:custGeom>
            <a:avLst/>
            <a:gdLst>
              <a:gd name="connsiteX0" fmla="*/ 0 w 7709146"/>
              <a:gd name="connsiteY0" fmla="*/ 0 h 1239783"/>
              <a:gd name="connsiteX1" fmla="*/ 7650565 w 7709146"/>
              <a:gd name="connsiteY1" fmla="*/ 0 h 1239783"/>
              <a:gd name="connsiteX2" fmla="*/ 7695390 w 7709146"/>
              <a:gd name="connsiteY2" fmla="*/ 36419 h 1239783"/>
              <a:gd name="connsiteX3" fmla="*/ 6137171 w 7709146"/>
              <a:gd name="connsiteY3" fmla="*/ 822036 h 1239783"/>
              <a:gd name="connsiteX4" fmla="*/ 3033753 w 7709146"/>
              <a:gd name="connsiteY4" fmla="*/ 1237673 h 1239783"/>
              <a:gd name="connsiteX5" fmla="*/ 927862 w 7709146"/>
              <a:gd name="connsiteY5" fmla="*/ 665018 h 1239783"/>
              <a:gd name="connsiteX6" fmla="*/ 108387 w 7709146"/>
              <a:gd name="connsiteY6" fmla="*/ 114192 h 1239783"/>
              <a:gd name="connsiteX0" fmla="*/ 0 w 7708569"/>
              <a:gd name="connsiteY0" fmla="*/ 0 h 1239060"/>
              <a:gd name="connsiteX1" fmla="*/ 7650565 w 7708569"/>
              <a:gd name="connsiteY1" fmla="*/ 0 h 1239060"/>
              <a:gd name="connsiteX2" fmla="*/ 7695390 w 7708569"/>
              <a:gd name="connsiteY2" fmla="*/ 36419 h 1239060"/>
              <a:gd name="connsiteX3" fmla="*/ 6082505 w 7708569"/>
              <a:gd name="connsiteY3" fmla="*/ 693625 h 1239060"/>
              <a:gd name="connsiteX4" fmla="*/ 3033753 w 7708569"/>
              <a:gd name="connsiteY4" fmla="*/ 1237673 h 1239060"/>
              <a:gd name="connsiteX5" fmla="*/ 927862 w 7708569"/>
              <a:gd name="connsiteY5" fmla="*/ 665018 h 1239060"/>
              <a:gd name="connsiteX6" fmla="*/ 108387 w 7708569"/>
              <a:gd name="connsiteY6" fmla="*/ 114192 h 1239060"/>
              <a:gd name="connsiteX7" fmla="*/ 0 w 7708569"/>
              <a:gd name="connsiteY7" fmla="*/ 0 h 1239060"/>
              <a:gd name="connsiteX0" fmla="*/ 0 w 7708532"/>
              <a:gd name="connsiteY0" fmla="*/ 0 h 1238955"/>
              <a:gd name="connsiteX1" fmla="*/ 7650565 w 7708532"/>
              <a:gd name="connsiteY1" fmla="*/ 0 h 1238955"/>
              <a:gd name="connsiteX2" fmla="*/ 7695390 w 7708532"/>
              <a:gd name="connsiteY2" fmla="*/ 36419 h 1238955"/>
              <a:gd name="connsiteX3" fmla="*/ 6078860 w 7708532"/>
              <a:gd name="connsiteY3" fmla="*/ 663212 h 1238955"/>
              <a:gd name="connsiteX4" fmla="*/ 3033753 w 7708532"/>
              <a:gd name="connsiteY4" fmla="*/ 1237673 h 1238955"/>
              <a:gd name="connsiteX5" fmla="*/ 927862 w 7708532"/>
              <a:gd name="connsiteY5" fmla="*/ 665018 h 1238955"/>
              <a:gd name="connsiteX6" fmla="*/ 108387 w 7708532"/>
              <a:gd name="connsiteY6" fmla="*/ 114192 h 1238955"/>
              <a:gd name="connsiteX7" fmla="*/ 0 w 7708532"/>
              <a:gd name="connsiteY7" fmla="*/ 0 h 123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08532" h="1238955">
                <a:moveTo>
                  <a:pt x="0" y="0"/>
                </a:moveTo>
                <a:lnTo>
                  <a:pt x="7650565" y="0"/>
                </a:lnTo>
                <a:lnTo>
                  <a:pt x="7695390" y="36419"/>
                </a:lnTo>
                <a:cubicBezTo>
                  <a:pt x="7845940" y="254974"/>
                  <a:pt x="6665466" y="484354"/>
                  <a:pt x="6078860" y="663212"/>
                </a:cubicBezTo>
                <a:cubicBezTo>
                  <a:pt x="5356884" y="883345"/>
                  <a:pt x="3901971" y="1263843"/>
                  <a:pt x="3033753" y="1237673"/>
                </a:cubicBezTo>
                <a:cubicBezTo>
                  <a:pt x="2165535" y="1211503"/>
                  <a:pt x="1446638" y="885151"/>
                  <a:pt x="927862" y="665018"/>
                </a:cubicBezTo>
                <a:cubicBezTo>
                  <a:pt x="538780" y="499918"/>
                  <a:pt x="304263" y="310140"/>
                  <a:pt x="108387" y="11419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4000">
                <a:srgbClr val="0F2061">
                  <a:alpha val="73000"/>
                </a:srgbClr>
              </a:gs>
              <a:gs pos="100000">
                <a:srgbClr val="86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r>
              <a:rPr lang="ru-RU" sz="2000" b="1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</a:t>
            </a:r>
            <a:r>
              <a:rPr lang="ru-RU" sz="20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исследования показателей </a:t>
            </a:r>
            <a:br>
              <a:rPr lang="ru-RU" sz="20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Шкалы </a:t>
            </a:r>
            <a:r>
              <a:rPr lang="ru-RU" sz="2000" b="1" dirty="0" err="1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экзистенции</a:t>
            </a:r>
            <a:r>
              <a:rPr lang="ru-RU" sz="20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(А</a:t>
            </a:r>
            <a:r>
              <a:rPr lang="ru-RU" sz="2000" b="1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 </a:t>
            </a:r>
            <a:r>
              <a:rPr lang="ru-RU" sz="2000" b="1" dirty="0" err="1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Лэнгле</a:t>
            </a:r>
            <a:r>
              <a:rPr lang="ru-RU" sz="2000" b="1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К. </a:t>
            </a:r>
            <a:r>
              <a:rPr lang="ru-RU" sz="2000" b="1" dirty="0" err="1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Орглер</a:t>
            </a:r>
            <a:r>
              <a:rPr lang="ru-RU" sz="20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</a:p>
          <a:p>
            <a:pPr algn="ctr"/>
            <a:r>
              <a:rPr lang="ru-RU" sz="1000" dirty="0" smtClean="0"/>
              <a:t>частотный анализ </a:t>
            </a:r>
            <a:br>
              <a:rPr lang="ru-RU" sz="1000" dirty="0" smtClean="0"/>
            </a:br>
            <a:r>
              <a:rPr lang="ru-RU" sz="1000" dirty="0" smtClean="0"/>
              <a:t>при низких и высоких показателях </a:t>
            </a:r>
            <a:br>
              <a:rPr lang="ru-RU" sz="1000" dirty="0" smtClean="0"/>
            </a:br>
            <a:r>
              <a:rPr lang="ru-RU" sz="1000" dirty="0" smtClean="0"/>
              <a:t>ОЭИ</a:t>
            </a:r>
            <a:endParaRPr lang="ru-RU" sz="1000" b="1" i="1" dirty="0">
              <a:solidFill>
                <a:srgbClr val="EBE7BF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Полилиния: фигура 6">
            <a:extLst>
              <a:ext uri="{FF2B5EF4-FFF2-40B4-BE49-F238E27FC236}">
                <a16:creationId xmlns="" xmlns:a16="http://schemas.microsoft.com/office/drawing/2014/main" id="{223AA8D8-D462-4D64-BF48-146631160593}"/>
              </a:ext>
            </a:extLst>
          </p:cNvPr>
          <p:cNvSpPr/>
          <p:nvPr/>
        </p:nvSpPr>
        <p:spPr>
          <a:xfrm>
            <a:off x="8769662" y="16862"/>
            <a:ext cx="3440087" cy="6825917"/>
          </a:xfrm>
          <a:custGeom>
            <a:avLst/>
            <a:gdLst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4640 h 5836246"/>
              <a:gd name="connsiteX1" fmla="*/ 4350009 w 4442476"/>
              <a:gd name="connsiteY1" fmla="*/ 211145 h 5836246"/>
              <a:gd name="connsiteX2" fmla="*/ 4420538 w 4442476"/>
              <a:gd name="connsiteY2" fmla="*/ 391233 h 5836246"/>
              <a:gd name="connsiteX3" fmla="*/ 4442476 w 4442476"/>
              <a:gd name="connsiteY3" fmla="*/ 470335 h 5836246"/>
              <a:gd name="connsiteX4" fmla="*/ 4442476 w 4442476"/>
              <a:gd name="connsiteY4" fmla="*/ 5836246 h 5836246"/>
              <a:gd name="connsiteX5" fmla="*/ 0 w 4442476"/>
              <a:gd name="connsiteY5" fmla="*/ 5836246 h 5836246"/>
              <a:gd name="connsiteX6" fmla="*/ 220961 w 4442476"/>
              <a:gd name="connsiteY6" fmla="*/ 5617319 h 5836246"/>
              <a:gd name="connsiteX7" fmla="*/ 1195842 w 4442476"/>
              <a:gd name="connsiteY7" fmla="*/ 4762597 h 5836246"/>
              <a:gd name="connsiteX8" fmla="*/ 2315725 w 4442476"/>
              <a:gd name="connsiteY8" fmla="*/ 4238615 h 5836246"/>
              <a:gd name="connsiteX9" fmla="*/ 1596534 w 4442476"/>
              <a:gd name="connsiteY9" fmla="*/ 2481734 h 5836246"/>
              <a:gd name="connsiteX10" fmla="*/ 2654773 w 4442476"/>
              <a:gd name="connsiteY10" fmla="*/ 1094722 h 5836246"/>
              <a:gd name="connsiteX11" fmla="*/ 4093000 w 4442476"/>
              <a:gd name="connsiteY11" fmla="*/ 4640 h 5836246"/>
              <a:gd name="connsiteX0" fmla="*/ 4093000 w 4442476"/>
              <a:gd name="connsiteY0" fmla="*/ 4431 h 5836037"/>
              <a:gd name="connsiteX1" fmla="*/ 4350009 w 4442476"/>
              <a:gd name="connsiteY1" fmla="*/ 210936 h 5836037"/>
              <a:gd name="connsiteX2" fmla="*/ 4420538 w 4442476"/>
              <a:gd name="connsiteY2" fmla="*/ 391024 h 5836037"/>
              <a:gd name="connsiteX3" fmla="*/ 4442476 w 4442476"/>
              <a:gd name="connsiteY3" fmla="*/ 470126 h 5836037"/>
              <a:gd name="connsiteX4" fmla="*/ 4442476 w 4442476"/>
              <a:gd name="connsiteY4" fmla="*/ 5836037 h 5836037"/>
              <a:gd name="connsiteX5" fmla="*/ 0 w 4442476"/>
              <a:gd name="connsiteY5" fmla="*/ 5836037 h 5836037"/>
              <a:gd name="connsiteX6" fmla="*/ 220961 w 4442476"/>
              <a:gd name="connsiteY6" fmla="*/ 5617110 h 5836037"/>
              <a:gd name="connsiteX7" fmla="*/ 1195842 w 4442476"/>
              <a:gd name="connsiteY7" fmla="*/ 4762388 h 5836037"/>
              <a:gd name="connsiteX8" fmla="*/ 2315725 w 4442476"/>
              <a:gd name="connsiteY8" fmla="*/ 4238406 h 5836037"/>
              <a:gd name="connsiteX9" fmla="*/ 1596534 w 4442476"/>
              <a:gd name="connsiteY9" fmla="*/ 2481525 h 5836037"/>
              <a:gd name="connsiteX10" fmla="*/ 2706144 w 4442476"/>
              <a:gd name="connsiteY10" fmla="*/ 1125335 h 5836037"/>
              <a:gd name="connsiteX11" fmla="*/ 4093000 w 4442476"/>
              <a:gd name="connsiteY11" fmla="*/ 4431 h 5836037"/>
              <a:gd name="connsiteX0" fmla="*/ 4007940 w 4357416"/>
              <a:gd name="connsiteY0" fmla="*/ 4431 h 5857302"/>
              <a:gd name="connsiteX1" fmla="*/ 4264949 w 4357416"/>
              <a:gd name="connsiteY1" fmla="*/ 210936 h 5857302"/>
              <a:gd name="connsiteX2" fmla="*/ 4335478 w 4357416"/>
              <a:gd name="connsiteY2" fmla="*/ 391024 h 5857302"/>
              <a:gd name="connsiteX3" fmla="*/ 4357416 w 4357416"/>
              <a:gd name="connsiteY3" fmla="*/ 470126 h 5857302"/>
              <a:gd name="connsiteX4" fmla="*/ 4357416 w 4357416"/>
              <a:gd name="connsiteY4" fmla="*/ 5836037 h 5857302"/>
              <a:gd name="connsiteX5" fmla="*/ 0 w 4357416"/>
              <a:gd name="connsiteY5" fmla="*/ 5857302 h 5857302"/>
              <a:gd name="connsiteX6" fmla="*/ 135901 w 4357416"/>
              <a:gd name="connsiteY6" fmla="*/ 5617110 h 5857302"/>
              <a:gd name="connsiteX7" fmla="*/ 1110782 w 4357416"/>
              <a:gd name="connsiteY7" fmla="*/ 4762388 h 5857302"/>
              <a:gd name="connsiteX8" fmla="*/ 2230665 w 4357416"/>
              <a:gd name="connsiteY8" fmla="*/ 4238406 h 5857302"/>
              <a:gd name="connsiteX9" fmla="*/ 1511474 w 4357416"/>
              <a:gd name="connsiteY9" fmla="*/ 2481525 h 5857302"/>
              <a:gd name="connsiteX10" fmla="*/ 2621084 w 4357416"/>
              <a:gd name="connsiteY10" fmla="*/ 1125335 h 5857302"/>
              <a:gd name="connsiteX11" fmla="*/ 4007940 w 4357416"/>
              <a:gd name="connsiteY11" fmla="*/ 4431 h 5857302"/>
              <a:gd name="connsiteX0" fmla="*/ 4007940 w 4357416"/>
              <a:gd name="connsiteY0" fmla="*/ 4431 h 5857302"/>
              <a:gd name="connsiteX1" fmla="*/ 4264949 w 4357416"/>
              <a:gd name="connsiteY1" fmla="*/ 210936 h 5857302"/>
              <a:gd name="connsiteX2" fmla="*/ 4335478 w 4357416"/>
              <a:gd name="connsiteY2" fmla="*/ 391024 h 5857302"/>
              <a:gd name="connsiteX3" fmla="*/ 4357416 w 4357416"/>
              <a:gd name="connsiteY3" fmla="*/ 470126 h 5857302"/>
              <a:gd name="connsiteX4" fmla="*/ 4357416 w 4357416"/>
              <a:gd name="connsiteY4" fmla="*/ 5836037 h 5857302"/>
              <a:gd name="connsiteX5" fmla="*/ 0 w 4357416"/>
              <a:gd name="connsiteY5" fmla="*/ 5857302 h 5857302"/>
              <a:gd name="connsiteX6" fmla="*/ 189064 w 4357416"/>
              <a:gd name="connsiteY6" fmla="*/ 5617110 h 5857302"/>
              <a:gd name="connsiteX7" fmla="*/ 1110782 w 4357416"/>
              <a:gd name="connsiteY7" fmla="*/ 4762388 h 5857302"/>
              <a:gd name="connsiteX8" fmla="*/ 2230665 w 4357416"/>
              <a:gd name="connsiteY8" fmla="*/ 4238406 h 5857302"/>
              <a:gd name="connsiteX9" fmla="*/ 1511474 w 4357416"/>
              <a:gd name="connsiteY9" fmla="*/ 2481525 h 5857302"/>
              <a:gd name="connsiteX10" fmla="*/ 2621084 w 4357416"/>
              <a:gd name="connsiteY10" fmla="*/ 1125335 h 5857302"/>
              <a:gd name="connsiteX11" fmla="*/ 4007940 w 4357416"/>
              <a:gd name="connsiteY11" fmla="*/ 4431 h 5857302"/>
              <a:gd name="connsiteX0" fmla="*/ 4007940 w 4357416"/>
              <a:gd name="connsiteY0" fmla="*/ 4431 h 5857302"/>
              <a:gd name="connsiteX1" fmla="*/ 4264949 w 4357416"/>
              <a:gd name="connsiteY1" fmla="*/ 210936 h 5857302"/>
              <a:gd name="connsiteX2" fmla="*/ 4335478 w 4357416"/>
              <a:gd name="connsiteY2" fmla="*/ 391024 h 5857302"/>
              <a:gd name="connsiteX3" fmla="*/ 4357416 w 4357416"/>
              <a:gd name="connsiteY3" fmla="*/ 470126 h 5857302"/>
              <a:gd name="connsiteX4" fmla="*/ 4357416 w 4357416"/>
              <a:gd name="connsiteY4" fmla="*/ 5836037 h 5857302"/>
              <a:gd name="connsiteX5" fmla="*/ 0 w 4357416"/>
              <a:gd name="connsiteY5" fmla="*/ 5857302 h 5857302"/>
              <a:gd name="connsiteX6" fmla="*/ 189064 w 4357416"/>
              <a:gd name="connsiteY6" fmla="*/ 5617110 h 5857302"/>
              <a:gd name="connsiteX7" fmla="*/ 1110782 w 4357416"/>
              <a:gd name="connsiteY7" fmla="*/ 4762388 h 5857302"/>
              <a:gd name="connsiteX8" fmla="*/ 2230665 w 4357416"/>
              <a:gd name="connsiteY8" fmla="*/ 4238406 h 5857302"/>
              <a:gd name="connsiteX9" fmla="*/ 1511474 w 4357416"/>
              <a:gd name="connsiteY9" fmla="*/ 2481525 h 5857302"/>
              <a:gd name="connsiteX10" fmla="*/ 2621084 w 4357416"/>
              <a:gd name="connsiteY10" fmla="*/ 1125335 h 5857302"/>
              <a:gd name="connsiteX11" fmla="*/ 4007940 w 4357416"/>
              <a:gd name="connsiteY11" fmla="*/ 4431 h 5857302"/>
              <a:gd name="connsiteX0" fmla="*/ 4007940 w 4357416"/>
              <a:gd name="connsiteY0" fmla="*/ 4431 h 5857302"/>
              <a:gd name="connsiteX1" fmla="*/ 4264949 w 4357416"/>
              <a:gd name="connsiteY1" fmla="*/ 210936 h 5857302"/>
              <a:gd name="connsiteX2" fmla="*/ 4335478 w 4357416"/>
              <a:gd name="connsiteY2" fmla="*/ 391024 h 5857302"/>
              <a:gd name="connsiteX3" fmla="*/ 4357416 w 4357416"/>
              <a:gd name="connsiteY3" fmla="*/ 470126 h 5857302"/>
              <a:gd name="connsiteX4" fmla="*/ 4357416 w 4357416"/>
              <a:gd name="connsiteY4" fmla="*/ 5836037 h 5857302"/>
              <a:gd name="connsiteX5" fmla="*/ 0 w 4357416"/>
              <a:gd name="connsiteY5" fmla="*/ 5857302 h 5857302"/>
              <a:gd name="connsiteX6" fmla="*/ 189064 w 4357416"/>
              <a:gd name="connsiteY6" fmla="*/ 5617110 h 5857302"/>
              <a:gd name="connsiteX7" fmla="*/ 1110782 w 4357416"/>
              <a:gd name="connsiteY7" fmla="*/ 4762388 h 5857302"/>
              <a:gd name="connsiteX8" fmla="*/ 2230665 w 4357416"/>
              <a:gd name="connsiteY8" fmla="*/ 4238406 h 5857302"/>
              <a:gd name="connsiteX9" fmla="*/ 1511474 w 4357416"/>
              <a:gd name="connsiteY9" fmla="*/ 2481525 h 5857302"/>
              <a:gd name="connsiteX10" fmla="*/ 2621084 w 4357416"/>
              <a:gd name="connsiteY10" fmla="*/ 1125335 h 5857302"/>
              <a:gd name="connsiteX11" fmla="*/ 4007940 w 4357416"/>
              <a:gd name="connsiteY11" fmla="*/ 4431 h 5857302"/>
              <a:gd name="connsiteX0" fmla="*/ 4007940 w 4357416"/>
              <a:gd name="connsiteY0" fmla="*/ 4431 h 5857302"/>
              <a:gd name="connsiteX1" fmla="*/ 4264949 w 4357416"/>
              <a:gd name="connsiteY1" fmla="*/ 210936 h 5857302"/>
              <a:gd name="connsiteX2" fmla="*/ 4335478 w 4357416"/>
              <a:gd name="connsiteY2" fmla="*/ 391024 h 5857302"/>
              <a:gd name="connsiteX3" fmla="*/ 4357416 w 4357416"/>
              <a:gd name="connsiteY3" fmla="*/ 470126 h 5857302"/>
              <a:gd name="connsiteX4" fmla="*/ 4357416 w 4357416"/>
              <a:gd name="connsiteY4" fmla="*/ 5836037 h 5857302"/>
              <a:gd name="connsiteX5" fmla="*/ 0 w 4357416"/>
              <a:gd name="connsiteY5" fmla="*/ 5857302 h 5857302"/>
              <a:gd name="connsiteX6" fmla="*/ 189064 w 4357416"/>
              <a:gd name="connsiteY6" fmla="*/ 5617110 h 5857302"/>
              <a:gd name="connsiteX7" fmla="*/ 1110782 w 4357416"/>
              <a:gd name="connsiteY7" fmla="*/ 4762388 h 5857302"/>
              <a:gd name="connsiteX8" fmla="*/ 2230665 w 4357416"/>
              <a:gd name="connsiteY8" fmla="*/ 4238406 h 5857302"/>
              <a:gd name="connsiteX9" fmla="*/ 1511474 w 4357416"/>
              <a:gd name="connsiteY9" fmla="*/ 2481525 h 5857302"/>
              <a:gd name="connsiteX10" fmla="*/ 2621084 w 4357416"/>
              <a:gd name="connsiteY10" fmla="*/ 1125335 h 5857302"/>
              <a:gd name="connsiteX11" fmla="*/ 4007940 w 4357416"/>
              <a:gd name="connsiteY11" fmla="*/ 4431 h 5857302"/>
              <a:gd name="connsiteX0" fmla="*/ 4139415 w 4488891"/>
              <a:gd name="connsiteY0" fmla="*/ 4431 h 5857302"/>
              <a:gd name="connsiteX1" fmla="*/ 4396424 w 4488891"/>
              <a:gd name="connsiteY1" fmla="*/ 210936 h 5857302"/>
              <a:gd name="connsiteX2" fmla="*/ 4466953 w 4488891"/>
              <a:gd name="connsiteY2" fmla="*/ 391024 h 5857302"/>
              <a:gd name="connsiteX3" fmla="*/ 4488891 w 4488891"/>
              <a:gd name="connsiteY3" fmla="*/ 470126 h 5857302"/>
              <a:gd name="connsiteX4" fmla="*/ 4488891 w 4488891"/>
              <a:gd name="connsiteY4" fmla="*/ 5836037 h 5857302"/>
              <a:gd name="connsiteX5" fmla="*/ 131475 w 4488891"/>
              <a:gd name="connsiteY5" fmla="*/ 5857302 h 5857302"/>
              <a:gd name="connsiteX6" fmla="*/ 1242257 w 4488891"/>
              <a:gd name="connsiteY6" fmla="*/ 4762388 h 5857302"/>
              <a:gd name="connsiteX7" fmla="*/ 2362140 w 4488891"/>
              <a:gd name="connsiteY7" fmla="*/ 4238406 h 5857302"/>
              <a:gd name="connsiteX8" fmla="*/ 1642949 w 4488891"/>
              <a:gd name="connsiteY8" fmla="*/ 2481525 h 5857302"/>
              <a:gd name="connsiteX9" fmla="*/ 2752559 w 4488891"/>
              <a:gd name="connsiteY9" fmla="*/ 1125335 h 5857302"/>
              <a:gd name="connsiteX10" fmla="*/ 4139415 w 4488891"/>
              <a:gd name="connsiteY10" fmla="*/ 4431 h 5857302"/>
              <a:gd name="connsiteX0" fmla="*/ 4292446 w 4641922"/>
              <a:gd name="connsiteY0" fmla="*/ 4431 h 5857302"/>
              <a:gd name="connsiteX1" fmla="*/ 4549455 w 4641922"/>
              <a:gd name="connsiteY1" fmla="*/ 210936 h 5857302"/>
              <a:gd name="connsiteX2" fmla="*/ 4619984 w 4641922"/>
              <a:gd name="connsiteY2" fmla="*/ 391024 h 5857302"/>
              <a:gd name="connsiteX3" fmla="*/ 4641922 w 4641922"/>
              <a:gd name="connsiteY3" fmla="*/ 470126 h 5857302"/>
              <a:gd name="connsiteX4" fmla="*/ 4641922 w 4641922"/>
              <a:gd name="connsiteY4" fmla="*/ 5836037 h 5857302"/>
              <a:gd name="connsiteX5" fmla="*/ 284506 w 4641922"/>
              <a:gd name="connsiteY5" fmla="*/ 5857302 h 5857302"/>
              <a:gd name="connsiteX6" fmla="*/ 569653 w 4641922"/>
              <a:gd name="connsiteY6" fmla="*/ 5485161 h 5857302"/>
              <a:gd name="connsiteX7" fmla="*/ 1395288 w 4641922"/>
              <a:gd name="connsiteY7" fmla="*/ 4762388 h 5857302"/>
              <a:gd name="connsiteX8" fmla="*/ 2515171 w 4641922"/>
              <a:gd name="connsiteY8" fmla="*/ 4238406 h 5857302"/>
              <a:gd name="connsiteX9" fmla="*/ 1795980 w 4641922"/>
              <a:gd name="connsiteY9" fmla="*/ 2481525 h 5857302"/>
              <a:gd name="connsiteX10" fmla="*/ 2905590 w 4641922"/>
              <a:gd name="connsiteY10" fmla="*/ 1125335 h 5857302"/>
              <a:gd name="connsiteX11" fmla="*/ 4292446 w 4641922"/>
              <a:gd name="connsiteY11" fmla="*/ 4431 h 5857302"/>
              <a:gd name="connsiteX0" fmla="*/ 4292446 w 4641922"/>
              <a:gd name="connsiteY0" fmla="*/ 4431 h 5857302"/>
              <a:gd name="connsiteX1" fmla="*/ 4549455 w 4641922"/>
              <a:gd name="connsiteY1" fmla="*/ 210936 h 5857302"/>
              <a:gd name="connsiteX2" fmla="*/ 4619984 w 4641922"/>
              <a:gd name="connsiteY2" fmla="*/ 391024 h 5857302"/>
              <a:gd name="connsiteX3" fmla="*/ 4641922 w 4641922"/>
              <a:gd name="connsiteY3" fmla="*/ 470126 h 5857302"/>
              <a:gd name="connsiteX4" fmla="*/ 4641922 w 4641922"/>
              <a:gd name="connsiteY4" fmla="*/ 5836037 h 5857302"/>
              <a:gd name="connsiteX5" fmla="*/ 284506 w 4641922"/>
              <a:gd name="connsiteY5" fmla="*/ 5857302 h 5857302"/>
              <a:gd name="connsiteX6" fmla="*/ 569653 w 4641922"/>
              <a:gd name="connsiteY6" fmla="*/ 5485161 h 5857302"/>
              <a:gd name="connsiteX7" fmla="*/ 1395288 w 4641922"/>
              <a:gd name="connsiteY7" fmla="*/ 4762388 h 5857302"/>
              <a:gd name="connsiteX8" fmla="*/ 2515171 w 4641922"/>
              <a:gd name="connsiteY8" fmla="*/ 4238406 h 5857302"/>
              <a:gd name="connsiteX9" fmla="*/ 1795980 w 4641922"/>
              <a:gd name="connsiteY9" fmla="*/ 2481525 h 5857302"/>
              <a:gd name="connsiteX10" fmla="*/ 2905590 w 4641922"/>
              <a:gd name="connsiteY10" fmla="*/ 1125335 h 5857302"/>
              <a:gd name="connsiteX11" fmla="*/ 4292446 w 4641922"/>
              <a:gd name="connsiteY11" fmla="*/ 4431 h 5857302"/>
              <a:gd name="connsiteX0" fmla="*/ 4313053 w 4662529"/>
              <a:gd name="connsiteY0" fmla="*/ 4431 h 5857302"/>
              <a:gd name="connsiteX1" fmla="*/ 4570062 w 4662529"/>
              <a:gd name="connsiteY1" fmla="*/ 210936 h 5857302"/>
              <a:gd name="connsiteX2" fmla="*/ 4640591 w 4662529"/>
              <a:gd name="connsiteY2" fmla="*/ 391024 h 5857302"/>
              <a:gd name="connsiteX3" fmla="*/ 4662529 w 4662529"/>
              <a:gd name="connsiteY3" fmla="*/ 470126 h 5857302"/>
              <a:gd name="connsiteX4" fmla="*/ 4662529 w 4662529"/>
              <a:gd name="connsiteY4" fmla="*/ 5836037 h 5857302"/>
              <a:gd name="connsiteX5" fmla="*/ 305113 w 4662529"/>
              <a:gd name="connsiteY5" fmla="*/ 5857302 h 5857302"/>
              <a:gd name="connsiteX6" fmla="*/ 590260 w 4662529"/>
              <a:gd name="connsiteY6" fmla="*/ 5485161 h 5857302"/>
              <a:gd name="connsiteX7" fmla="*/ 1415895 w 4662529"/>
              <a:gd name="connsiteY7" fmla="*/ 4762388 h 5857302"/>
              <a:gd name="connsiteX8" fmla="*/ 2535778 w 4662529"/>
              <a:gd name="connsiteY8" fmla="*/ 4238406 h 5857302"/>
              <a:gd name="connsiteX9" fmla="*/ 1816587 w 4662529"/>
              <a:gd name="connsiteY9" fmla="*/ 2481525 h 5857302"/>
              <a:gd name="connsiteX10" fmla="*/ 2926197 w 4662529"/>
              <a:gd name="connsiteY10" fmla="*/ 1125335 h 5857302"/>
              <a:gd name="connsiteX11" fmla="*/ 4313053 w 4662529"/>
              <a:gd name="connsiteY11" fmla="*/ 4431 h 5857302"/>
              <a:gd name="connsiteX0" fmla="*/ 4313053 w 4662529"/>
              <a:gd name="connsiteY0" fmla="*/ 4431 h 5857302"/>
              <a:gd name="connsiteX1" fmla="*/ 4570062 w 4662529"/>
              <a:gd name="connsiteY1" fmla="*/ 210936 h 5857302"/>
              <a:gd name="connsiteX2" fmla="*/ 4640591 w 4662529"/>
              <a:gd name="connsiteY2" fmla="*/ 391024 h 5857302"/>
              <a:gd name="connsiteX3" fmla="*/ 4662529 w 4662529"/>
              <a:gd name="connsiteY3" fmla="*/ 470126 h 5857302"/>
              <a:gd name="connsiteX4" fmla="*/ 4662529 w 4662529"/>
              <a:gd name="connsiteY4" fmla="*/ 5836037 h 5857302"/>
              <a:gd name="connsiteX5" fmla="*/ 305113 w 4662529"/>
              <a:gd name="connsiteY5" fmla="*/ 5857302 h 5857302"/>
              <a:gd name="connsiteX6" fmla="*/ 590260 w 4662529"/>
              <a:gd name="connsiteY6" fmla="*/ 5485161 h 5857302"/>
              <a:gd name="connsiteX7" fmla="*/ 1415895 w 4662529"/>
              <a:gd name="connsiteY7" fmla="*/ 4762388 h 5857302"/>
              <a:gd name="connsiteX8" fmla="*/ 2535778 w 4662529"/>
              <a:gd name="connsiteY8" fmla="*/ 4238406 h 5857302"/>
              <a:gd name="connsiteX9" fmla="*/ 1816587 w 4662529"/>
              <a:gd name="connsiteY9" fmla="*/ 2481525 h 5857302"/>
              <a:gd name="connsiteX10" fmla="*/ 2926197 w 4662529"/>
              <a:gd name="connsiteY10" fmla="*/ 1125335 h 5857302"/>
              <a:gd name="connsiteX11" fmla="*/ 4313053 w 4662529"/>
              <a:gd name="connsiteY11" fmla="*/ 4431 h 5857302"/>
              <a:gd name="connsiteX0" fmla="*/ 4313053 w 4662529"/>
              <a:gd name="connsiteY0" fmla="*/ 4431 h 5857302"/>
              <a:gd name="connsiteX1" fmla="*/ 4570062 w 4662529"/>
              <a:gd name="connsiteY1" fmla="*/ 210936 h 5857302"/>
              <a:gd name="connsiteX2" fmla="*/ 4640591 w 4662529"/>
              <a:gd name="connsiteY2" fmla="*/ 391024 h 5857302"/>
              <a:gd name="connsiteX3" fmla="*/ 4662529 w 4662529"/>
              <a:gd name="connsiteY3" fmla="*/ 470126 h 5857302"/>
              <a:gd name="connsiteX4" fmla="*/ 4662529 w 4662529"/>
              <a:gd name="connsiteY4" fmla="*/ 5836037 h 5857302"/>
              <a:gd name="connsiteX5" fmla="*/ 305113 w 4662529"/>
              <a:gd name="connsiteY5" fmla="*/ 5857302 h 5857302"/>
              <a:gd name="connsiteX6" fmla="*/ 590260 w 4662529"/>
              <a:gd name="connsiteY6" fmla="*/ 5485161 h 5857302"/>
              <a:gd name="connsiteX7" fmla="*/ 1415895 w 4662529"/>
              <a:gd name="connsiteY7" fmla="*/ 4762388 h 5857302"/>
              <a:gd name="connsiteX8" fmla="*/ 2535778 w 4662529"/>
              <a:gd name="connsiteY8" fmla="*/ 4238406 h 5857302"/>
              <a:gd name="connsiteX9" fmla="*/ 1816587 w 4662529"/>
              <a:gd name="connsiteY9" fmla="*/ 2481525 h 5857302"/>
              <a:gd name="connsiteX10" fmla="*/ 2926197 w 4662529"/>
              <a:gd name="connsiteY10" fmla="*/ 1125335 h 5857302"/>
              <a:gd name="connsiteX11" fmla="*/ 4313053 w 4662529"/>
              <a:gd name="connsiteY11" fmla="*/ 4431 h 5857302"/>
              <a:gd name="connsiteX0" fmla="*/ 4303336 w 4652812"/>
              <a:gd name="connsiteY0" fmla="*/ 4431 h 5857302"/>
              <a:gd name="connsiteX1" fmla="*/ 4560345 w 4652812"/>
              <a:gd name="connsiteY1" fmla="*/ 210936 h 5857302"/>
              <a:gd name="connsiteX2" fmla="*/ 4630874 w 4652812"/>
              <a:gd name="connsiteY2" fmla="*/ 391024 h 5857302"/>
              <a:gd name="connsiteX3" fmla="*/ 4652812 w 4652812"/>
              <a:gd name="connsiteY3" fmla="*/ 470126 h 5857302"/>
              <a:gd name="connsiteX4" fmla="*/ 4652812 w 4652812"/>
              <a:gd name="connsiteY4" fmla="*/ 5836037 h 5857302"/>
              <a:gd name="connsiteX5" fmla="*/ 295396 w 4652812"/>
              <a:gd name="connsiteY5" fmla="*/ 5857302 h 5857302"/>
              <a:gd name="connsiteX6" fmla="*/ 623073 w 4652812"/>
              <a:gd name="connsiteY6" fmla="*/ 5495794 h 5857302"/>
              <a:gd name="connsiteX7" fmla="*/ 1406178 w 4652812"/>
              <a:gd name="connsiteY7" fmla="*/ 4762388 h 5857302"/>
              <a:gd name="connsiteX8" fmla="*/ 2526061 w 4652812"/>
              <a:gd name="connsiteY8" fmla="*/ 4238406 h 5857302"/>
              <a:gd name="connsiteX9" fmla="*/ 1806870 w 4652812"/>
              <a:gd name="connsiteY9" fmla="*/ 2481525 h 5857302"/>
              <a:gd name="connsiteX10" fmla="*/ 2916480 w 4652812"/>
              <a:gd name="connsiteY10" fmla="*/ 1125335 h 5857302"/>
              <a:gd name="connsiteX11" fmla="*/ 4303336 w 4652812"/>
              <a:gd name="connsiteY11" fmla="*/ 4431 h 5857302"/>
              <a:gd name="connsiteX0" fmla="*/ 4303336 w 4652812"/>
              <a:gd name="connsiteY0" fmla="*/ 4431 h 5857302"/>
              <a:gd name="connsiteX1" fmla="*/ 4560345 w 4652812"/>
              <a:gd name="connsiteY1" fmla="*/ 210936 h 5857302"/>
              <a:gd name="connsiteX2" fmla="*/ 4630874 w 4652812"/>
              <a:gd name="connsiteY2" fmla="*/ 391024 h 5857302"/>
              <a:gd name="connsiteX3" fmla="*/ 4652812 w 4652812"/>
              <a:gd name="connsiteY3" fmla="*/ 470126 h 5857302"/>
              <a:gd name="connsiteX4" fmla="*/ 4652812 w 4652812"/>
              <a:gd name="connsiteY4" fmla="*/ 5836037 h 5857302"/>
              <a:gd name="connsiteX5" fmla="*/ 295396 w 4652812"/>
              <a:gd name="connsiteY5" fmla="*/ 5857302 h 5857302"/>
              <a:gd name="connsiteX6" fmla="*/ 623073 w 4652812"/>
              <a:gd name="connsiteY6" fmla="*/ 5495794 h 5857302"/>
              <a:gd name="connsiteX7" fmla="*/ 1406178 w 4652812"/>
              <a:gd name="connsiteY7" fmla="*/ 4762388 h 5857302"/>
              <a:gd name="connsiteX8" fmla="*/ 2526061 w 4652812"/>
              <a:gd name="connsiteY8" fmla="*/ 4238406 h 5857302"/>
              <a:gd name="connsiteX9" fmla="*/ 1806870 w 4652812"/>
              <a:gd name="connsiteY9" fmla="*/ 2481525 h 5857302"/>
              <a:gd name="connsiteX10" fmla="*/ 2916480 w 4652812"/>
              <a:gd name="connsiteY10" fmla="*/ 1125335 h 5857302"/>
              <a:gd name="connsiteX11" fmla="*/ 4303336 w 4652812"/>
              <a:gd name="connsiteY11" fmla="*/ 4431 h 5857302"/>
              <a:gd name="connsiteX0" fmla="*/ 4139416 w 4488892"/>
              <a:gd name="connsiteY0" fmla="*/ 4431 h 5857302"/>
              <a:gd name="connsiteX1" fmla="*/ 4396425 w 4488892"/>
              <a:gd name="connsiteY1" fmla="*/ 210936 h 5857302"/>
              <a:gd name="connsiteX2" fmla="*/ 4466954 w 4488892"/>
              <a:gd name="connsiteY2" fmla="*/ 391024 h 5857302"/>
              <a:gd name="connsiteX3" fmla="*/ 4488892 w 4488892"/>
              <a:gd name="connsiteY3" fmla="*/ 470126 h 5857302"/>
              <a:gd name="connsiteX4" fmla="*/ 4488892 w 4488892"/>
              <a:gd name="connsiteY4" fmla="*/ 5836037 h 5857302"/>
              <a:gd name="connsiteX5" fmla="*/ 131476 w 4488892"/>
              <a:gd name="connsiteY5" fmla="*/ 5857302 h 5857302"/>
              <a:gd name="connsiteX6" fmla="*/ 1242258 w 4488892"/>
              <a:gd name="connsiteY6" fmla="*/ 4762388 h 5857302"/>
              <a:gd name="connsiteX7" fmla="*/ 2362141 w 4488892"/>
              <a:gd name="connsiteY7" fmla="*/ 4238406 h 5857302"/>
              <a:gd name="connsiteX8" fmla="*/ 1642950 w 4488892"/>
              <a:gd name="connsiteY8" fmla="*/ 2481525 h 5857302"/>
              <a:gd name="connsiteX9" fmla="*/ 2752560 w 4488892"/>
              <a:gd name="connsiteY9" fmla="*/ 1125335 h 5857302"/>
              <a:gd name="connsiteX10" fmla="*/ 4139416 w 4488892"/>
              <a:gd name="connsiteY10" fmla="*/ 4431 h 5857302"/>
              <a:gd name="connsiteX0" fmla="*/ 3893492 w 4242968"/>
              <a:gd name="connsiteY0" fmla="*/ 4431 h 5867935"/>
              <a:gd name="connsiteX1" fmla="*/ 4150501 w 4242968"/>
              <a:gd name="connsiteY1" fmla="*/ 210936 h 5867935"/>
              <a:gd name="connsiteX2" fmla="*/ 4221030 w 4242968"/>
              <a:gd name="connsiteY2" fmla="*/ 391024 h 5867935"/>
              <a:gd name="connsiteX3" fmla="*/ 4242968 w 4242968"/>
              <a:gd name="connsiteY3" fmla="*/ 470126 h 5867935"/>
              <a:gd name="connsiteX4" fmla="*/ 4242968 w 4242968"/>
              <a:gd name="connsiteY4" fmla="*/ 5836037 h 5867935"/>
              <a:gd name="connsiteX5" fmla="*/ 151366 w 4242968"/>
              <a:gd name="connsiteY5" fmla="*/ 5867935 h 5867935"/>
              <a:gd name="connsiteX6" fmla="*/ 996334 w 4242968"/>
              <a:gd name="connsiteY6" fmla="*/ 4762388 h 5867935"/>
              <a:gd name="connsiteX7" fmla="*/ 2116217 w 4242968"/>
              <a:gd name="connsiteY7" fmla="*/ 4238406 h 5867935"/>
              <a:gd name="connsiteX8" fmla="*/ 1397026 w 4242968"/>
              <a:gd name="connsiteY8" fmla="*/ 2481525 h 5867935"/>
              <a:gd name="connsiteX9" fmla="*/ 2506636 w 4242968"/>
              <a:gd name="connsiteY9" fmla="*/ 1125335 h 5867935"/>
              <a:gd name="connsiteX10" fmla="*/ 3893492 w 4242968"/>
              <a:gd name="connsiteY10" fmla="*/ 4431 h 5867935"/>
              <a:gd name="connsiteX0" fmla="*/ 3820126 w 4169602"/>
              <a:gd name="connsiteY0" fmla="*/ 4431 h 5867935"/>
              <a:gd name="connsiteX1" fmla="*/ 4077135 w 4169602"/>
              <a:gd name="connsiteY1" fmla="*/ 210936 h 5867935"/>
              <a:gd name="connsiteX2" fmla="*/ 4147664 w 4169602"/>
              <a:gd name="connsiteY2" fmla="*/ 391024 h 5867935"/>
              <a:gd name="connsiteX3" fmla="*/ 4169602 w 4169602"/>
              <a:gd name="connsiteY3" fmla="*/ 470126 h 5867935"/>
              <a:gd name="connsiteX4" fmla="*/ 4169602 w 4169602"/>
              <a:gd name="connsiteY4" fmla="*/ 5836037 h 5867935"/>
              <a:gd name="connsiteX5" fmla="*/ 78000 w 4169602"/>
              <a:gd name="connsiteY5" fmla="*/ 5867935 h 5867935"/>
              <a:gd name="connsiteX6" fmla="*/ 922968 w 4169602"/>
              <a:gd name="connsiteY6" fmla="*/ 4762388 h 5867935"/>
              <a:gd name="connsiteX7" fmla="*/ 2042851 w 4169602"/>
              <a:gd name="connsiteY7" fmla="*/ 4238406 h 5867935"/>
              <a:gd name="connsiteX8" fmla="*/ 1323660 w 4169602"/>
              <a:gd name="connsiteY8" fmla="*/ 2481525 h 5867935"/>
              <a:gd name="connsiteX9" fmla="*/ 2433270 w 4169602"/>
              <a:gd name="connsiteY9" fmla="*/ 1125335 h 5867935"/>
              <a:gd name="connsiteX10" fmla="*/ 3820126 w 4169602"/>
              <a:gd name="connsiteY10" fmla="*/ 4431 h 5867935"/>
              <a:gd name="connsiteX0" fmla="*/ 3802573 w 4152049"/>
              <a:gd name="connsiteY0" fmla="*/ 4431 h 5867935"/>
              <a:gd name="connsiteX1" fmla="*/ 4059582 w 4152049"/>
              <a:gd name="connsiteY1" fmla="*/ 210936 h 5867935"/>
              <a:gd name="connsiteX2" fmla="*/ 4130111 w 4152049"/>
              <a:gd name="connsiteY2" fmla="*/ 391024 h 5867935"/>
              <a:gd name="connsiteX3" fmla="*/ 4152049 w 4152049"/>
              <a:gd name="connsiteY3" fmla="*/ 470126 h 5867935"/>
              <a:gd name="connsiteX4" fmla="*/ 4152049 w 4152049"/>
              <a:gd name="connsiteY4" fmla="*/ 5836037 h 5867935"/>
              <a:gd name="connsiteX5" fmla="*/ 60447 w 4152049"/>
              <a:gd name="connsiteY5" fmla="*/ 5867935 h 5867935"/>
              <a:gd name="connsiteX6" fmla="*/ 905415 w 4152049"/>
              <a:gd name="connsiteY6" fmla="*/ 4762388 h 5867935"/>
              <a:gd name="connsiteX7" fmla="*/ 2025298 w 4152049"/>
              <a:gd name="connsiteY7" fmla="*/ 4238406 h 5867935"/>
              <a:gd name="connsiteX8" fmla="*/ 1306107 w 4152049"/>
              <a:gd name="connsiteY8" fmla="*/ 2481525 h 5867935"/>
              <a:gd name="connsiteX9" fmla="*/ 2415717 w 4152049"/>
              <a:gd name="connsiteY9" fmla="*/ 1125335 h 5867935"/>
              <a:gd name="connsiteX10" fmla="*/ 3802573 w 4152049"/>
              <a:gd name="connsiteY10" fmla="*/ 4431 h 5867935"/>
              <a:gd name="connsiteX0" fmla="*/ 3804377 w 4153853"/>
              <a:gd name="connsiteY0" fmla="*/ 4431 h 5867935"/>
              <a:gd name="connsiteX1" fmla="*/ 4061386 w 4153853"/>
              <a:gd name="connsiteY1" fmla="*/ 210936 h 5867935"/>
              <a:gd name="connsiteX2" fmla="*/ 4131915 w 4153853"/>
              <a:gd name="connsiteY2" fmla="*/ 391024 h 5867935"/>
              <a:gd name="connsiteX3" fmla="*/ 4153853 w 4153853"/>
              <a:gd name="connsiteY3" fmla="*/ 470126 h 5867935"/>
              <a:gd name="connsiteX4" fmla="*/ 4153853 w 4153853"/>
              <a:gd name="connsiteY4" fmla="*/ 5836037 h 5867935"/>
              <a:gd name="connsiteX5" fmla="*/ 62251 w 4153853"/>
              <a:gd name="connsiteY5" fmla="*/ 5867935 h 5867935"/>
              <a:gd name="connsiteX6" fmla="*/ 907219 w 4153853"/>
              <a:gd name="connsiteY6" fmla="*/ 4762388 h 5867935"/>
              <a:gd name="connsiteX7" fmla="*/ 2027102 w 4153853"/>
              <a:gd name="connsiteY7" fmla="*/ 4238406 h 5867935"/>
              <a:gd name="connsiteX8" fmla="*/ 1307911 w 4153853"/>
              <a:gd name="connsiteY8" fmla="*/ 2481525 h 5867935"/>
              <a:gd name="connsiteX9" fmla="*/ 2417521 w 4153853"/>
              <a:gd name="connsiteY9" fmla="*/ 1125335 h 5867935"/>
              <a:gd name="connsiteX10" fmla="*/ 3804377 w 4153853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304212 w 4150154"/>
              <a:gd name="connsiteY8" fmla="*/ 2481525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304212 w 4150154"/>
              <a:gd name="connsiteY8" fmla="*/ 2481525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51506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51506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51506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51506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51506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80203 w 4150154"/>
              <a:gd name="connsiteY9" fmla="*/ 241445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263538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263538 h 5867935"/>
              <a:gd name="connsiteX10" fmla="*/ 1583400 w 4150154"/>
              <a:gd name="connsiteY10" fmla="*/ 165489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263538 h 5867935"/>
              <a:gd name="connsiteX10" fmla="*/ 1292452 w 4150154"/>
              <a:gd name="connsiteY10" fmla="*/ 110326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024446 w 3373922"/>
              <a:gd name="connsiteY0" fmla="*/ 4431 h 5851014"/>
              <a:gd name="connsiteX1" fmla="*/ 3281455 w 3373922"/>
              <a:gd name="connsiteY1" fmla="*/ 210936 h 5851014"/>
              <a:gd name="connsiteX2" fmla="*/ 3351984 w 3373922"/>
              <a:gd name="connsiteY2" fmla="*/ 391024 h 5851014"/>
              <a:gd name="connsiteX3" fmla="*/ 3373922 w 3373922"/>
              <a:gd name="connsiteY3" fmla="*/ 470126 h 5851014"/>
              <a:gd name="connsiteX4" fmla="*/ 3373922 w 3373922"/>
              <a:gd name="connsiteY4" fmla="*/ 5836037 h 5851014"/>
              <a:gd name="connsiteX5" fmla="*/ 167417 w 3373922"/>
              <a:gd name="connsiteY5" fmla="*/ 5851014 h 5851014"/>
              <a:gd name="connsiteX6" fmla="*/ 191083 w 3373922"/>
              <a:gd name="connsiteY6" fmla="*/ 4709225 h 5851014"/>
              <a:gd name="connsiteX7" fmla="*/ 1247171 w 3373922"/>
              <a:gd name="connsiteY7" fmla="*/ 4238406 h 5851014"/>
              <a:gd name="connsiteX8" fmla="*/ 662188 w 3373922"/>
              <a:gd name="connsiteY8" fmla="*/ 3373651 h 5851014"/>
              <a:gd name="connsiteX9" fmla="*/ 489679 w 3373922"/>
              <a:gd name="connsiteY9" fmla="*/ 2263538 h 5851014"/>
              <a:gd name="connsiteX10" fmla="*/ 516220 w 3373922"/>
              <a:gd name="connsiteY10" fmla="*/ 1103269 h 5851014"/>
              <a:gd name="connsiteX11" fmla="*/ 1637590 w 3373922"/>
              <a:gd name="connsiteY11" fmla="*/ 1125335 h 5851014"/>
              <a:gd name="connsiteX12" fmla="*/ 3024446 w 3373922"/>
              <a:gd name="connsiteY12" fmla="*/ 4431 h 5851014"/>
              <a:gd name="connsiteX0" fmla="*/ 3024446 w 3373922"/>
              <a:gd name="connsiteY0" fmla="*/ 4431 h 5851014"/>
              <a:gd name="connsiteX1" fmla="*/ 3281455 w 3373922"/>
              <a:gd name="connsiteY1" fmla="*/ 210936 h 5851014"/>
              <a:gd name="connsiteX2" fmla="*/ 3351984 w 3373922"/>
              <a:gd name="connsiteY2" fmla="*/ 391024 h 5851014"/>
              <a:gd name="connsiteX3" fmla="*/ 3373922 w 3373922"/>
              <a:gd name="connsiteY3" fmla="*/ 470126 h 5851014"/>
              <a:gd name="connsiteX4" fmla="*/ 3373922 w 3373922"/>
              <a:gd name="connsiteY4" fmla="*/ 5836037 h 5851014"/>
              <a:gd name="connsiteX5" fmla="*/ 167417 w 3373922"/>
              <a:gd name="connsiteY5" fmla="*/ 5851014 h 5851014"/>
              <a:gd name="connsiteX6" fmla="*/ 191083 w 3373922"/>
              <a:gd name="connsiteY6" fmla="*/ 4709225 h 5851014"/>
              <a:gd name="connsiteX7" fmla="*/ 1247171 w 3373922"/>
              <a:gd name="connsiteY7" fmla="*/ 4238406 h 5851014"/>
              <a:gd name="connsiteX8" fmla="*/ 662188 w 3373922"/>
              <a:gd name="connsiteY8" fmla="*/ 3373651 h 5851014"/>
              <a:gd name="connsiteX9" fmla="*/ 388612 w 3373922"/>
              <a:gd name="connsiteY9" fmla="*/ 2256770 h 5851014"/>
              <a:gd name="connsiteX10" fmla="*/ 516220 w 3373922"/>
              <a:gd name="connsiteY10" fmla="*/ 1103269 h 5851014"/>
              <a:gd name="connsiteX11" fmla="*/ 1637590 w 3373922"/>
              <a:gd name="connsiteY11" fmla="*/ 1125335 h 5851014"/>
              <a:gd name="connsiteX12" fmla="*/ 3024446 w 3373922"/>
              <a:gd name="connsiteY12" fmla="*/ 4431 h 5851014"/>
              <a:gd name="connsiteX0" fmla="*/ 3024446 w 3373922"/>
              <a:gd name="connsiteY0" fmla="*/ 4431 h 5851014"/>
              <a:gd name="connsiteX1" fmla="*/ 3281455 w 3373922"/>
              <a:gd name="connsiteY1" fmla="*/ 210936 h 5851014"/>
              <a:gd name="connsiteX2" fmla="*/ 3351984 w 3373922"/>
              <a:gd name="connsiteY2" fmla="*/ 391024 h 5851014"/>
              <a:gd name="connsiteX3" fmla="*/ 3373922 w 3373922"/>
              <a:gd name="connsiteY3" fmla="*/ 470126 h 5851014"/>
              <a:gd name="connsiteX4" fmla="*/ 3373922 w 3373922"/>
              <a:gd name="connsiteY4" fmla="*/ 5836037 h 5851014"/>
              <a:gd name="connsiteX5" fmla="*/ 167417 w 3373922"/>
              <a:gd name="connsiteY5" fmla="*/ 5851014 h 5851014"/>
              <a:gd name="connsiteX6" fmla="*/ 191083 w 3373922"/>
              <a:gd name="connsiteY6" fmla="*/ 4709225 h 5851014"/>
              <a:gd name="connsiteX7" fmla="*/ 1247171 w 3373922"/>
              <a:gd name="connsiteY7" fmla="*/ 4238406 h 5851014"/>
              <a:gd name="connsiteX8" fmla="*/ 662188 w 3373922"/>
              <a:gd name="connsiteY8" fmla="*/ 3373651 h 5851014"/>
              <a:gd name="connsiteX9" fmla="*/ 388612 w 3373922"/>
              <a:gd name="connsiteY9" fmla="*/ 2256770 h 5851014"/>
              <a:gd name="connsiteX10" fmla="*/ 516220 w 3373922"/>
              <a:gd name="connsiteY10" fmla="*/ 1103269 h 5851014"/>
              <a:gd name="connsiteX11" fmla="*/ 1637590 w 3373922"/>
              <a:gd name="connsiteY11" fmla="*/ 1125335 h 5851014"/>
              <a:gd name="connsiteX12" fmla="*/ 3024446 w 3373922"/>
              <a:gd name="connsiteY12" fmla="*/ 4431 h 5851014"/>
              <a:gd name="connsiteX0" fmla="*/ 3024446 w 3373922"/>
              <a:gd name="connsiteY0" fmla="*/ 9109 h 5855692"/>
              <a:gd name="connsiteX1" fmla="*/ 3281455 w 3373922"/>
              <a:gd name="connsiteY1" fmla="*/ 215614 h 5855692"/>
              <a:gd name="connsiteX2" fmla="*/ 3351984 w 3373922"/>
              <a:gd name="connsiteY2" fmla="*/ 395702 h 5855692"/>
              <a:gd name="connsiteX3" fmla="*/ 3373922 w 3373922"/>
              <a:gd name="connsiteY3" fmla="*/ 474804 h 5855692"/>
              <a:gd name="connsiteX4" fmla="*/ 3373922 w 3373922"/>
              <a:gd name="connsiteY4" fmla="*/ 5840715 h 5855692"/>
              <a:gd name="connsiteX5" fmla="*/ 167417 w 3373922"/>
              <a:gd name="connsiteY5" fmla="*/ 5855692 h 5855692"/>
              <a:gd name="connsiteX6" fmla="*/ 191083 w 3373922"/>
              <a:gd name="connsiteY6" fmla="*/ 4713903 h 5855692"/>
              <a:gd name="connsiteX7" fmla="*/ 1247171 w 3373922"/>
              <a:gd name="connsiteY7" fmla="*/ 4243084 h 5855692"/>
              <a:gd name="connsiteX8" fmla="*/ 662188 w 3373922"/>
              <a:gd name="connsiteY8" fmla="*/ 3378329 h 5855692"/>
              <a:gd name="connsiteX9" fmla="*/ 388612 w 3373922"/>
              <a:gd name="connsiteY9" fmla="*/ 2261448 h 5855692"/>
              <a:gd name="connsiteX10" fmla="*/ 516220 w 3373922"/>
              <a:gd name="connsiteY10" fmla="*/ 1107947 h 5855692"/>
              <a:gd name="connsiteX11" fmla="*/ 1515086 w 3373922"/>
              <a:gd name="connsiteY11" fmla="*/ 774669 h 5855692"/>
              <a:gd name="connsiteX12" fmla="*/ 3024446 w 3373922"/>
              <a:gd name="connsiteY12" fmla="*/ 9109 h 5855692"/>
              <a:gd name="connsiteX0" fmla="*/ 3024446 w 3373922"/>
              <a:gd name="connsiteY0" fmla="*/ 15651 h 5862234"/>
              <a:gd name="connsiteX1" fmla="*/ 3281455 w 3373922"/>
              <a:gd name="connsiteY1" fmla="*/ 222156 h 5862234"/>
              <a:gd name="connsiteX2" fmla="*/ 3351984 w 3373922"/>
              <a:gd name="connsiteY2" fmla="*/ 402244 h 5862234"/>
              <a:gd name="connsiteX3" fmla="*/ 3373922 w 3373922"/>
              <a:gd name="connsiteY3" fmla="*/ 481346 h 5862234"/>
              <a:gd name="connsiteX4" fmla="*/ 3373922 w 3373922"/>
              <a:gd name="connsiteY4" fmla="*/ 5847257 h 5862234"/>
              <a:gd name="connsiteX5" fmla="*/ 167417 w 3373922"/>
              <a:gd name="connsiteY5" fmla="*/ 5862234 h 5862234"/>
              <a:gd name="connsiteX6" fmla="*/ 191083 w 3373922"/>
              <a:gd name="connsiteY6" fmla="*/ 4720445 h 5862234"/>
              <a:gd name="connsiteX7" fmla="*/ 1247171 w 3373922"/>
              <a:gd name="connsiteY7" fmla="*/ 4249626 h 5862234"/>
              <a:gd name="connsiteX8" fmla="*/ 662188 w 3373922"/>
              <a:gd name="connsiteY8" fmla="*/ 3384871 h 5862234"/>
              <a:gd name="connsiteX9" fmla="*/ 388612 w 3373922"/>
              <a:gd name="connsiteY9" fmla="*/ 2267990 h 5862234"/>
              <a:gd name="connsiteX10" fmla="*/ 516220 w 3373922"/>
              <a:gd name="connsiteY10" fmla="*/ 1114489 h 5862234"/>
              <a:gd name="connsiteX11" fmla="*/ 783121 w 3373922"/>
              <a:gd name="connsiteY11" fmla="*/ 628920 h 5862234"/>
              <a:gd name="connsiteX12" fmla="*/ 3024446 w 3373922"/>
              <a:gd name="connsiteY12" fmla="*/ 15651 h 5862234"/>
              <a:gd name="connsiteX0" fmla="*/ 3015258 w 3373922"/>
              <a:gd name="connsiteY0" fmla="*/ 86057 h 5641596"/>
              <a:gd name="connsiteX1" fmla="*/ 3281455 w 3373922"/>
              <a:gd name="connsiteY1" fmla="*/ 1518 h 5641596"/>
              <a:gd name="connsiteX2" fmla="*/ 3351984 w 3373922"/>
              <a:gd name="connsiteY2" fmla="*/ 181606 h 5641596"/>
              <a:gd name="connsiteX3" fmla="*/ 3373922 w 3373922"/>
              <a:gd name="connsiteY3" fmla="*/ 260708 h 5641596"/>
              <a:gd name="connsiteX4" fmla="*/ 3373922 w 3373922"/>
              <a:gd name="connsiteY4" fmla="*/ 5626619 h 5641596"/>
              <a:gd name="connsiteX5" fmla="*/ 167417 w 3373922"/>
              <a:gd name="connsiteY5" fmla="*/ 5641596 h 5641596"/>
              <a:gd name="connsiteX6" fmla="*/ 191083 w 3373922"/>
              <a:gd name="connsiteY6" fmla="*/ 4499807 h 5641596"/>
              <a:gd name="connsiteX7" fmla="*/ 1247171 w 3373922"/>
              <a:gd name="connsiteY7" fmla="*/ 4028988 h 5641596"/>
              <a:gd name="connsiteX8" fmla="*/ 662188 w 3373922"/>
              <a:gd name="connsiteY8" fmla="*/ 3164233 h 5641596"/>
              <a:gd name="connsiteX9" fmla="*/ 388612 w 3373922"/>
              <a:gd name="connsiteY9" fmla="*/ 2047352 h 5641596"/>
              <a:gd name="connsiteX10" fmla="*/ 516220 w 3373922"/>
              <a:gd name="connsiteY10" fmla="*/ 893851 h 5641596"/>
              <a:gd name="connsiteX11" fmla="*/ 783121 w 3373922"/>
              <a:gd name="connsiteY11" fmla="*/ 408282 h 5641596"/>
              <a:gd name="connsiteX12" fmla="*/ 3015258 w 3373922"/>
              <a:gd name="connsiteY12" fmla="*/ 86057 h 5641596"/>
              <a:gd name="connsiteX0" fmla="*/ 2984196 w 3342860"/>
              <a:gd name="connsiteY0" fmla="*/ 86057 h 5641596"/>
              <a:gd name="connsiteX1" fmla="*/ 3250393 w 3342860"/>
              <a:gd name="connsiteY1" fmla="*/ 1518 h 5641596"/>
              <a:gd name="connsiteX2" fmla="*/ 3320922 w 3342860"/>
              <a:gd name="connsiteY2" fmla="*/ 181606 h 5641596"/>
              <a:gd name="connsiteX3" fmla="*/ 3342860 w 3342860"/>
              <a:gd name="connsiteY3" fmla="*/ 260708 h 5641596"/>
              <a:gd name="connsiteX4" fmla="*/ 3342860 w 3342860"/>
              <a:gd name="connsiteY4" fmla="*/ 5626619 h 5641596"/>
              <a:gd name="connsiteX5" fmla="*/ 136355 w 3342860"/>
              <a:gd name="connsiteY5" fmla="*/ 5641596 h 5641596"/>
              <a:gd name="connsiteX6" fmla="*/ 160021 w 3342860"/>
              <a:gd name="connsiteY6" fmla="*/ 4499807 h 5641596"/>
              <a:gd name="connsiteX7" fmla="*/ 542334 w 3342860"/>
              <a:gd name="connsiteY7" fmla="*/ 3893619 h 5641596"/>
              <a:gd name="connsiteX8" fmla="*/ 631126 w 3342860"/>
              <a:gd name="connsiteY8" fmla="*/ 3164233 h 5641596"/>
              <a:gd name="connsiteX9" fmla="*/ 357550 w 3342860"/>
              <a:gd name="connsiteY9" fmla="*/ 2047352 h 5641596"/>
              <a:gd name="connsiteX10" fmla="*/ 485158 w 3342860"/>
              <a:gd name="connsiteY10" fmla="*/ 893851 h 5641596"/>
              <a:gd name="connsiteX11" fmla="*/ 752059 w 3342860"/>
              <a:gd name="connsiteY11" fmla="*/ 408282 h 5641596"/>
              <a:gd name="connsiteX12" fmla="*/ 2984196 w 3342860"/>
              <a:gd name="connsiteY12" fmla="*/ 86057 h 5641596"/>
              <a:gd name="connsiteX0" fmla="*/ 2984196 w 3342860"/>
              <a:gd name="connsiteY0" fmla="*/ 170123 h 5725662"/>
              <a:gd name="connsiteX1" fmla="*/ 3250393 w 3342860"/>
              <a:gd name="connsiteY1" fmla="*/ 85584 h 5725662"/>
              <a:gd name="connsiteX2" fmla="*/ 3320922 w 3342860"/>
              <a:gd name="connsiteY2" fmla="*/ 265672 h 5725662"/>
              <a:gd name="connsiteX3" fmla="*/ 3342860 w 3342860"/>
              <a:gd name="connsiteY3" fmla="*/ 344774 h 5725662"/>
              <a:gd name="connsiteX4" fmla="*/ 3342860 w 3342860"/>
              <a:gd name="connsiteY4" fmla="*/ 5710685 h 5725662"/>
              <a:gd name="connsiteX5" fmla="*/ 136355 w 3342860"/>
              <a:gd name="connsiteY5" fmla="*/ 5725662 h 5725662"/>
              <a:gd name="connsiteX6" fmla="*/ 160021 w 3342860"/>
              <a:gd name="connsiteY6" fmla="*/ 4583873 h 5725662"/>
              <a:gd name="connsiteX7" fmla="*/ 542334 w 3342860"/>
              <a:gd name="connsiteY7" fmla="*/ 3977685 h 5725662"/>
              <a:gd name="connsiteX8" fmla="*/ 631126 w 3342860"/>
              <a:gd name="connsiteY8" fmla="*/ 3248299 h 5725662"/>
              <a:gd name="connsiteX9" fmla="*/ 357550 w 3342860"/>
              <a:gd name="connsiteY9" fmla="*/ 2131418 h 5725662"/>
              <a:gd name="connsiteX10" fmla="*/ 485158 w 3342860"/>
              <a:gd name="connsiteY10" fmla="*/ 977917 h 5725662"/>
              <a:gd name="connsiteX11" fmla="*/ 761247 w 3342860"/>
              <a:gd name="connsiteY11" fmla="*/ 312984 h 5725662"/>
              <a:gd name="connsiteX12" fmla="*/ 2984196 w 3342860"/>
              <a:gd name="connsiteY12" fmla="*/ 170123 h 5725662"/>
              <a:gd name="connsiteX0" fmla="*/ 2984196 w 3342860"/>
              <a:gd name="connsiteY0" fmla="*/ 170123 h 5725662"/>
              <a:gd name="connsiteX1" fmla="*/ 3250393 w 3342860"/>
              <a:gd name="connsiteY1" fmla="*/ 85584 h 5725662"/>
              <a:gd name="connsiteX2" fmla="*/ 3320922 w 3342860"/>
              <a:gd name="connsiteY2" fmla="*/ 265672 h 5725662"/>
              <a:gd name="connsiteX3" fmla="*/ 3342860 w 3342860"/>
              <a:gd name="connsiteY3" fmla="*/ 344774 h 5725662"/>
              <a:gd name="connsiteX4" fmla="*/ 3342860 w 3342860"/>
              <a:gd name="connsiteY4" fmla="*/ 5710685 h 5725662"/>
              <a:gd name="connsiteX5" fmla="*/ 136355 w 3342860"/>
              <a:gd name="connsiteY5" fmla="*/ 5725662 h 5725662"/>
              <a:gd name="connsiteX6" fmla="*/ 160021 w 3342860"/>
              <a:gd name="connsiteY6" fmla="*/ 4583873 h 5725662"/>
              <a:gd name="connsiteX7" fmla="*/ 542334 w 3342860"/>
              <a:gd name="connsiteY7" fmla="*/ 3977685 h 5725662"/>
              <a:gd name="connsiteX8" fmla="*/ 631126 w 3342860"/>
              <a:gd name="connsiteY8" fmla="*/ 3248299 h 5725662"/>
              <a:gd name="connsiteX9" fmla="*/ 538245 w 3342860"/>
              <a:gd name="connsiteY9" fmla="*/ 2131418 h 5725662"/>
              <a:gd name="connsiteX10" fmla="*/ 485158 w 3342860"/>
              <a:gd name="connsiteY10" fmla="*/ 977917 h 5725662"/>
              <a:gd name="connsiteX11" fmla="*/ 761247 w 3342860"/>
              <a:gd name="connsiteY11" fmla="*/ 312984 h 5725662"/>
              <a:gd name="connsiteX12" fmla="*/ 2984196 w 3342860"/>
              <a:gd name="connsiteY12" fmla="*/ 170123 h 5725662"/>
              <a:gd name="connsiteX0" fmla="*/ 2984196 w 3342860"/>
              <a:gd name="connsiteY0" fmla="*/ 170123 h 5725662"/>
              <a:gd name="connsiteX1" fmla="*/ 3250393 w 3342860"/>
              <a:gd name="connsiteY1" fmla="*/ 85584 h 5725662"/>
              <a:gd name="connsiteX2" fmla="*/ 3320922 w 3342860"/>
              <a:gd name="connsiteY2" fmla="*/ 265672 h 5725662"/>
              <a:gd name="connsiteX3" fmla="*/ 3342860 w 3342860"/>
              <a:gd name="connsiteY3" fmla="*/ 344774 h 5725662"/>
              <a:gd name="connsiteX4" fmla="*/ 3342860 w 3342860"/>
              <a:gd name="connsiteY4" fmla="*/ 5710685 h 5725662"/>
              <a:gd name="connsiteX5" fmla="*/ 136355 w 3342860"/>
              <a:gd name="connsiteY5" fmla="*/ 5725662 h 5725662"/>
              <a:gd name="connsiteX6" fmla="*/ 160021 w 3342860"/>
              <a:gd name="connsiteY6" fmla="*/ 4583873 h 5725662"/>
              <a:gd name="connsiteX7" fmla="*/ 542334 w 3342860"/>
              <a:gd name="connsiteY7" fmla="*/ 3977685 h 5725662"/>
              <a:gd name="connsiteX8" fmla="*/ 631126 w 3342860"/>
              <a:gd name="connsiteY8" fmla="*/ 3248299 h 5725662"/>
              <a:gd name="connsiteX9" fmla="*/ 538245 w 3342860"/>
              <a:gd name="connsiteY9" fmla="*/ 2131418 h 5725662"/>
              <a:gd name="connsiteX10" fmla="*/ 485158 w 3342860"/>
              <a:gd name="connsiteY10" fmla="*/ 977917 h 5725662"/>
              <a:gd name="connsiteX11" fmla="*/ 761247 w 3342860"/>
              <a:gd name="connsiteY11" fmla="*/ 312984 h 5725662"/>
              <a:gd name="connsiteX12" fmla="*/ 2984196 w 3342860"/>
              <a:gd name="connsiteY12" fmla="*/ 170123 h 5725662"/>
              <a:gd name="connsiteX0" fmla="*/ 2895380 w 3342860"/>
              <a:gd name="connsiteY0" fmla="*/ 327270 h 5656066"/>
              <a:gd name="connsiteX1" fmla="*/ 3250393 w 3342860"/>
              <a:gd name="connsiteY1" fmla="*/ 15988 h 5656066"/>
              <a:gd name="connsiteX2" fmla="*/ 3320922 w 3342860"/>
              <a:gd name="connsiteY2" fmla="*/ 196076 h 5656066"/>
              <a:gd name="connsiteX3" fmla="*/ 3342860 w 3342860"/>
              <a:gd name="connsiteY3" fmla="*/ 275178 h 5656066"/>
              <a:gd name="connsiteX4" fmla="*/ 3342860 w 3342860"/>
              <a:gd name="connsiteY4" fmla="*/ 5641089 h 5656066"/>
              <a:gd name="connsiteX5" fmla="*/ 136355 w 3342860"/>
              <a:gd name="connsiteY5" fmla="*/ 5656066 h 5656066"/>
              <a:gd name="connsiteX6" fmla="*/ 160021 w 3342860"/>
              <a:gd name="connsiteY6" fmla="*/ 4514277 h 5656066"/>
              <a:gd name="connsiteX7" fmla="*/ 542334 w 3342860"/>
              <a:gd name="connsiteY7" fmla="*/ 3908089 h 5656066"/>
              <a:gd name="connsiteX8" fmla="*/ 631126 w 3342860"/>
              <a:gd name="connsiteY8" fmla="*/ 3178703 h 5656066"/>
              <a:gd name="connsiteX9" fmla="*/ 538245 w 3342860"/>
              <a:gd name="connsiteY9" fmla="*/ 2061822 h 5656066"/>
              <a:gd name="connsiteX10" fmla="*/ 485158 w 3342860"/>
              <a:gd name="connsiteY10" fmla="*/ 908321 h 5656066"/>
              <a:gd name="connsiteX11" fmla="*/ 761247 w 3342860"/>
              <a:gd name="connsiteY11" fmla="*/ 243388 h 5656066"/>
              <a:gd name="connsiteX12" fmla="*/ 2895380 w 3342860"/>
              <a:gd name="connsiteY12" fmla="*/ 327270 h 5656066"/>
              <a:gd name="connsiteX0" fmla="*/ 2552367 w 3342860"/>
              <a:gd name="connsiteY0" fmla="*/ 245754 h 5686230"/>
              <a:gd name="connsiteX1" fmla="*/ 3250393 w 3342860"/>
              <a:gd name="connsiteY1" fmla="*/ 46152 h 5686230"/>
              <a:gd name="connsiteX2" fmla="*/ 3320922 w 3342860"/>
              <a:gd name="connsiteY2" fmla="*/ 226240 h 5686230"/>
              <a:gd name="connsiteX3" fmla="*/ 3342860 w 3342860"/>
              <a:gd name="connsiteY3" fmla="*/ 305342 h 5686230"/>
              <a:gd name="connsiteX4" fmla="*/ 3342860 w 3342860"/>
              <a:gd name="connsiteY4" fmla="*/ 5671253 h 5686230"/>
              <a:gd name="connsiteX5" fmla="*/ 136355 w 3342860"/>
              <a:gd name="connsiteY5" fmla="*/ 5686230 h 5686230"/>
              <a:gd name="connsiteX6" fmla="*/ 160021 w 3342860"/>
              <a:gd name="connsiteY6" fmla="*/ 4544441 h 5686230"/>
              <a:gd name="connsiteX7" fmla="*/ 542334 w 3342860"/>
              <a:gd name="connsiteY7" fmla="*/ 3938253 h 5686230"/>
              <a:gd name="connsiteX8" fmla="*/ 631126 w 3342860"/>
              <a:gd name="connsiteY8" fmla="*/ 3208867 h 5686230"/>
              <a:gd name="connsiteX9" fmla="*/ 538245 w 3342860"/>
              <a:gd name="connsiteY9" fmla="*/ 2091986 h 5686230"/>
              <a:gd name="connsiteX10" fmla="*/ 485158 w 3342860"/>
              <a:gd name="connsiteY10" fmla="*/ 938485 h 5686230"/>
              <a:gd name="connsiteX11" fmla="*/ 761247 w 3342860"/>
              <a:gd name="connsiteY11" fmla="*/ 273552 h 5686230"/>
              <a:gd name="connsiteX12" fmla="*/ 2552367 w 3342860"/>
              <a:gd name="connsiteY12" fmla="*/ 245754 h 5686230"/>
              <a:gd name="connsiteX0" fmla="*/ 2552367 w 3369924"/>
              <a:gd name="connsiteY0" fmla="*/ 245754 h 5686230"/>
              <a:gd name="connsiteX1" fmla="*/ 3250393 w 3369924"/>
              <a:gd name="connsiteY1" fmla="*/ 46152 h 5686230"/>
              <a:gd name="connsiteX2" fmla="*/ 3369924 w 3369924"/>
              <a:gd name="connsiteY2" fmla="*/ 202551 h 5686230"/>
              <a:gd name="connsiteX3" fmla="*/ 3342860 w 3369924"/>
              <a:gd name="connsiteY3" fmla="*/ 305342 h 5686230"/>
              <a:gd name="connsiteX4" fmla="*/ 3342860 w 3369924"/>
              <a:gd name="connsiteY4" fmla="*/ 5671253 h 5686230"/>
              <a:gd name="connsiteX5" fmla="*/ 136355 w 3369924"/>
              <a:gd name="connsiteY5" fmla="*/ 5686230 h 5686230"/>
              <a:gd name="connsiteX6" fmla="*/ 160021 w 3369924"/>
              <a:gd name="connsiteY6" fmla="*/ 4544441 h 5686230"/>
              <a:gd name="connsiteX7" fmla="*/ 542334 w 3369924"/>
              <a:gd name="connsiteY7" fmla="*/ 3938253 h 5686230"/>
              <a:gd name="connsiteX8" fmla="*/ 631126 w 3369924"/>
              <a:gd name="connsiteY8" fmla="*/ 3208867 h 5686230"/>
              <a:gd name="connsiteX9" fmla="*/ 538245 w 3369924"/>
              <a:gd name="connsiteY9" fmla="*/ 2091986 h 5686230"/>
              <a:gd name="connsiteX10" fmla="*/ 485158 w 3369924"/>
              <a:gd name="connsiteY10" fmla="*/ 938485 h 5686230"/>
              <a:gd name="connsiteX11" fmla="*/ 761247 w 3369924"/>
              <a:gd name="connsiteY11" fmla="*/ 273552 h 5686230"/>
              <a:gd name="connsiteX12" fmla="*/ 2552367 w 3369924"/>
              <a:gd name="connsiteY12" fmla="*/ 245754 h 5686230"/>
              <a:gd name="connsiteX0" fmla="*/ 2552367 w 3369924"/>
              <a:gd name="connsiteY0" fmla="*/ 245754 h 5686230"/>
              <a:gd name="connsiteX1" fmla="*/ 2922693 w 3369924"/>
              <a:gd name="connsiteY1" fmla="*/ 15694 h 5686230"/>
              <a:gd name="connsiteX2" fmla="*/ 3369924 w 3369924"/>
              <a:gd name="connsiteY2" fmla="*/ 202551 h 5686230"/>
              <a:gd name="connsiteX3" fmla="*/ 3342860 w 3369924"/>
              <a:gd name="connsiteY3" fmla="*/ 305342 h 5686230"/>
              <a:gd name="connsiteX4" fmla="*/ 3342860 w 3369924"/>
              <a:gd name="connsiteY4" fmla="*/ 5671253 h 5686230"/>
              <a:gd name="connsiteX5" fmla="*/ 136355 w 3369924"/>
              <a:gd name="connsiteY5" fmla="*/ 5686230 h 5686230"/>
              <a:gd name="connsiteX6" fmla="*/ 160021 w 3369924"/>
              <a:gd name="connsiteY6" fmla="*/ 4544441 h 5686230"/>
              <a:gd name="connsiteX7" fmla="*/ 542334 w 3369924"/>
              <a:gd name="connsiteY7" fmla="*/ 3938253 h 5686230"/>
              <a:gd name="connsiteX8" fmla="*/ 631126 w 3369924"/>
              <a:gd name="connsiteY8" fmla="*/ 3208867 h 5686230"/>
              <a:gd name="connsiteX9" fmla="*/ 538245 w 3369924"/>
              <a:gd name="connsiteY9" fmla="*/ 2091986 h 5686230"/>
              <a:gd name="connsiteX10" fmla="*/ 485158 w 3369924"/>
              <a:gd name="connsiteY10" fmla="*/ 938485 h 5686230"/>
              <a:gd name="connsiteX11" fmla="*/ 761247 w 3369924"/>
              <a:gd name="connsiteY11" fmla="*/ 273552 h 5686230"/>
              <a:gd name="connsiteX12" fmla="*/ 2552367 w 3369924"/>
              <a:gd name="connsiteY12" fmla="*/ 245754 h 5686230"/>
              <a:gd name="connsiteX0" fmla="*/ 2552367 w 3369924"/>
              <a:gd name="connsiteY0" fmla="*/ 297948 h 5738424"/>
              <a:gd name="connsiteX1" fmla="*/ 2971695 w 3369924"/>
              <a:gd name="connsiteY1" fmla="*/ 203 h 5738424"/>
              <a:gd name="connsiteX2" fmla="*/ 3369924 w 3369924"/>
              <a:gd name="connsiteY2" fmla="*/ 254745 h 5738424"/>
              <a:gd name="connsiteX3" fmla="*/ 3342860 w 3369924"/>
              <a:gd name="connsiteY3" fmla="*/ 357536 h 5738424"/>
              <a:gd name="connsiteX4" fmla="*/ 3342860 w 3369924"/>
              <a:gd name="connsiteY4" fmla="*/ 5723447 h 5738424"/>
              <a:gd name="connsiteX5" fmla="*/ 136355 w 3369924"/>
              <a:gd name="connsiteY5" fmla="*/ 5738424 h 5738424"/>
              <a:gd name="connsiteX6" fmla="*/ 160021 w 3369924"/>
              <a:gd name="connsiteY6" fmla="*/ 4596635 h 5738424"/>
              <a:gd name="connsiteX7" fmla="*/ 542334 w 3369924"/>
              <a:gd name="connsiteY7" fmla="*/ 3990447 h 5738424"/>
              <a:gd name="connsiteX8" fmla="*/ 631126 w 3369924"/>
              <a:gd name="connsiteY8" fmla="*/ 3261061 h 5738424"/>
              <a:gd name="connsiteX9" fmla="*/ 538245 w 3369924"/>
              <a:gd name="connsiteY9" fmla="*/ 2144180 h 5738424"/>
              <a:gd name="connsiteX10" fmla="*/ 485158 w 3369924"/>
              <a:gd name="connsiteY10" fmla="*/ 990679 h 5738424"/>
              <a:gd name="connsiteX11" fmla="*/ 761247 w 3369924"/>
              <a:gd name="connsiteY11" fmla="*/ 325746 h 5738424"/>
              <a:gd name="connsiteX12" fmla="*/ 2552367 w 3369924"/>
              <a:gd name="connsiteY12" fmla="*/ 297948 h 5738424"/>
              <a:gd name="connsiteX0" fmla="*/ 2552367 w 3369924"/>
              <a:gd name="connsiteY0" fmla="*/ 1045946 h 6486422"/>
              <a:gd name="connsiteX1" fmla="*/ 2909291 w 3369924"/>
              <a:gd name="connsiteY1" fmla="*/ 41 h 6486422"/>
              <a:gd name="connsiteX2" fmla="*/ 3369924 w 3369924"/>
              <a:gd name="connsiteY2" fmla="*/ 1002743 h 6486422"/>
              <a:gd name="connsiteX3" fmla="*/ 3342860 w 3369924"/>
              <a:gd name="connsiteY3" fmla="*/ 1105534 h 6486422"/>
              <a:gd name="connsiteX4" fmla="*/ 3342860 w 3369924"/>
              <a:gd name="connsiteY4" fmla="*/ 6471445 h 6486422"/>
              <a:gd name="connsiteX5" fmla="*/ 136355 w 3369924"/>
              <a:gd name="connsiteY5" fmla="*/ 6486422 h 6486422"/>
              <a:gd name="connsiteX6" fmla="*/ 160021 w 3369924"/>
              <a:gd name="connsiteY6" fmla="*/ 5344633 h 6486422"/>
              <a:gd name="connsiteX7" fmla="*/ 542334 w 3369924"/>
              <a:gd name="connsiteY7" fmla="*/ 4738445 h 6486422"/>
              <a:gd name="connsiteX8" fmla="*/ 631126 w 3369924"/>
              <a:gd name="connsiteY8" fmla="*/ 4009059 h 6486422"/>
              <a:gd name="connsiteX9" fmla="*/ 538245 w 3369924"/>
              <a:gd name="connsiteY9" fmla="*/ 2892178 h 6486422"/>
              <a:gd name="connsiteX10" fmla="*/ 485158 w 3369924"/>
              <a:gd name="connsiteY10" fmla="*/ 1738677 h 6486422"/>
              <a:gd name="connsiteX11" fmla="*/ 761247 w 3369924"/>
              <a:gd name="connsiteY11" fmla="*/ 1073744 h 6486422"/>
              <a:gd name="connsiteX12" fmla="*/ 2552367 w 3369924"/>
              <a:gd name="connsiteY12" fmla="*/ 1045946 h 6486422"/>
              <a:gd name="connsiteX0" fmla="*/ 2431027 w 3369924"/>
              <a:gd name="connsiteY0" fmla="*/ 181990 h 6525138"/>
              <a:gd name="connsiteX1" fmla="*/ 2909291 w 3369924"/>
              <a:gd name="connsiteY1" fmla="*/ 38757 h 6525138"/>
              <a:gd name="connsiteX2" fmla="*/ 3369924 w 3369924"/>
              <a:gd name="connsiteY2" fmla="*/ 1041459 h 6525138"/>
              <a:gd name="connsiteX3" fmla="*/ 3342860 w 3369924"/>
              <a:gd name="connsiteY3" fmla="*/ 1144250 h 6525138"/>
              <a:gd name="connsiteX4" fmla="*/ 3342860 w 3369924"/>
              <a:gd name="connsiteY4" fmla="*/ 6510161 h 6525138"/>
              <a:gd name="connsiteX5" fmla="*/ 136355 w 3369924"/>
              <a:gd name="connsiteY5" fmla="*/ 6525138 h 6525138"/>
              <a:gd name="connsiteX6" fmla="*/ 160021 w 3369924"/>
              <a:gd name="connsiteY6" fmla="*/ 5383349 h 6525138"/>
              <a:gd name="connsiteX7" fmla="*/ 542334 w 3369924"/>
              <a:gd name="connsiteY7" fmla="*/ 4777161 h 6525138"/>
              <a:gd name="connsiteX8" fmla="*/ 631126 w 3369924"/>
              <a:gd name="connsiteY8" fmla="*/ 4047775 h 6525138"/>
              <a:gd name="connsiteX9" fmla="*/ 538245 w 3369924"/>
              <a:gd name="connsiteY9" fmla="*/ 2930894 h 6525138"/>
              <a:gd name="connsiteX10" fmla="*/ 485158 w 3369924"/>
              <a:gd name="connsiteY10" fmla="*/ 1777393 h 6525138"/>
              <a:gd name="connsiteX11" fmla="*/ 761247 w 3369924"/>
              <a:gd name="connsiteY11" fmla="*/ 1112460 h 6525138"/>
              <a:gd name="connsiteX12" fmla="*/ 2431027 w 3369924"/>
              <a:gd name="connsiteY12" fmla="*/ 181990 h 6525138"/>
              <a:gd name="connsiteX0" fmla="*/ 2431027 w 3369924"/>
              <a:gd name="connsiteY0" fmla="*/ 181990 h 6525138"/>
              <a:gd name="connsiteX1" fmla="*/ 2909291 w 3369924"/>
              <a:gd name="connsiteY1" fmla="*/ 38757 h 6525138"/>
              <a:gd name="connsiteX2" fmla="*/ 3369924 w 3369924"/>
              <a:gd name="connsiteY2" fmla="*/ 1041459 h 6525138"/>
              <a:gd name="connsiteX3" fmla="*/ 3342860 w 3369924"/>
              <a:gd name="connsiteY3" fmla="*/ 1144250 h 6525138"/>
              <a:gd name="connsiteX4" fmla="*/ 3342860 w 3369924"/>
              <a:gd name="connsiteY4" fmla="*/ 6510161 h 6525138"/>
              <a:gd name="connsiteX5" fmla="*/ 136355 w 3369924"/>
              <a:gd name="connsiteY5" fmla="*/ 6525138 h 6525138"/>
              <a:gd name="connsiteX6" fmla="*/ 160021 w 3369924"/>
              <a:gd name="connsiteY6" fmla="*/ 5383349 h 6525138"/>
              <a:gd name="connsiteX7" fmla="*/ 542334 w 3369924"/>
              <a:gd name="connsiteY7" fmla="*/ 4777161 h 6525138"/>
              <a:gd name="connsiteX8" fmla="*/ 631126 w 3369924"/>
              <a:gd name="connsiteY8" fmla="*/ 4047775 h 6525138"/>
              <a:gd name="connsiteX9" fmla="*/ 538245 w 3369924"/>
              <a:gd name="connsiteY9" fmla="*/ 2930894 h 6525138"/>
              <a:gd name="connsiteX10" fmla="*/ 485158 w 3369924"/>
              <a:gd name="connsiteY10" fmla="*/ 1777393 h 6525138"/>
              <a:gd name="connsiteX11" fmla="*/ 1059398 w 3369924"/>
              <a:gd name="connsiteY11" fmla="*/ 1185650 h 6525138"/>
              <a:gd name="connsiteX12" fmla="*/ 2431027 w 3369924"/>
              <a:gd name="connsiteY12" fmla="*/ 181990 h 6525138"/>
              <a:gd name="connsiteX0" fmla="*/ 2431027 w 3369924"/>
              <a:gd name="connsiteY0" fmla="*/ 181990 h 6525138"/>
              <a:gd name="connsiteX1" fmla="*/ 2909291 w 3369924"/>
              <a:gd name="connsiteY1" fmla="*/ 38757 h 6525138"/>
              <a:gd name="connsiteX2" fmla="*/ 3369924 w 3369924"/>
              <a:gd name="connsiteY2" fmla="*/ 1041459 h 6525138"/>
              <a:gd name="connsiteX3" fmla="*/ 3342860 w 3369924"/>
              <a:gd name="connsiteY3" fmla="*/ 1144250 h 6525138"/>
              <a:gd name="connsiteX4" fmla="*/ 3342860 w 3369924"/>
              <a:gd name="connsiteY4" fmla="*/ 6510161 h 6525138"/>
              <a:gd name="connsiteX5" fmla="*/ 136355 w 3369924"/>
              <a:gd name="connsiteY5" fmla="*/ 6525138 h 6525138"/>
              <a:gd name="connsiteX6" fmla="*/ 160021 w 3369924"/>
              <a:gd name="connsiteY6" fmla="*/ 5383349 h 6525138"/>
              <a:gd name="connsiteX7" fmla="*/ 542334 w 3369924"/>
              <a:gd name="connsiteY7" fmla="*/ 4777161 h 6525138"/>
              <a:gd name="connsiteX8" fmla="*/ 631126 w 3369924"/>
              <a:gd name="connsiteY8" fmla="*/ 4047775 h 6525138"/>
              <a:gd name="connsiteX9" fmla="*/ 538245 w 3369924"/>
              <a:gd name="connsiteY9" fmla="*/ 2930894 h 6525138"/>
              <a:gd name="connsiteX10" fmla="*/ 485158 w 3369924"/>
              <a:gd name="connsiteY10" fmla="*/ 1777393 h 6525138"/>
              <a:gd name="connsiteX11" fmla="*/ 1059398 w 3369924"/>
              <a:gd name="connsiteY11" fmla="*/ 1185650 h 6525138"/>
              <a:gd name="connsiteX12" fmla="*/ 2431027 w 3369924"/>
              <a:gd name="connsiteY12" fmla="*/ 181990 h 6525138"/>
              <a:gd name="connsiteX0" fmla="*/ 2347822 w 3369924"/>
              <a:gd name="connsiteY0" fmla="*/ 7262 h 6773283"/>
              <a:gd name="connsiteX1" fmla="*/ 2909291 w 3369924"/>
              <a:gd name="connsiteY1" fmla="*/ 286902 h 6773283"/>
              <a:gd name="connsiteX2" fmla="*/ 3369924 w 3369924"/>
              <a:gd name="connsiteY2" fmla="*/ 1289604 h 6773283"/>
              <a:gd name="connsiteX3" fmla="*/ 3342860 w 3369924"/>
              <a:gd name="connsiteY3" fmla="*/ 1392395 h 6773283"/>
              <a:gd name="connsiteX4" fmla="*/ 3342860 w 3369924"/>
              <a:gd name="connsiteY4" fmla="*/ 6758306 h 6773283"/>
              <a:gd name="connsiteX5" fmla="*/ 136355 w 3369924"/>
              <a:gd name="connsiteY5" fmla="*/ 6773283 h 6773283"/>
              <a:gd name="connsiteX6" fmla="*/ 160021 w 3369924"/>
              <a:gd name="connsiteY6" fmla="*/ 5631494 h 6773283"/>
              <a:gd name="connsiteX7" fmla="*/ 542334 w 3369924"/>
              <a:gd name="connsiteY7" fmla="*/ 5025306 h 6773283"/>
              <a:gd name="connsiteX8" fmla="*/ 631126 w 3369924"/>
              <a:gd name="connsiteY8" fmla="*/ 4295920 h 6773283"/>
              <a:gd name="connsiteX9" fmla="*/ 538245 w 3369924"/>
              <a:gd name="connsiteY9" fmla="*/ 3179039 h 6773283"/>
              <a:gd name="connsiteX10" fmla="*/ 485158 w 3369924"/>
              <a:gd name="connsiteY10" fmla="*/ 2025538 h 6773283"/>
              <a:gd name="connsiteX11" fmla="*/ 1059398 w 3369924"/>
              <a:gd name="connsiteY11" fmla="*/ 1433795 h 6773283"/>
              <a:gd name="connsiteX12" fmla="*/ 2347822 w 3369924"/>
              <a:gd name="connsiteY12" fmla="*/ 7262 h 6773283"/>
              <a:gd name="connsiteX0" fmla="*/ 2347822 w 3342860"/>
              <a:gd name="connsiteY0" fmla="*/ 157119 h 6923140"/>
              <a:gd name="connsiteX1" fmla="*/ 2909291 w 3342860"/>
              <a:gd name="connsiteY1" fmla="*/ 436759 h 6923140"/>
              <a:gd name="connsiteX2" fmla="*/ 3269385 w 3342860"/>
              <a:gd name="connsiteY2" fmla="*/ 8198 h 6923140"/>
              <a:gd name="connsiteX3" fmla="*/ 3342860 w 3342860"/>
              <a:gd name="connsiteY3" fmla="*/ 1542252 h 6923140"/>
              <a:gd name="connsiteX4" fmla="*/ 3342860 w 3342860"/>
              <a:gd name="connsiteY4" fmla="*/ 6908163 h 6923140"/>
              <a:gd name="connsiteX5" fmla="*/ 136355 w 3342860"/>
              <a:gd name="connsiteY5" fmla="*/ 6923140 h 6923140"/>
              <a:gd name="connsiteX6" fmla="*/ 160021 w 3342860"/>
              <a:gd name="connsiteY6" fmla="*/ 5781351 h 6923140"/>
              <a:gd name="connsiteX7" fmla="*/ 542334 w 3342860"/>
              <a:gd name="connsiteY7" fmla="*/ 5175163 h 6923140"/>
              <a:gd name="connsiteX8" fmla="*/ 631126 w 3342860"/>
              <a:gd name="connsiteY8" fmla="*/ 4445777 h 6923140"/>
              <a:gd name="connsiteX9" fmla="*/ 538245 w 3342860"/>
              <a:gd name="connsiteY9" fmla="*/ 3328896 h 6923140"/>
              <a:gd name="connsiteX10" fmla="*/ 485158 w 3342860"/>
              <a:gd name="connsiteY10" fmla="*/ 2175395 h 6923140"/>
              <a:gd name="connsiteX11" fmla="*/ 1059398 w 3342860"/>
              <a:gd name="connsiteY11" fmla="*/ 1583652 h 6923140"/>
              <a:gd name="connsiteX12" fmla="*/ 2347822 w 3342860"/>
              <a:gd name="connsiteY12" fmla="*/ 157119 h 692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42860" h="6923140">
                <a:moveTo>
                  <a:pt x="2347822" y="157119"/>
                </a:moveTo>
                <a:cubicBezTo>
                  <a:pt x="2446585" y="171646"/>
                  <a:pt x="2755697" y="461579"/>
                  <a:pt x="2909291" y="436759"/>
                </a:cubicBezTo>
                <a:cubicBezTo>
                  <a:pt x="3062885" y="411939"/>
                  <a:pt x="3246013" y="-68045"/>
                  <a:pt x="3269385" y="8198"/>
                </a:cubicBezTo>
                <a:lnTo>
                  <a:pt x="3342860" y="1542252"/>
                </a:lnTo>
                <a:lnTo>
                  <a:pt x="3342860" y="6908163"/>
                </a:lnTo>
                <a:lnTo>
                  <a:pt x="136355" y="6923140"/>
                </a:lnTo>
                <a:cubicBezTo>
                  <a:pt x="-149570" y="6595343"/>
                  <a:pt x="92358" y="6072680"/>
                  <a:pt x="160021" y="5781351"/>
                </a:cubicBezTo>
                <a:cubicBezTo>
                  <a:pt x="227684" y="5490022"/>
                  <a:pt x="402534" y="5590593"/>
                  <a:pt x="542334" y="5175163"/>
                </a:cubicBezTo>
                <a:cubicBezTo>
                  <a:pt x="682134" y="4759733"/>
                  <a:pt x="1048466" y="4833611"/>
                  <a:pt x="631126" y="4445777"/>
                </a:cubicBezTo>
                <a:cubicBezTo>
                  <a:pt x="420614" y="3990870"/>
                  <a:pt x="563779" y="3572036"/>
                  <a:pt x="538245" y="3328896"/>
                </a:cubicBezTo>
                <a:cubicBezTo>
                  <a:pt x="369157" y="2795954"/>
                  <a:pt x="401084" y="2448937"/>
                  <a:pt x="485158" y="2175395"/>
                </a:cubicBezTo>
                <a:cubicBezTo>
                  <a:pt x="599874" y="1859932"/>
                  <a:pt x="672072" y="1902048"/>
                  <a:pt x="1059398" y="1583652"/>
                </a:cubicBezTo>
                <a:cubicBezTo>
                  <a:pt x="1147908" y="429738"/>
                  <a:pt x="1919848" y="94168"/>
                  <a:pt x="2347822" y="157119"/>
                </a:cubicBezTo>
                <a:close/>
              </a:path>
            </a:pathLst>
          </a:custGeom>
          <a:gradFill>
            <a:gsLst>
              <a:gs pos="78000">
                <a:srgbClr val="860000">
                  <a:alpha val="57000"/>
                </a:srgbClr>
              </a:gs>
              <a:gs pos="16000">
                <a:schemeClr val="bg2">
                  <a:lumMod val="5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898525">
              <a:lnSpc>
                <a:spcPct val="90000"/>
              </a:lnSpc>
              <a:spcBef>
                <a:spcPts val="600"/>
              </a:spcBef>
            </a:pPr>
            <a:endParaRPr lang="ru-RU" sz="1400" dirty="0">
              <a:solidFill>
                <a:srgbClr val="F5F3DF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Скругленный прямоугольник 8"/>
          <p:cNvSpPr/>
          <p:nvPr/>
        </p:nvSpPr>
        <p:spPr>
          <a:xfrm>
            <a:off x="3525117" y="5282483"/>
            <a:ext cx="2784639" cy="838397"/>
          </a:xfrm>
          <a:custGeom>
            <a:avLst/>
            <a:gdLst>
              <a:gd name="connsiteX0" fmla="*/ 0 w 3110413"/>
              <a:gd name="connsiteY0" fmla="*/ 132194 h 793150"/>
              <a:gd name="connsiteX1" fmla="*/ 132194 w 3110413"/>
              <a:gd name="connsiteY1" fmla="*/ 0 h 793150"/>
              <a:gd name="connsiteX2" fmla="*/ 2978219 w 3110413"/>
              <a:gd name="connsiteY2" fmla="*/ 0 h 793150"/>
              <a:gd name="connsiteX3" fmla="*/ 3110413 w 3110413"/>
              <a:gd name="connsiteY3" fmla="*/ 132194 h 793150"/>
              <a:gd name="connsiteX4" fmla="*/ 3110413 w 3110413"/>
              <a:gd name="connsiteY4" fmla="*/ 660956 h 793150"/>
              <a:gd name="connsiteX5" fmla="*/ 2978219 w 3110413"/>
              <a:gd name="connsiteY5" fmla="*/ 793150 h 793150"/>
              <a:gd name="connsiteX6" fmla="*/ 132194 w 3110413"/>
              <a:gd name="connsiteY6" fmla="*/ 793150 h 793150"/>
              <a:gd name="connsiteX7" fmla="*/ 0 w 3110413"/>
              <a:gd name="connsiteY7" fmla="*/ 660956 h 793150"/>
              <a:gd name="connsiteX8" fmla="*/ 0 w 3110413"/>
              <a:gd name="connsiteY8" fmla="*/ 132194 h 793150"/>
              <a:gd name="connsiteX0" fmla="*/ 0 w 3110413"/>
              <a:gd name="connsiteY0" fmla="*/ 183654 h 844610"/>
              <a:gd name="connsiteX1" fmla="*/ 132194 w 3110413"/>
              <a:gd name="connsiteY1" fmla="*/ 51460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142503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27709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2999577 w 3110413"/>
              <a:gd name="connsiteY4" fmla="*/ 68866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27709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27709 w 3110413"/>
              <a:gd name="connsiteY7" fmla="*/ 712416 h 900028"/>
              <a:gd name="connsiteX8" fmla="*/ 0 w 3110413"/>
              <a:gd name="connsiteY8" fmla="*/ 183654 h 900028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166255 w 3110413"/>
              <a:gd name="connsiteY7" fmla="*/ 672832 h 900028"/>
              <a:gd name="connsiteX8" fmla="*/ 0 w 3110413"/>
              <a:gd name="connsiteY8" fmla="*/ 183654 h 900028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166255 w 3110413"/>
              <a:gd name="connsiteY7" fmla="*/ 672832 h 900028"/>
              <a:gd name="connsiteX8" fmla="*/ 0 w 3110413"/>
              <a:gd name="connsiteY8" fmla="*/ 183654 h 900028"/>
              <a:gd name="connsiteX0" fmla="*/ 0 w 3110413"/>
              <a:gd name="connsiteY0" fmla="*/ 191409 h 907783"/>
              <a:gd name="connsiteX1" fmla="*/ 345949 w 3110413"/>
              <a:gd name="connsiteY1" fmla="*/ 19630 h 907783"/>
              <a:gd name="connsiteX2" fmla="*/ 2716962 w 3110413"/>
              <a:gd name="connsiteY2" fmla="*/ 7755 h 907783"/>
              <a:gd name="connsiteX3" fmla="*/ 3110413 w 3110413"/>
              <a:gd name="connsiteY3" fmla="*/ 191409 h 907783"/>
              <a:gd name="connsiteX4" fmla="*/ 2999577 w 3110413"/>
              <a:gd name="connsiteY4" fmla="*/ 696421 h 907783"/>
              <a:gd name="connsiteX5" fmla="*/ 2978219 w 3110413"/>
              <a:gd name="connsiteY5" fmla="*/ 852365 h 907783"/>
              <a:gd name="connsiteX6" fmla="*/ 183654 w 3110413"/>
              <a:gd name="connsiteY6" fmla="*/ 907783 h 907783"/>
              <a:gd name="connsiteX7" fmla="*/ 166255 w 3110413"/>
              <a:gd name="connsiteY7" fmla="*/ 680587 h 907783"/>
              <a:gd name="connsiteX8" fmla="*/ 0 w 3110413"/>
              <a:gd name="connsiteY8" fmla="*/ 191409 h 907783"/>
              <a:gd name="connsiteX0" fmla="*/ 0 w 3110413"/>
              <a:gd name="connsiteY0" fmla="*/ 191409 h 852365"/>
              <a:gd name="connsiteX1" fmla="*/ 345949 w 3110413"/>
              <a:gd name="connsiteY1" fmla="*/ 19630 h 852365"/>
              <a:gd name="connsiteX2" fmla="*/ 2716962 w 3110413"/>
              <a:gd name="connsiteY2" fmla="*/ 7755 h 852365"/>
              <a:gd name="connsiteX3" fmla="*/ 3110413 w 3110413"/>
              <a:gd name="connsiteY3" fmla="*/ 191409 h 852365"/>
              <a:gd name="connsiteX4" fmla="*/ 2999577 w 3110413"/>
              <a:gd name="connsiteY4" fmla="*/ 696421 h 852365"/>
              <a:gd name="connsiteX5" fmla="*/ 2978219 w 3110413"/>
              <a:gd name="connsiteY5" fmla="*/ 852365 h 852365"/>
              <a:gd name="connsiteX6" fmla="*/ 318241 w 3110413"/>
              <a:gd name="connsiteY6" fmla="*/ 848407 h 852365"/>
              <a:gd name="connsiteX7" fmla="*/ 166255 w 3110413"/>
              <a:gd name="connsiteY7" fmla="*/ 680587 h 852365"/>
              <a:gd name="connsiteX8" fmla="*/ 0 w 3110413"/>
              <a:gd name="connsiteY8" fmla="*/ 191409 h 852365"/>
              <a:gd name="connsiteX0" fmla="*/ 0 w 3110413"/>
              <a:gd name="connsiteY0" fmla="*/ 191409 h 877895"/>
              <a:gd name="connsiteX1" fmla="*/ 345949 w 3110413"/>
              <a:gd name="connsiteY1" fmla="*/ 19630 h 877895"/>
              <a:gd name="connsiteX2" fmla="*/ 2716962 w 3110413"/>
              <a:gd name="connsiteY2" fmla="*/ 7755 h 877895"/>
              <a:gd name="connsiteX3" fmla="*/ 3110413 w 3110413"/>
              <a:gd name="connsiteY3" fmla="*/ 191409 h 877895"/>
              <a:gd name="connsiteX4" fmla="*/ 2999577 w 3110413"/>
              <a:gd name="connsiteY4" fmla="*/ 696421 h 877895"/>
              <a:gd name="connsiteX5" fmla="*/ 2978219 w 3110413"/>
              <a:gd name="connsiteY5" fmla="*/ 852365 h 877895"/>
              <a:gd name="connsiteX6" fmla="*/ 318241 w 3110413"/>
              <a:gd name="connsiteY6" fmla="*/ 848407 h 877895"/>
              <a:gd name="connsiteX7" fmla="*/ 166255 w 3110413"/>
              <a:gd name="connsiteY7" fmla="*/ 680587 h 877895"/>
              <a:gd name="connsiteX8" fmla="*/ 0 w 3110413"/>
              <a:gd name="connsiteY8" fmla="*/ 191409 h 877895"/>
              <a:gd name="connsiteX0" fmla="*/ 0 w 3110413"/>
              <a:gd name="connsiteY0" fmla="*/ 191409 h 893722"/>
              <a:gd name="connsiteX1" fmla="*/ 345949 w 3110413"/>
              <a:gd name="connsiteY1" fmla="*/ 19630 h 893722"/>
              <a:gd name="connsiteX2" fmla="*/ 2716962 w 3110413"/>
              <a:gd name="connsiteY2" fmla="*/ 7755 h 893722"/>
              <a:gd name="connsiteX3" fmla="*/ 3110413 w 3110413"/>
              <a:gd name="connsiteY3" fmla="*/ 191409 h 893722"/>
              <a:gd name="connsiteX4" fmla="*/ 2999577 w 3110413"/>
              <a:gd name="connsiteY4" fmla="*/ 696421 h 893722"/>
              <a:gd name="connsiteX5" fmla="*/ 2978219 w 3110413"/>
              <a:gd name="connsiteY5" fmla="*/ 852365 h 893722"/>
              <a:gd name="connsiteX6" fmla="*/ 318241 w 3110413"/>
              <a:gd name="connsiteY6" fmla="*/ 848407 h 893722"/>
              <a:gd name="connsiteX7" fmla="*/ 166255 w 3110413"/>
              <a:gd name="connsiteY7" fmla="*/ 680587 h 893722"/>
              <a:gd name="connsiteX8" fmla="*/ 0 w 3110413"/>
              <a:gd name="connsiteY8" fmla="*/ 191409 h 893722"/>
              <a:gd name="connsiteX0" fmla="*/ 0 w 3110413"/>
              <a:gd name="connsiteY0" fmla="*/ 191409 h 879709"/>
              <a:gd name="connsiteX1" fmla="*/ 345949 w 3110413"/>
              <a:gd name="connsiteY1" fmla="*/ 19630 h 879709"/>
              <a:gd name="connsiteX2" fmla="*/ 2716962 w 3110413"/>
              <a:gd name="connsiteY2" fmla="*/ 7755 h 879709"/>
              <a:gd name="connsiteX3" fmla="*/ 3110413 w 3110413"/>
              <a:gd name="connsiteY3" fmla="*/ 191409 h 879709"/>
              <a:gd name="connsiteX4" fmla="*/ 2999577 w 3110413"/>
              <a:gd name="connsiteY4" fmla="*/ 696421 h 879709"/>
              <a:gd name="connsiteX5" fmla="*/ 2831757 w 3110413"/>
              <a:gd name="connsiteY5" fmla="*/ 777154 h 879709"/>
              <a:gd name="connsiteX6" fmla="*/ 318241 w 3110413"/>
              <a:gd name="connsiteY6" fmla="*/ 848407 h 879709"/>
              <a:gd name="connsiteX7" fmla="*/ 166255 w 3110413"/>
              <a:gd name="connsiteY7" fmla="*/ 680587 h 879709"/>
              <a:gd name="connsiteX8" fmla="*/ 0 w 3110413"/>
              <a:gd name="connsiteY8" fmla="*/ 191409 h 879709"/>
              <a:gd name="connsiteX0" fmla="*/ 0 w 3181665"/>
              <a:gd name="connsiteY0" fmla="*/ 191409 h 879709"/>
              <a:gd name="connsiteX1" fmla="*/ 345949 w 3181665"/>
              <a:gd name="connsiteY1" fmla="*/ 19630 h 879709"/>
              <a:gd name="connsiteX2" fmla="*/ 2716962 w 3181665"/>
              <a:gd name="connsiteY2" fmla="*/ 7755 h 879709"/>
              <a:gd name="connsiteX3" fmla="*/ 3181665 w 3181665"/>
              <a:gd name="connsiteY3" fmla="*/ 199326 h 879709"/>
              <a:gd name="connsiteX4" fmla="*/ 2999577 w 3181665"/>
              <a:gd name="connsiteY4" fmla="*/ 696421 h 879709"/>
              <a:gd name="connsiteX5" fmla="*/ 2831757 w 3181665"/>
              <a:gd name="connsiteY5" fmla="*/ 777154 h 879709"/>
              <a:gd name="connsiteX6" fmla="*/ 318241 w 3181665"/>
              <a:gd name="connsiteY6" fmla="*/ 848407 h 879709"/>
              <a:gd name="connsiteX7" fmla="*/ 166255 w 3181665"/>
              <a:gd name="connsiteY7" fmla="*/ 680587 h 879709"/>
              <a:gd name="connsiteX8" fmla="*/ 0 w 3181665"/>
              <a:gd name="connsiteY8" fmla="*/ 191409 h 879709"/>
              <a:gd name="connsiteX0" fmla="*/ 0 w 3181706"/>
              <a:gd name="connsiteY0" fmla="*/ 191409 h 879709"/>
              <a:gd name="connsiteX1" fmla="*/ 345949 w 3181706"/>
              <a:gd name="connsiteY1" fmla="*/ 19630 h 879709"/>
              <a:gd name="connsiteX2" fmla="*/ 2716962 w 3181706"/>
              <a:gd name="connsiteY2" fmla="*/ 7755 h 879709"/>
              <a:gd name="connsiteX3" fmla="*/ 3181665 w 3181706"/>
              <a:gd name="connsiteY3" fmla="*/ 199326 h 879709"/>
              <a:gd name="connsiteX4" fmla="*/ 2999577 w 3181706"/>
              <a:gd name="connsiteY4" fmla="*/ 696421 h 879709"/>
              <a:gd name="connsiteX5" fmla="*/ 2831757 w 3181706"/>
              <a:gd name="connsiteY5" fmla="*/ 777154 h 879709"/>
              <a:gd name="connsiteX6" fmla="*/ 318241 w 3181706"/>
              <a:gd name="connsiteY6" fmla="*/ 848407 h 879709"/>
              <a:gd name="connsiteX7" fmla="*/ 166255 w 3181706"/>
              <a:gd name="connsiteY7" fmla="*/ 680587 h 879709"/>
              <a:gd name="connsiteX8" fmla="*/ 0 w 3181706"/>
              <a:gd name="connsiteY8" fmla="*/ 191409 h 879709"/>
              <a:gd name="connsiteX0" fmla="*/ 0 w 3169831"/>
              <a:gd name="connsiteY0" fmla="*/ 147866 h 879709"/>
              <a:gd name="connsiteX1" fmla="*/ 334074 w 3169831"/>
              <a:gd name="connsiteY1" fmla="*/ 19630 h 879709"/>
              <a:gd name="connsiteX2" fmla="*/ 2705087 w 3169831"/>
              <a:gd name="connsiteY2" fmla="*/ 7755 h 879709"/>
              <a:gd name="connsiteX3" fmla="*/ 3169790 w 3169831"/>
              <a:gd name="connsiteY3" fmla="*/ 199326 h 879709"/>
              <a:gd name="connsiteX4" fmla="*/ 2987702 w 3169831"/>
              <a:gd name="connsiteY4" fmla="*/ 696421 h 879709"/>
              <a:gd name="connsiteX5" fmla="*/ 2819882 w 3169831"/>
              <a:gd name="connsiteY5" fmla="*/ 777154 h 879709"/>
              <a:gd name="connsiteX6" fmla="*/ 306366 w 3169831"/>
              <a:gd name="connsiteY6" fmla="*/ 848407 h 879709"/>
              <a:gd name="connsiteX7" fmla="*/ 154380 w 3169831"/>
              <a:gd name="connsiteY7" fmla="*/ 680587 h 879709"/>
              <a:gd name="connsiteX8" fmla="*/ 0 w 3169831"/>
              <a:gd name="connsiteY8" fmla="*/ 147866 h 879709"/>
              <a:gd name="connsiteX0" fmla="*/ 0 w 3169831"/>
              <a:gd name="connsiteY0" fmla="*/ 203797 h 935640"/>
              <a:gd name="connsiteX1" fmla="*/ 334074 w 3169831"/>
              <a:gd name="connsiteY1" fmla="*/ 8267 h 935640"/>
              <a:gd name="connsiteX2" fmla="*/ 2705087 w 3169831"/>
              <a:gd name="connsiteY2" fmla="*/ 63686 h 935640"/>
              <a:gd name="connsiteX3" fmla="*/ 3169790 w 3169831"/>
              <a:gd name="connsiteY3" fmla="*/ 255257 h 935640"/>
              <a:gd name="connsiteX4" fmla="*/ 2987702 w 3169831"/>
              <a:gd name="connsiteY4" fmla="*/ 752352 h 935640"/>
              <a:gd name="connsiteX5" fmla="*/ 2819882 w 3169831"/>
              <a:gd name="connsiteY5" fmla="*/ 833085 h 935640"/>
              <a:gd name="connsiteX6" fmla="*/ 306366 w 3169831"/>
              <a:gd name="connsiteY6" fmla="*/ 904338 h 935640"/>
              <a:gd name="connsiteX7" fmla="*/ 154380 w 3169831"/>
              <a:gd name="connsiteY7" fmla="*/ 736518 h 935640"/>
              <a:gd name="connsiteX8" fmla="*/ 0 w 3169831"/>
              <a:gd name="connsiteY8" fmla="*/ 203797 h 935640"/>
              <a:gd name="connsiteX0" fmla="*/ 126669 w 3062952"/>
              <a:gd name="connsiteY0" fmla="*/ 271091 h 935640"/>
              <a:gd name="connsiteX1" fmla="*/ 227195 w 3062952"/>
              <a:gd name="connsiteY1" fmla="*/ 8267 h 935640"/>
              <a:gd name="connsiteX2" fmla="*/ 2598208 w 3062952"/>
              <a:gd name="connsiteY2" fmla="*/ 63686 h 935640"/>
              <a:gd name="connsiteX3" fmla="*/ 3062911 w 3062952"/>
              <a:gd name="connsiteY3" fmla="*/ 255257 h 935640"/>
              <a:gd name="connsiteX4" fmla="*/ 2880823 w 3062952"/>
              <a:gd name="connsiteY4" fmla="*/ 752352 h 935640"/>
              <a:gd name="connsiteX5" fmla="*/ 2713003 w 3062952"/>
              <a:gd name="connsiteY5" fmla="*/ 833085 h 935640"/>
              <a:gd name="connsiteX6" fmla="*/ 199487 w 3062952"/>
              <a:gd name="connsiteY6" fmla="*/ 904338 h 935640"/>
              <a:gd name="connsiteX7" fmla="*/ 47501 w 3062952"/>
              <a:gd name="connsiteY7" fmla="*/ 736518 h 935640"/>
              <a:gd name="connsiteX8" fmla="*/ 126669 w 3062952"/>
              <a:gd name="connsiteY8" fmla="*/ 271091 h 93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2952" h="935640">
                <a:moveTo>
                  <a:pt x="126669" y="271091"/>
                </a:moveTo>
                <a:cubicBezTo>
                  <a:pt x="126669" y="198082"/>
                  <a:pt x="154186" y="8267"/>
                  <a:pt x="227195" y="8267"/>
                </a:cubicBezTo>
                <a:cubicBezTo>
                  <a:pt x="1187745" y="-27359"/>
                  <a:pt x="1649533" y="63686"/>
                  <a:pt x="2598208" y="63686"/>
                </a:cubicBezTo>
                <a:cubicBezTo>
                  <a:pt x="2671217" y="63686"/>
                  <a:pt x="3062911" y="182248"/>
                  <a:pt x="3062911" y="255257"/>
                </a:cubicBezTo>
                <a:cubicBezTo>
                  <a:pt x="3065551" y="515958"/>
                  <a:pt x="2941519" y="586654"/>
                  <a:pt x="2880823" y="752352"/>
                </a:cubicBezTo>
                <a:cubicBezTo>
                  <a:pt x="2880823" y="825361"/>
                  <a:pt x="2786012" y="833085"/>
                  <a:pt x="2713003" y="833085"/>
                </a:cubicBezTo>
                <a:cubicBezTo>
                  <a:pt x="1826344" y="831766"/>
                  <a:pt x="1117814" y="1004618"/>
                  <a:pt x="199487" y="904338"/>
                </a:cubicBezTo>
                <a:cubicBezTo>
                  <a:pt x="126478" y="904338"/>
                  <a:pt x="47501" y="809527"/>
                  <a:pt x="47501" y="736518"/>
                </a:cubicBezTo>
                <a:cubicBezTo>
                  <a:pt x="-110837" y="573459"/>
                  <a:pt x="182087" y="434150"/>
                  <a:pt x="126669" y="271091"/>
                </a:cubicBezTo>
                <a:close/>
              </a:path>
            </a:pathLst>
          </a:custGeom>
          <a:gradFill flip="none" rotWithShape="1">
            <a:gsLst>
              <a:gs pos="42000">
                <a:schemeClr val="bg2">
                  <a:lumMod val="75000"/>
                  <a:alpha val="67000"/>
                </a:schemeClr>
              </a:gs>
              <a:gs pos="96000">
                <a:srgbClr val="860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80,0% </a:t>
            </a:r>
            <a:r>
              <a:rPr lang="ru-RU" sz="1050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девушек – будущих врачей показывают </a:t>
            </a:r>
            <a:r>
              <a:rPr lang="ru-RU" sz="1050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достаточный (средний) </a:t>
            </a:r>
            <a:r>
              <a:rPr lang="ru-RU" sz="1050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 </a:t>
            </a:r>
            <a:r>
              <a:rPr lang="ru-RU" sz="1050" b="1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ИСПОЛЕННОСТИ  </a:t>
            </a:r>
            <a:r>
              <a:rPr lang="ru-RU" sz="1050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050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50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sz="1050" dirty="0" err="1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высокомже</a:t>
            </a:r>
            <a:r>
              <a:rPr lang="ru-RU" sz="1050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уровне ОЭИ</a:t>
            </a:r>
            <a:endParaRPr lang="ru-RU" sz="1050" b="1" dirty="0">
              <a:solidFill>
                <a:srgbClr val="EBE7B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556" y="6277929"/>
            <a:ext cx="61318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объемы выборок исследования после разделения – 60 чел. для низких показателей ОЭИ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и 50 чел. для высоких показателей ОЭИ</a:t>
            </a:r>
          </a:p>
          <a:p>
            <a:r>
              <a:rPr lang="ru-RU" sz="1000" dirty="0" smtClean="0"/>
              <a:t> </a:t>
            </a:r>
            <a:endParaRPr lang="ru-RU" sz="1000" dirty="0"/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9400178"/>
              </p:ext>
            </p:extLst>
          </p:nvPr>
        </p:nvGraphicFramePr>
        <p:xfrm>
          <a:off x="4426693" y="1865123"/>
          <a:ext cx="4242294" cy="3460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286467"/>
              </p:ext>
            </p:extLst>
          </p:nvPr>
        </p:nvGraphicFramePr>
        <p:xfrm>
          <a:off x="-377945" y="87138"/>
          <a:ext cx="2803023" cy="1558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2580" y="1537092"/>
            <a:ext cx="1559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</a:t>
            </a:r>
          </a:p>
          <a:p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ОЭИ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168700" y="2557765"/>
            <a:ext cx="1623650" cy="2730713"/>
          </a:xfrm>
          <a:custGeom>
            <a:avLst/>
            <a:gdLst>
              <a:gd name="connsiteX0" fmla="*/ 0 w 1423076"/>
              <a:gd name="connsiteY0" fmla="*/ 0 h 1211693"/>
              <a:gd name="connsiteX1" fmla="*/ 297293 w 1423076"/>
              <a:gd name="connsiteY1" fmla="*/ 342337 h 1211693"/>
              <a:gd name="connsiteX2" fmla="*/ 1135117 w 1423076"/>
              <a:gd name="connsiteY2" fmla="*/ 459452 h 1211693"/>
              <a:gd name="connsiteX3" fmla="*/ 1297277 w 1423076"/>
              <a:gd name="connsiteY3" fmla="*/ 1085569 h 1211693"/>
              <a:gd name="connsiteX4" fmla="*/ 1414392 w 1423076"/>
              <a:gd name="connsiteY4" fmla="*/ 1166648 h 1211693"/>
              <a:gd name="connsiteX5" fmla="*/ 1405383 w 1423076"/>
              <a:gd name="connsiteY5" fmla="*/ 1211693 h 1211693"/>
              <a:gd name="connsiteX0" fmla="*/ 518705 w 1941781"/>
              <a:gd name="connsiteY0" fmla="*/ 0 h 1211693"/>
              <a:gd name="connsiteX1" fmla="*/ 31370 w 1941781"/>
              <a:gd name="connsiteY1" fmla="*/ 361957 h 1211693"/>
              <a:gd name="connsiteX2" fmla="*/ 1653822 w 1941781"/>
              <a:gd name="connsiteY2" fmla="*/ 459452 h 1211693"/>
              <a:gd name="connsiteX3" fmla="*/ 1815982 w 1941781"/>
              <a:gd name="connsiteY3" fmla="*/ 1085569 h 1211693"/>
              <a:gd name="connsiteX4" fmla="*/ 1933097 w 1941781"/>
              <a:gd name="connsiteY4" fmla="*/ 1166648 h 1211693"/>
              <a:gd name="connsiteX5" fmla="*/ 1924088 w 1941781"/>
              <a:gd name="connsiteY5" fmla="*/ 1211693 h 1211693"/>
              <a:gd name="connsiteX0" fmla="*/ 518705 w 1941781"/>
              <a:gd name="connsiteY0" fmla="*/ 0 h 1211693"/>
              <a:gd name="connsiteX1" fmla="*/ 31370 w 1941781"/>
              <a:gd name="connsiteY1" fmla="*/ 361957 h 1211693"/>
              <a:gd name="connsiteX2" fmla="*/ 1653822 w 1941781"/>
              <a:gd name="connsiteY2" fmla="*/ 459452 h 1211693"/>
              <a:gd name="connsiteX3" fmla="*/ 1815982 w 1941781"/>
              <a:gd name="connsiteY3" fmla="*/ 1085569 h 1211693"/>
              <a:gd name="connsiteX4" fmla="*/ 1933097 w 1941781"/>
              <a:gd name="connsiteY4" fmla="*/ 1166648 h 1211693"/>
              <a:gd name="connsiteX5" fmla="*/ 1924088 w 1941781"/>
              <a:gd name="connsiteY5" fmla="*/ 1211693 h 1211693"/>
              <a:gd name="connsiteX0" fmla="*/ 545043 w 1968119"/>
              <a:gd name="connsiteY0" fmla="*/ 0 h 1211693"/>
              <a:gd name="connsiteX1" fmla="*/ 57708 w 1968119"/>
              <a:gd name="connsiteY1" fmla="*/ 361957 h 1211693"/>
              <a:gd name="connsiteX2" fmla="*/ 1680160 w 1968119"/>
              <a:gd name="connsiteY2" fmla="*/ 459452 h 1211693"/>
              <a:gd name="connsiteX3" fmla="*/ 1842320 w 1968119"/>
              <a:gd name="connsiteY3" fmla="*/ 1085569 h 1211693"/>
              <a:gd name="connsiteX4" fmla="*/ 1959435 w 1968119"/>
              <a:gd name="connsiteY4" fmla="*/ 1166648 h 1211693"/>
              <a:gd name="connsiteX5" fmla="*/ 1950426 w 1968119"/>
              <a:gd name="connsiteY5" fmla="*/ 1211693 h 1211693"/>
              <a:gd name="connsiteX0" fmla="*/ 547910 w 1970986"/>
              <a:gd name="connsiteY0" fmla="*/ 0 h 1211693"/>
              <a:gd name="connsiteX1" fmla="*/ 60575 w 1970986"/>
              <a:gd name="connsiteY1" fmla="*/ 361957 h 1211693"/>
              <a:gd name="connsiteX2" fmla="*/ 1726618 w 1970986"/>
              <a:gd name="connsiteY2" fmla="*/ 413672 h 1211693"/>
              <a:gd name="connsiteX3" fmla="*/ 1845187 w 1970986"/>
              <a:gd name="connsiteY3" fmla="*/ 1085569 h 1211693"/>
              <a:gd name="connsiteX4" fmla="*/ 1962302 w 1970986"/>
              <a:gd name="connsiteY4" fmla="*/ 1166648 h 1211693"/>
              <a:gd name="connsiteX5" fmla="*/ 1953293 w 1970986"/>
              <a:gd name="connsiteY5" fmla="*/ 1211693 h 1211693"/>
              <a:gd name="connsiteX0" fmla="*/ 547910 w 1970986"/>
              <a:gd name="connsiteY0" fmla="*/ 0 h 1211693"/>
              <a:gd name="connsiteX1" fmla="*/ 60575 w 1970986"/>
              <a:gd name="connsiteY1" fmla="*/ 361957 h 1211693"/>
              <a:gd name="connsiteX2" fmla="*/ 1726618 w 1970986"/>
              <a:gd name="connsiteY2" fmla="*/ 413672 h 1211693"/>
              <a:gd name="connsiteX3" fmla="*/ 1681722 w 1970986"/>
              <a:gd name="connsiteY3" fmla="*/ 1083934 h 1211693"/>
              <a:gd name="connsiteX4" fmla="*/ 1962302 w 1970986"/>
              <a:gd name="connsiteY4" fmla="*/ 1166648 h 1211693"/>
              <a:gd name="connsiteX5" fmla="*/ 1953293 w 1970986"/>
              <a:gd name="connsiteY5" fmla="*/ 1211693 h 1211693"/>
              <a:gd name="connsiteX0" fmla="*/ 547910 w 2128460"/>
              <a:gd name="connsiteY0" fmla="*/ 0 h 1228043"/>
              <a:gd name="connsiteX1" fmla="*/ 60575 w 2128460"/>
              <a:gd name="connsiteY1" fmla="*/ 361957 h 1228043"/>
              <a:gd name="connsiteX2" fmla="*/ 1726618 w 2128460"/>
              <a:gd name="connsiteY2" fmla="*/ 413672 h 1228043"/>
              <a:gd name="connsiteX3" fmla="*/ 1681722 w 2128460"/>
              <a:gd name="connsiteY3" fmla="*/ 1083934 h 1228043"/>
              <a:gd name="connsiteX4" fmla="*/ 1962302 w 2128460"/>
              <a:gd name="connsiteY4" fmla="*/ 1166648 h 1228043"/>
              <a:gd name="connsiteX5" fmla="*/ 2127656 w 2128460"/>
              <a:gd name="connsiteY5" fmla="*/ 1228043 h 1228043"/>
              <a:gd name="connsiteX0" fmla="*/ 547910 w 2130340"/>
              <a:gd name="connsiteY0" fmla="*/ 0 h 1228043"/>
              <a:gd name="connsiteX1" fmla="*/ 60575 w 2130340"/>
              <a:gd name="connsiteY1" fmla="*/ 361957 h 1228043"/>
              <a:gd name="connsiteX2" fmla="*/ 1726618 w 2130340"/>
              <a:gd name="connsiteY2" fmla="*/ 413672 h 1228043"/>
              <a:gd name="connsiteX3" fmla="*/ 1681722 w 2130340"/>
              <a:gd name="connsiteY3" fmla="*/ 1083934 h 1228043"/>
              <a:gd name="connsiteX4" fmla="*/ 2082176 w 2130340"/>
              <a:gd name="connsiteY4" fmla="*/ 1150298 h 1228043"/>
              <a:gd name="connsiteX5" fmla="*/ 2127656 w 2130340"/>
              <a:gd name="connsiteY5" fmla="*/ 1228043 h 1228043"/>
              <a:gd name="connsiteX0" fmla="*/ 547910 w 2234964"/>
              <a:gd name="connsiteY0" fmla="*/ 0 h 1228043"/>
              <a:gd name="connsiteX1" fmla="*/ 60575 w 2234964"/>
              <a:gd name="connsiteY1" fmla="*/ 361957 h 1228043"/>
              <a:gd name="connsiteX2" fmla="*/ 1726618 w 2234964"/>
              <a:gd name="connsiteY2" fmla="*/ 413672 h 1228043"/>
              <a:gd name="connsiteX3" fmla="*/ 1681722 w 2234964"/>
              <a:gd name="connsiteY3" fmla="*/ 1083934 h 1228043"/>
              <a:gd name="connsiteX4" fmla="*/ 2082176 w 2234964"/>
              <a:gd name="connsiteY4" fmla="*/ 1150298 h 1228043"/>
              <a:gd name="connsiteX5" fmla="*/ 2127656 w 2234964"/>
              <a:gd name="connsiteY5" fmla="*/ 1228043 h 122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4964" h="1228043">
                <a:moveTo>
                  <a:pt x="547910" y="0"/>
                </a:moveTo>
                <a:cubicBezTo>
                  <a:pt x="176955" y="75656"/>
                  <a:pt x="-135876" y="293012"/>
                  <a:pt x="60575" y="361957"/>
                </a:cubicBezTo>
                <a:cubicBezTo>
                  <a:pt x="257026" y="430902"/>
                  <a:pt x="1456427" y="293343"/>
                  <a:pt x="1726618" y="413672"/>
                </a:cubicBezTo>
                <a:cubicBezTo>
                  <a:pt x="1996809" y="534001"/>
                  <a:pt x="1622462" y="961163"/>
                  <a:pt x="1681722" y="1083934"/>
                </a:cubicBezTo>
                <a:cubicBezTo>
                  <a:pt x="1740982" y="1206705"/>
                  <a:pt x="2064158" y="1129277"/>
                  <a:pt x="2082176" y="1150298"/>
                </a:cubicBezTo>
                <a:cubicBezTo>
                  <a:pt x="2388981" y="1171319"/>
                  <a:pt x="2141169" y="1216031"/>
                  <a:pt x="2127656" y="1228043"/>
                </a:cubicBezTo>
              </a:path>
            </a:pathLst>
          </a:custGeom>
          <a:noFill/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 flipH="1">
            <a:off x="6268683" y="2471480"/>
            <a:ext cx="1546335" cy="3197008"/>
          </a:xfrm>
          <a:custGeom>
            <a:avLst/>
            <a:gdLst>
              <a:gd name="connsiteX0" fmla="*/ 0 w 809439"/>
              <a:gd name="connsiteY0" fmla="*/ 0 h 3023728"/>
              <a:gd name="connsiteX1" fmla="*/ 417361 w 809439"/>
              <a:gd name="connsiteY1" fmla="*/ 884047 h 3023728"/>
              <a:gd name="connsiteX2" fmla="*/ 83472 w 809439"/>
              <a:gd name="connsiteY2" fmla="*/ 1354526 h 3023728"/>
              <a:gd name="connsiteX3" fmla="*/ 474274 w 809439"/>
              <a:gd name="connsiteY3" fmla="*/ 1836389 h 3023728"/>
              <a:gd name="connsiteX4" fmla="*/ 417361 w 809439"/>
              <a:gd name="connsiteY4" fmla="*/ 2120953 h 3023728"/>
              <a:gd name="connsiteX5" fmla="*/ 516010 w 809439"/>
              <a:gd name="connsiteY5" fmla="*/ 2367575 h 3023728"/>
              <a:gd name="connsiteX6" fmla="*/ 390802 w 809439"/>
              <a:gd name="connsiteY6" fmla="*/ 2655934 h 3023728"/>
              <a:gd name="connsiteX7" fmla="*/ 751250 w 809439"/>
              <a:gd name="connsiteY7" fmla="*/ 2993617 h 3023728"/>
              <a:gd name="connsiteX8" fmla="*/ 804368 w 809439"/>
              <a:gd name="connsiteY8" fmla="*/ 2986028 h 3023728"/>
              <a:gd name="connsiteX0" fmla="*/ 249256 w 726186"/>
              <a:gd name="connsiteY0" fmla="*/ 0 h 3110814"/>
              <a:gd name="connsiteX1" fmla="*/ 334108 w 726186"/>
              <a:gd name="connsiteY1" fmla="*/ 971133 h 3110814"/>
              <a:gd name="connsiteX2" fmla="*/ 219 w 726186"/>
              <a:gd name="connsiteY2" fmla="*/ 1441612 h 3110814"/>
              <a:gd name="connsiteX3" fmla="*/ 391021 w 726186"/>
              <a:gd name="connsiteY3" fmla="*/ 1923475 h 3110814"/>
              <a:gd name="connsiteX4" fmla="*/ 334108 w 726186"/>
              <a:gd name="connsiteY4" fmla="*/ 2208039 h 3110814"/>
              <a:gd name="connsiteX5" fmla="*/ 432757 w 726186"/>
              <a:gd name="connsiteY5" fmla="*/ 2454661 h 3110814"/>
              <a:gd name="connsiteX6" fmla="*/ 307549 w 726186"/>
              <a:gd name="connsiteY6" fmla="*/ 2743020 h 3110814"/>
              <a:gd name="connsiteX7" fmla="*/ 667997 w 726186"/>
              <a:gd name="connsiteY7" fmla="*/ 3080703 h 3110814"/>
              <a:gd name="connsiteX8" fmla="*/ 721115 w 726186"/>
              <a:gd name="connsiteY8" fmla="*/ 3073114 h 3110814"/>
              <a:gd name="connsiteX0" fmla="*/ 285203 w 762133"/>
              <a:gd name="connsiteY0" fmla="*/ 0 h 3110814"/>
              <a:gd name="connsiteX1" fmla="*/ 45463 w 762133"/>
              <a:gd name="connsiteY1" fmla="*/ 872172 h 3110814"/>
              <a:gd name="connsiteX2" fmla="*/ 36166 w 762133"/>
              <a:gd name="connsiteY2" fmla="*/ 1441612 h 3110814"/>
              <a:gd name="connsiteX3" fmla="*/ 426968 w 762133"/>
              <a:gd name="connsiteY3" fmla="*/ 1923475 h 3110814"/>
              <a:gd name="connsiteX4" fmla="*/ 370055 w 762133"/>
              <a:gd name="connsiteY4" fmla="*/ 2208039 h 3110814"/>
              <a:gd name="connsiteX5" fmla="*/ 468704 w 762133"/>
              <a:gd name="connsiteY5" fmla="*/ 2454661 h 3110814"/>
              <a:gd name="connsiteX6" fmla="*/ 343496 w 762133"/>
              <a:gd name="connsiteY6" fmla="*/ 2743020 h 3110814"/>
              <a:gd name="connsiteX7" fmla="*/ 703944 w 762133"/>
              <a:gd name="connsiteY7" fmla="*/ 3080703 h 3110814"/>
              <a:gd name="connsiteX8" fmla="*/ 757062 w 762133"/>
              <a:gd name="connsiteY8" fmla="*/ 3073114 h 3110814"/>
              <a:gd name="connsiteX0" fmla="*/ 439604 w 770072"/>
              <a:gd name="connsiteY0" fmla="*/ 0 h 3134565"/>
              <a:gd name="connsiteX1" fmla="*/ 53402 w 770072"/>
              <a:gd name="connsiteY1" fmla="*/ 895923 h 3134565"/>
              <a:gd name="connsiteX2" fmla="*/ 44105 w 770072"/>
              <a:gd name="connsiteY2" fmla="*/ 1465363 h 3134565"/>
              <a:gd name="connsiteX3" fmla="*/ 434907 w 770072"/>
              <a:gd name="connsiteY3" fmla="*/ 1947226 h 3134565"/>
              <a:gd name="connsiteX4" fmla="*/ 377994 w 770072"/>
              <a:gd name="connsiteY4" fmla="*/ 2231790 h 3134565"/>
              <a:gd name="connsiteX5" fmla="*/ 476643 w 770072"/>
              <a:gd name="connsiteY5" fmla="*/ 2478412 h 3134565"/>
              <a:gd name="connsiteX6" fmla="*/ 351435 w 770072"/>
              <a:gd name="connsiteY6" fmla="*/ 2766771 h 3134565"/>
              <a:gd name="connsiteX7" fmla="*/ 711883 w 770072"/>
              <a:gd name="connsiteY7" fmla="*/ 3104454 h 3134565"/>
              <a:gd name="connsiteX8" fmla="*/ 765001 w 770072"/>
              <a:gd name="connsiteY8" fmla="*/ 3096865 h 3134565"/>
              <a:gd name="connsiteX0" fmla="*/ 439604 w 770072"/>
              <a:gd name="connsiteY0" fmla="*/ 0 h 3134565"/>
              <a:gd name="connsiteX1" fmla="*/ 53402 w 770072"/>
              <a:gd name="connsiteY1" fmla="*/ 895923 h 3134565"/>
              <a:gd name="connsiteX2" fmla="*/ 44105 w 770072"/>
              <a:gd name="connsiteY2" fmla="*/ 1465363 h 3134565"/>
              <a:gd name="connsiteX3" fmla="*/ 434907 w 770072"/>
              <a:gd name="connsiteY3" fmla="*/ 1947226 h 3134565"/>
              <a:gd name="connsiteX4" fmla="*/ 221163 w 770072"/>
              <a:gd name="connsiteY4" fmla="*/ 2277245 h 3134565"/>
              <a:gd name="connsiteX5" fmla="*/ 476643 w 770072"/>
              <a:gd name="connsiteY5" fmla="*/ 2478412 h 3134565"/>
              <a:gd name="connsiteX6" fmla="*/ 351435 w 770072"/>
              <a:gd name="connsiteY6" fmla="*/ 2766771 h 3134565"/>
              <a:gd name="connsiteX7" fmla="*/ 711883 w 770072"/>
              <a:gd name="connsiteY7" fmla="*/ 3104454 h 3134565"/>
              <a:gd name="connsiteX8" fmla="*/ 765001 w 770072"/>
              <a:gd name="connsiteY8" fmla="*/ 3096865 h 3134565"/>
              <a:gd name="connsiteX0" fmla="*/ 439604 w 770072"/>
              <a:gd name="connsiteY0" fmla="*/ 0 h 3134565"/>
              <a:gd name="connsiteX1" fmla="*/ 53402 w 770072"/>
              <a:gd name="connsiteY1" fmla="*/ 895923 h 3134565"/>
              <a:gd name="connsiteX2" fmla="*/ 44105 w 770072"/>
              <a:gd name="connsiteY2" fmla="*/ 1465363 h 3134565"/>
              <a:gd name="connsiteX3" fmla="*/ 434907 w 770072"/>
              <a:gd name="connsiteY3" fmla="*/ 1947226 h 3134565"/>
              <a:gd name="connsiteX4" fmla="*/ 221163 w 770072"/>
              <a:gd name="connsiteY4" fmla="*/ 2277245 h 3134565"/>
              <a:gd name="connsiteX5" fmla="*/ 313894 w 770072"/>
              <a:gd name="connsiteY5" fmla="*/ 2550383 h 3134565"/>
              <a:gd name="connsiteX6" fmla="*/ 351435 w 770072"/>
              <a:gd name="connsiteY6" fmla="*/ 2766771 h 3134565"/>
              <a:gd name="connsiteX7" fmla="*/ 711883 w 770072"/>
              <a:gd name="connsiteY7" fmla="*/ 3104454 h 3134565"/>
              <a:gd name="connsiteX8" fmla="*/ 765001 w 770072"/>
              <a:gd name="connsiteY8" fmla="*/ 3096865 h 3134565"/>
              <a:gd name="connsiteX0" fmla="*/ 439604 w 770072"/>
              <a:gd name="connsiteY0" fmla="*/ 0 h 3134565"/>
              <a:gd name="connsiteX1" fmla="*/ 53402 w 770072"/>
              <a:gd name="connsiteY1" fmla="*/ 895923 h 3134565"/>
              <a:gd name="connsiteX2" fmla="*/ 44105 w 770072"/>
              <a:gd name="connsiteY2" fmla="*/ 1465363 h 3134565"/>
              <a:gd name="connsiteX3" fmla="*/ 434907 w 770072"/>
              <a:gd name="connsiteY3" fmla="*/ 1947226 h 3134565"/>
              <a:gd name="connsiteX4" fmla="*/ 221163 w 770072"/>
              <a:gd name="connsiteY4" fmla="*/ 2277245 h 3134565"/>
              <a:gd name="connsiteX5" fmla="*/ 370116 w 770072"/>
              <a:gd name="connsiteY5" fmla="*/ 2542807 h 3134565"/>
              <a:gd name="connsiteX6" fmla="*/ 351435 w 770072"/>
              <a:gd name="connsiteY6" fmla="*/ 2766771 h 3134565"/>
              <a:gd name="connsiteX7" fmla="*/ 711883 w 770072"/>
              <a:gd name="connsiteY7" fmla="*/ 3104454 h 3134565"/>
              <a:gd name="connsiteX8" fmla="*/ 765001 w 770072"/>
              <a:gd name="connsiteY8" fmla="*/ 3096865 h 3134565"/>
              <a:gd name="connsiteX0" fmla="*/ 439604 w 1321391"/>
              <a:gd name="connsiteY0" fmla="*/ 0 h 3133289"/>
              <a:gd name="connsiteX1" fmla="*/ 53402 w 1321391"/>
              <a:gd name="connsiteY1" fmla="*/ 895923 h 3133289"/>
              <a:gd name="connsiteX2" fmla="*/ 44105 w 1321391"/>
              <a:gd name="connsiteY2" fmla="*/ 1465363 h 3133289"/>
              <a:gd name="connsiteX3" fmla="*/ 434907 w 1321391"/>
              <a:gd name="connsiteY3" fmla="*/ 1947226 h 3133289"/>
              <a:gd name="connsiteX4" fmla="*/ 221163 w 1321391"/>
              <a:gd name="connsiteY4" fmla="*/ 2277245 h 3133289"/>
              <a:gd name="connsiteX5" fmla="*/ 370116 w 1321391"/>
              <a:gd name="connsiteY5" fmla="*/ 2542807 h 3133289"/>
              <a:gd name="connsiteX6" fmla="*/ 351435 w 1321391"/>
              <a:gd name="connsiteY6" fmla="*/ 2766771 h 3133289"/>
              <a:gd name="connsiteX7" fmla="*/ 711883 w 1321391"/>
              <a:gd name="connsiteY7" fmla="*/ 3104454 h 3133289"/>
              <a:gd name="connsiteX8" fmla="*/ 1321307 w 1321391"/>
              <a:gd name="connsiteY8" fmla="*/ 3093076 h 3133289"/>
              <a:gd name="connsiteX0" fmla="*/ 439604 w 1321609"/>
              <a:gd name="connsiteY0" fmla="*/ 0 h 3096224"/>
              <a:gd name="connsiteX1" fmla="*/ 53402 w 1321609"/>
              <a:gd name="connsiteY1" fmla="*/ 895923 h 3096224"/>
              <a:gd name="connsiteX2" fmla="*/ 44105 w 1321609"/>
              <a:gd name="connsiteY2" fmla="*/ 1465363 h 3096224"/>
              <a:gd name="connsiteX3" fmla="*/ 434907 w 1321609"/>
              <a:gd name="connsiteY3" fmla="*/ 1947226 h 3096224"/>
              <a:gd name="connsiteX4" fmla="*/ 221163 w 1321609"/>
              <a:gd name="connsiteY4" fmla="*/ 2277245 h 3096224"/>
              <a:gd name="connsiteX5" fmla="*/ 370116 w 1321609"/>
              <a:gd name="connsiteY5" fmla="*/ 2542807 h 3096224"/>
              <a:gd name="connsiteX6" fmla="*/ 351435 w 1321609"/>
              <a:gd name="connsiteY6" fmla="*/ 2766771 h 3096224"/>
              <a:gd name="connsiteX7" fmla="*/ 1111359 w 1321609"/>
              <a:gd name="connsiteY7" fmla="*/ 2858239 h 3096224"/>
              <a:gd name="connsiteX8" fmla="*/ 1321307 w 1321609"/>
              <a:gd name="connsiteY8" fmla="*/ 3093076 h 309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1609" h="3096224">
                <a:moveTo>
                  <a:pt x="439604" y="0"/>
                </a:moveTo>
                <a:cubicBezTo>
                  <a:pt x="641328" y="329146"/>
                  <a:pt x="119319" y="651696"/>
                  <a:pt x="53402" y="895923"/>
                </a:cubicBezTo>
                <a:cubicBezTo>
                  <a:pt x="-12515" y="1140150"/>
                  <a:pt x="-19479" y="1290146"/>
                  <a:pt x="44105" y="1465363"/>
                </a:cubicBezTo>
                <a:cubicBezTo>
                  <a:pt x="107689" y="1640580"/>
                  <a:pt x="405397" y="1811912"/>
                  <a:pt x="434907" y="1947226"/>
                </a:cubicBezTo>
                <a:cubicBezTo>
                  <a:pt x="464417" y="2082540"/>
                  <a:pt x="231961" y="2177982"/>
                  <a:pt x="221163" y="2277245"/>
                </a:cubicBezTo>
                <a:cubicBezTo>
                  <a:pt x="210365" y="2376508"/>
                  <a:pt x="348404" y="2461219"/>
                  <a:pt x="370116" y="2542807"/>
                </a:cubicBezTo>
                <a:cubicBezTo>
                  <a:pt x="391828" y="2624395"/>
                  <a:pt x="227895" y="2714199"/>
                  <a:pt x="351435" y="2766771"/>
                </a:cubicBezTo>
                <a:cubicBezTo>
                  <a:pt x="474975" y="2819343"/>
                  <a:pt x="1042431" y="2803223"/>
                  <a:pt x="1111359" y="2858239"/>
                </a:cubicBezTo>
                <a:cubicBezTo>
                  <a:pt x="1180287" y="2913255"/>
                  <a:pt x="1329212" y="3124378"/>
                  <a:pt x="1321307" y="3093076"/>
                </a:cubicBezTo>
              </a:path>
            </a:pathLst>
          </a:custGeom>
          <a:noFill/>
          <a:ln>
            <a:solidFill>
              <a:srgbClr val="EBE7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5255997"/>
              </p:ext>
            </p:extLst>
          </p:nvPr>
        </p:nvGraphicFramePr>
        <p:xfrm>
          <a:off x="7033381" y="536578"/>
          <a:ext cx="2759638" cy="1553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8432769" y="636569"/>
            <a:ext cx="1207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</a:t>
            </a:r>
          </a:p>
          <a:p>
            <a:pPr algn="r"/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ОЭИ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2754" y="122639"/>
            <a:ext cx="602378" cy="18350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905" y="1594384"/>
            <a:ext cx="281023" cy="28269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9351" y="690351"/>
            <a:ext cx="281023" cy="2826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48392" y="370673"/>
            <a:ext cx="1763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Далее, исключив из выборки СБМ среднего уровня ЭИ, использовав критерий </a:t>
            </a:r>
            <a:r>
              <a:rPr lang="ru-RU" sz="800" dirty="0" err="1"/>
              <a:t>Краскела-Уоллиса</a:t>
            </a:r>
            <a:r>
              <a:rPr lang="ru-RU" sz="800" dirty="0"/>
              <a:t>, был выполнен сравнительный анализ </a:t>
            </a:r>
            <a:r>
              <a:rPr lang="ru-RU" sz="800" dirty="0" smtClean="0"/>
              <a:t>показателей  </a:t>
            </a:r>
            <a:r>
              <a:rPr lang="ru-RU" sz="800" dirty="0"/>
              <a:t>студентов с высоким (</a:t>
            </a:r>
            <a:r>
              <a:rPr lang="ru-RU" sz="800" dirty="0" err="1"/>
              <a:t>подвыборка</a:t>
            </a:r>
            <a:r>
              <a:rPr lang="ru-RU" sz="800" dirty="0"/>
              <a:t> 50 чел.) и низким (60 чел.) уровнем.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00945" y="1622893"/>
            <a:ext cx="2204852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EBE7BF"/>
                </a:solidFill>
                <a:latin typeface="Book Antiqua" panose="02040602050305030304" pitchFamily="18" charset="0"/>
              </a:rPr>
              <a:t>САМОДИСТАНЦИРОВАНИЕ</a:t>
            </a:r>
            <a:r>
              <a:rPr lang="ru-RU" sz="1050" i="1" dirty="0" smtClean="0">
                <a:solidFill>
                  <a:srgbClr val="EBE7BF"/>
                </a:solidFill>
                <a:latin typeface="Book Antiqua" panose="02040602050305030304" pitchFamily="18" charset="0"/>
              </a:rPr>
              <a:t> </a:t>
            </a:r>
            <a:r>
              <a:rPr lang="ru-RU" sz="1050" i="1" dirty="0">
                <a:solidFill>
                  <a:srgbClr val="EBE7BF"/>
                </a:solidFill>
                <a:latin typeface="Book Antiqua" panose="02040602050305030304" pitchFamily="18" charset="0"/>
              </a:rPr>
              <a:t>измеряет способность человека отойти на дистанцию по отношению к себе самому. Человек, обладающий способностью к SD, может отодвинуть при необходимости свои желания, представления, чувства и намерения, чтобы взглянуть на себя и на ситуацию с некоторой дистанции.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00945" y="3444485"/>
            <a:ext cx="23548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EBE7BF"/>
                </a:solidFill>
              </a:rPr>
              <a:t>«</a:t>
            </a:r>
            <a:r>
              <a:rPr lang="ru-RU" sz="1000" b="1" dirty="0" err="1">
                <a:solidFill>
                  <a:srgbClr val="EBE7BF"/>
                </a:solidFill>
              </a:rPr>
              <a:t>Самотрансценденция</a:t>
            </a:r>
            <a:r>
              <a:rPr lang="ru-RU" sz="1000" b="1" dirty="0">
                <a:solidFill>
                  <a:srgbClr val="EBE7BF"/>
                </a:solidFill>
              </a:rPr>
              <a:t>» (по </a:t>
            </a:r>
            <a:r>
              <a:rPr lang="ru-RU" sz="1000" b="1" dirty="0" err="1">
                <a:solidFill>
                  <a:srgbClr val="EBE7BF"/>
                </a:solidFill>
              </a:rPr>
              <a:t>Франклу</a:t>
            </a:r>
            <a:r>
              <a:rPr lang="ru-RU" sz="1000" b="1" dirty="0">
                <a:solidFill>
                  <a:srgbClr val="EBE7BF"/>
                </a:solidFill>
              </a:rPr>
              <a:t>)</a:t>
            </a:r>
            <a:endParaRPr lang="ru-RU" sz="1000" dirty="0">
              <a:solidFill>
                <a:srgbClr val="EBE7BF"/>
              </a:solidFill>
            </a:endParaRPr>
          </a:p>
          <a:p>
            <a:r>
              <a:rPr lang="ru-RU" sz="1000" b="1" dirty="0" err="1">
                <a:solidFill>
                  <a:srgbClr val="EBE7BF"/>
                </a:solidFill>
              </a:rPr>
              <a:t>Субшкала</a:t>
            </a:r>
            <a:r>
              <a:rPr lang="ru-RU" sz="1000" b="1" dirty="0">
                <a:solidFill>
                  <a:srgbClr val="EBE7BF"/>
                </a:solidFill>
              </a:rPr>
              <a:t> </a:t>
            </a:r>
            <a:r>
              <a:rPr lang="ru-RU" sz="1000" b="1" dirty="0" smtClean="0">
                <a:solidFill>
                  <a:srgbClr val="EBE7BF"/>
                </a:solidFill>
              </a:rPr>
              <a:t>измеряет </a:t>
            </a:r>
            <a:r>
              <a:rPr lang="ru-RU" sz="1000" b="1" dirty="0">
                <a:solidFill>
                  <a:srgbClr val="EBE7BF"/>
                </a:solidFill>
              </a:rPr>
              <a:t>способность ощущать ценности (ясность в чувствах).</a:t>
            </a:r>
            <a:endParaRPr lang="ru-RU" sz="1000" dirty="0">
              <a:solidFill>
                <a:srgbClr val="EBE7BF"/>
              </a:solidFill>
            </a:endParaRPr>
          </a:p>
          <a:p>
            <a:r>
              <a:rPr lang="ru-RU" sz="1000" dirty="0" smtClean="0">
                <a:solidFill>
                  <a:srgbClr val="EBE7BF"/>
                </a:solidFill>
              </a:rPr>
              <a:t>способность </a:t>
            </a:r>
            <a:r>
              <a:rPr lang="ru-RU" sz="1000" dirty="0">
                <a:solidFill>
                  <a:srgbClr val="EBE7BF"/>
                </a:solidFill>
              </a:rPr>
              <a:t>человека почувствовать, что является важным и правильным с точки зрения его ценностей; способность </a:t>
            </a:r>
            <a:r>
              <a:rPr lang="ru-RU" sz="1000" dirty="0" err="1" smtClean="0">
                <a:solidFill>
                  <a:srgbClr val="EBE7BF"/>
                </a:solidFill>
              </a:rPr>
              <a:t>кзистенциально</a:t>
            </a:r>
            <a:r>
              <a:rPr lang="ru-RU" sz="1000" dirty="0" smtClean="0">
                <a:solidFill>
                  <a:srgbClr val="EBE7BF"/>
                </a:solidFill>
              </a:rPr>
              <a:t> </a:t>
            </a:r>
            <a:r>
              <a:rPr lang="ru-RU" sz="1000" dirty="0">
                <a:solidFill>
                  <a:srgbClr val="EBE7BF"/>
                </a:solidFill>
              </a:rPr>
              <a:t>быть с другими людьми и дать им затронуть свои чувства)</a:t>
            </a:r>
          </a:p>
          <a:p>
            <a:endParaRPr lang="ru-RU" sz="1000" dirty="0">
              <a:solidFill>
                <a:srgbClr val="EBE7BF"/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5091" y="1877079"/>
            <a:ext cx="237413" cy="23882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9813" y="5473416"/>
            <a:ext cx="237413" cy="2388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067694" y="5378784"/>
            <a:ext cx="29817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solidFill>
                  <a:srgbClr val="EBE7BF"/>
                </a:solidFill>
                <a:latin typeface="Book Antiqua" panose="02040602050305030304" pitchFamily="18" charset="0"/>
              </a:rPr>
              <a:t>Показатель </a:t>
            </a:r>
            <a:r>
              <a:rPr lang="ru-RU" sz="1000" b="1" i="1" dirty="0" err="1" smtClean="0">
                <a:solidFill>
                  <a:srgbClr val="EBE7BF"/>
                </a:solidFill>
                <a:latin typeface="Book Antiqua" panose="02040602050305030304" pitchFamily="18" charset="0"/>
              </a:rPr>
              <a:t>Экзистенциальность</a:t>
            </a:r>
            <a:r>
              <a:rPr lang="ru-RU" sz="1000" i="1" dirty="0" smtClean="0">
                <a:solidFill>
                  <a:srgbClr val="EBE7BF"/>
                </a:solidFill>
                <a:latin typeface="Book Antiqua" panose="02040602050305030304" pitchFamily="18" charset="0"/>
              </a:rPr>
              <a:t> описывает </a:t>
            </a:r>
            <a:r>
              <a:rPr lang="ru-RU" sz="1000" i="1" dirty="0">
                <a:solidFill>
                  <a:srgbClr val="EBE7BF"/>
                </a:solidFill>
                <a:latin typeface="Book Antiqua" panose="02040602050305030304" pitchFamily="18" charset="0"/>
              </a:rPr>
              <a:t>такую существенную характеристику </a:t>
            </a:r>
            <a:r>
              <a:rPr lang="ru-RU" sz="1000" i="1" dirty="0" smtClean="0">
                <a:solidFill>
                  <a:srgbClr val="EBE7BF"/>
                </a:solidFill>
                <a:latin typeface="Book Antiqua" panose="02040602050305030304" pitchFamily="18" charset="0"/>
              </a:rPr>
              <a:t>человеческого существования, </a:t>
            </a:r>
            <a:r>
              <a:rPr lang="ru-RU" sz="1000" i="1" dirty="0">
                <a:solidFill>
                  <a:srgbClr val="EBE7BF"/>
                </a:solidFill>
                <a:latin typeface="Book Antiqua" panose="02040602050305030304" pitchFamily="18" charset="0"/>
              </a:rPr>
              <a:t>как способность ориентироваться в этом мире, приходить к решениям и ответственно воплощать их в жизнь, меняя ее таким образом в лучшую сторону. </a:t>
            </a:r>
            <a:endParaRPr lang="ru-RU" sz="1000" i="1" dirty="0" smtClean="0">
              <a:solidFill>
                <a:srgbClr val="EBE7BF"/>
              </a:solidFill>
              <a:latin typeface="Book Antiqua" panose="02040602050305030304" pitchFamily="18" charset="0"/>
            </a:endParaRPr>
          </a:p>
          <a:p>
            <a:r>
              <a:rPr lang="ru-RU" sz="1000" i="1" dirty="0">
                <a:solidFill>
                  <a:srgbClr val="EBE7BF"/>
                </a:solidFill>
                <a:latin typeface="Book Antiqua" panose="02040602050305030304" pitchFamily="18" charset="0"/>
              </a:rPr>
              <a:t>С</a:t>
            </a:r>
            <a:r>
              <a:rPr lang="ru-RU" sz="1000" i="1" dirty="0" smtClean="0">
                <a:solidFill>
                  <a:srgbClr val="EBE7BF"/>
                </a:solidFill>
                <a:latin typeface="Book Antiqua" panose="02040602050305030304" pitchFamily="18" charset="0"/>
              </a:rPr>
              <a:t>видетельствует </a:t>
            </a:r>
            <a:r>
              <a:rPr lang="ru-RU" sz="1000" i="1" dirty="0">
                <a:solidFill>
                  <a:srgbClr val="EBE7BF"/>
                </a:solidFill>
                <a:latin typeface="Book Antiqua" panose="02040602050305030304" pitchFamily="18" charset="0"/>
              </a:rPr>
              <a:t>о способности конструктивно обходиться с внешним миром, решительно и ответственно с ним справляться. 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4349" y="3491441"/>
            <a:ext cx="237413" cy="23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6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Graphic spid="20" grpId="0">
        <p:bldAsOne/>
      </p:bldGraphic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1314145" y="2526561"/>
            <a:ext cx="934192" cy="148490"/>
          </a:xfrm>
          <a:prstGeom prst="rect">
            <a:avLst/>
          </a:prstGeom>
          <a:solidFill>
            <a:srgbClr val="86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685356" y="2471480"/>
            <a:ext cx="934192" cy="148490"/>
          </a:xfrm>
          <a:prstGeom prst="rect">
            <a:avLst/>
          </a:prstGeom>
          <a:solidFill>
            <a:srgbClr val="00B05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-1752" y="782388"/>
            <a:ext cx="9173513" cy="6045472"/>
          </a:xfrm>
          <a:prstGeom prst="rect">
            <a:avLst/>
          </a:prstGeom>
          <a:gradFill flip="none" rotWithShape="1">
            <a:gsLst>
              <a:gs pos="50000">
                <a:srgbClr val="0F2061">
                  <a:alpha val="51000"/>
                </a:srgbClr>
              </a:gs>
              <a:gs pos="100000">
                <a:srgbClr val="860000">
                  <a:alpha val="2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714145" y="843290"/>
            <a:ext cx="1183574" cy="115982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: фигура 14">
            <a:extLst>
              <a:ext uri="{FF2B5EF4-FFF2-40B4-BE49-F238E27FC236}">
                <a16:creationId xmlns:a16="http://schemas.microsoft.com/office/drawing/2014/main" xmlns="" id="{F0E21BEF-A07B-4E4C-B503-47C49BEF5C82}"/>
              </a:ext>
            </a:extLst>
          </p:cNvPr>
          <p:cNvSpPr/>
          <p:nvPr/>
        </p:nvSpPr>
        <p:spPr>
          <a:xfrm flipH="1">
            <a:off x="6863937" y="30195"/>
            <a:ext cx="2929081" cy="2589775"/>
          </a:xfrm>
          <a:custGeom>
            <a:avLst/>
            <a:gdLst>
              <a:gd name="connsiteX0" fmla="*/ 1 w 4049545"/>
              <a:gd name="connsiteY0" fmla="*/ 0 h 1745812"/>
              <a:gd name="connsiteX1" fmla="*/ 3806143 w 4049545"/>
              <a:gd name="connsiteY1" fmla="*/ 0 h 1745812"/>
              <a:gd name="connsiteX2" fmla="*/ 3828585 w 4049545"/>
              <a:gd name="connsiteY2" fmla="*/ 14696 h 1745812"/>
              <a:gd name="connsiteX3" fmla="*/ 3763927 w 4049545"/>
              <a:gd name="connsiteY3" fmla="*/ 1244008 h 1745812"/>
              <a:gd name="connsiteX4" fmla="*/ 1912407 w 4049545"/>
              <a:gd name="connsiteY4" fmla="*/ 1455540 h 1745812"/>
              <a:gd name="connsiteX5" fmla="*/ 68472 w 4049545"/>
              <a:gd name="connsiteY5" fmla="*/ 1741701 h 1745812"/>
              <a:gd name="connsiteX6" fmla="*/ 0 w 4049545"/>
              <a:gd name="connsiteY6" fmla="*/ 1707518 h 1745812"/>
              <a:gd name="connsiteX7" fmla="*/ 0 w 4049545"/>
              <a:gd name="connsiteY7" fmla="*/ 467 h 1745812"/>
              <a:gd name="connsiteX0" fmla="*/ 1 w 4050370"/>
              <a:gd name="connsiteY0" fmla="*/ 0 h 1741701"/>
              <a:gd name="connsiteX1" fmla="*/ 3806143 w 4050370"/>
              <a:gd name="connsiteY1" fmla="*/ 0 h 1741701"/>
              <a:gd name="connsiteX2" fmla="*/ 3828585 w 4050370"/>
              <a:gd name="connsiteY2" fmla="*/ 14696 h 1741701"/>
              <a:gd name="connsiteX3" fmla="*/ 3765915 w 4050370"/>
              <a:gd name="connsiteY3" fmla="*/ 1347044 h 1741701"/>
              <a:gd name="connsiteX4" fmla="*/ 1912407 w 4050370"/>
              <a:gd name="connsiteY4" fmla="*/ 1455540 h 1741701"/>
              <a:gd name="connsiteX5" fmla="*/ 68472 w 4050370"/>
              <a:gd name="connsiteY5" fmla="*/ 1741701 h 1741701"/>
              <a:gd name="connsiteX6" fmla="*/ 0 w 4050370"/>
              <a:gd name="connsiteY6" fmla="*/ 1707518 h 1741701"/>
              <a:gd name="connsiteX7" fmla="*/ 0 w 4050370"/>
              <a:gd name="connsiteY7" fmla="*/ 467 h 1741701"/>
              <a:gd name="connsiteX8" fmla="*/ 1 w 4050370"/>
              <a:gd name="connsiteY8" fmla="*/ 0 h 1741701"/>
              <a:gd name="connsiteX0" fmla="*/ 1 w 4050588"/>
              <a:gd name="connsiteY0" fmla="*/ 0 h 1741701"/>
              <a:gd name="connsiteX1" fmla="*/ 3806143 w 4050588"/>
              <a:gd name="connsiteY1" fmla="*/ 0 h 1741701"/>
              <a:gd name="connsiteX2" fmla="*/ 3828585 w 4050588"/>
              <a:gd name="connsiteY2" fmla="*/ 14696 h 1741701"/>
              <a:gd name="connsiteX3" fmla="*/ 3765915 w 4050588"/>
              <a:gd name="connsiteY3" fmla="*/ 1347044 h 1741701"/>
              <a:gd name="connsiteX4" fmla="*/ 1908431 w 4050588"/>
              <a:gd name="connsiteY4" fmla="*/ 1368355 h 1741701"/>
              <a:gd name="connsiteX5" fmla="*/ 68472 w 4050588"/>
              <a:gd name="connsiteY5" fmla="*/ 1741701 h 1741701"/>
              <a:gd name="connsiteX6" fmla="*/ 0 w 4050588"/>
              <a:gd name="connsiteY6" fmla="*/ 1707518 h 1741701"/>
              <a:gd name="connsiteX7" fmla="*/ 0 w 4050588"/>
              <a:gd name="connsiteY7" fmla="*/ 467 h 1741701"/>
              <a:gd name="connsiteX8" fmla="*/ 1 w 4050588"/>
              <a:gd name="connsiteY8" fmla="*/ 0 h 1741701"/>
              <a:gd name="connsiteX0" fmla="*/ 1 w 4050588"/>
              <a:gd name="connsiteY0" fmla="*/ 0 h 1741701"/>
              <a:gd name="connsiteX1" fmla="*/ 3806143 w 4050588"/>
              <a:gd name="connsiteY1" fmla="*/ 0 h 1741701"/>
              <a:gd name="connsiteX2" fmla="*/ 3828585 w 4050588"/>
              <a:gd name="connsiteY2" fmla="*/ 14696 h 1741701"/>
              <a:gd name="connsiteX3" fmla="*/ 3765915 w 4050588"/>
              <a:gd name="connsiteY3" fmla="*/ 1347044 h 1741701"/>
              <a:gd name="connsiteX4" fmla="*/ 1908431 w 4050588"/>
              <a:gd name="connsiteY4" fmla="*/ 1368355 h 1741701"/>
              <a:gd name="connsiteX5" fmla="*/ 68472 w 4050588"/>
              <a:gd name="connsiteY5" fmla="*/ 1741701 h 1741701"/>
              <a:gd name="connsiteX6" fmla="*/ 0 w 4050588"/>
              <a:gd name="connsiteY6" fmla="*/ 1707518 h 1741701"/>
              <a:gd name="connsiteX7" fmla="*/ 0 w 4050588"/>
              <a:gd name="connsiteY7" fmla="*/ 467 h 1741701"/>
              <a:gd name="connsiteX8" fmla="*/ 1 w 4050588"/>
              <a:gd name="connsiteY8" fmla="*/ 0 h 1741701"/>
              <a:gd name="connsiteX0" fmla="*/ 1 w 3938512"/>
              <a:gd name="connsiteY0" fmla="*/ 0 h 1741701"/>
              <a:gd name="connsiteX1" fmla="*/ 3806143 w 3938512"/>
              <a:gd name="connsiteY1" fmla="*/ 0 h 1741701"/>
              <a:gd name="connsiteX2" fmla="*/ 3828585 w 3938512"/>
              <a:gd name="connsiteY2" fmla="*/ 14696 h 1741701"/>
              <a:gd name="connsiteX3" fmla="*/ 3298685 w 3938512"/>
              <a:gd name="connsiteY3" fmla="*/ 1291563 h 1741701"/>
              <a:gd name="connsiteX4" fmla="*/ 1908431 w 3938512"/>
              <a:gd name="connsiteY4" fmla="*/ 1368355 h 1741701"/>
              <a:gd name="connsiteX5" fmla="*/ 68472 w 3938512"/>
              <a:gd name="connsiteY5" fmla="*/ 1741701 h 1741701"/>
              <a:gd name="connsiteX6" fmla="*/ 0 w 3938512"/>
              <a:gd name="connsiteY6" fmla="*/ 1707518 h 1741701"/>
              <a:gd name="connsiteX7" fmla="*/ 0 w 3938512"/>
              <a:gd name="connsiteY7" fmla="*/ 467 h 1741701"/>
              <a:gd name="connsiteX8" fmla="*/ 1 w 3938512"/>
              <a:gd name="connsiteY8" fmla="*/ 0 h 174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8512" h="1741701">
                <a:moveTo>
                  <a:pt x="1" y="0"/>
                </a:moveTo>
                <a:lnTo>
                  <a:pt x="3806143" y="0"/>
                </a:lnTo>
                <a:lnTo>
                  <a:pt x="3828585" y="14696"/>
                </a:lnTo>
                <a:cubicBezTo>
                  <a:pt x="4175537" y="284815"/>
                  <a:pt x="3618711" y="1065953"/>
                  <a:pt x="3298685" y="1291563"/>
                </a:cubicBezTo>
                <a:cubicBezTo>
                  <a:pt x="2978659" y="1517173"/>
                  <a:pt x="2446800" y="1293332"/>
                  <a:pt x="1908431" y="1368355"/>
                </a:cubicBezTo>
                <a:cubicBezTo>
                  <a:pt x="1370062" y="1443378"/>
                  <a:pt x="1347188" y="1576371"/>
                  <a:pt x="68472" y="1741701"/>
                </a:cubicBezTo>
                <a:lnTo>
                  <a:pt x="0" y="1707518"/>
                </a:lnTo>
                <a:lnTo>
                  <a:pt x="0" y="467"/>
                </a:lnTo>
                <a:cubicBezTo>
                  <a:pt x="0" y="311"/>
                  <a:pt x="1" y="156"/>
                  <a:pt x="1" y="0"/>
                </a:cubicBezTo>
                <a:close/>
              </a:path>
            </a:pathLst>
          </a:custGeom>
          <a:gradFill flip="none" rotWithShape="1">
            <a:gsLst>
              <a:gs pos="89000">
                <a:srgbClr val="334279">
                  <a:alpha val="78000"/>
                </a:srgbClr>
              </a:gs>
              <a:gs pos="97000">
                <a:srgbClr val="0F2061">
                  <a:alpha val="55000"/>
                </a:srgbClr>
              </a:gs>
              <a:gs pos="0">
                <a:schemeClr val="tx1">
                  <a:alpha val="92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269875"/>
            <a:r>
              <a:rPr lang="ru-RU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endParaRPr lang="ru-RU" sz="2000" i="1" dirty="0">
              <a:solidFill>
                <a:srgbClr val="F5F3D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олилиния: фигура 14">
            <a:extLst>
              <a:ext uri="{FF2B5EF4-FFF2-40B4-BE49-F238E27FC236}">
                <a16:creationId xmlns:a16="http://schemas.microsoft.com/office/drawing/2014/main" xmlns="" id="{F0E21BEF-A07B-4E4C-B503-47C49BEF5C82}"/>
              </a:ext>
            </a:extLst>
          </p:cNvPr>
          <p:cNvSpPr/>
          <p:nvPr/>
        </p:nvSpPr>
        <p:spPr>
          <a:xfrm>
            <a:off x="2155" y="19192"/>
            <a:ext cx="2489713" cy="2369484"/>
          </a:xfrm>
          <a:custGeom>
            <a:avLst/>
            <a:gdLst>
              <a:gd name="connsiteX0" fmla="*/ 1 w 4049545"/>
              <a:gd name="connsiteY0" fmla="*/ 0 h 1745812"/>
              <a:gd name="connsiteX1" fmla="*/ 3806143 w 4049545"/>
              <a:gd name="connsiteY1" fmla="*/ 0 h 1745812"/>
              <a:gd name="connsiteX2" fmla="*/ 3828585 w 4049545"/>
              <a:gd name="connsiteY2" fmla="*/ 14696 h 1745812"/>
              <a:gd name="connsiteX3" fmla="*/ 3763927 w 4049545"/>
              <a:gd name="connsiteY3" fmla="*/ 1244008 h 1745812"/>
              <a:gd name="connsiteX4" fmla="*/ 1912407 w 4049545"/>
              <a:gd name="connsiteY4" fmla="*/ 1455540 h 1745812"/>
              <a:gd name="connsiteX5" fmla="*/ 68472 w 4049545"/>
              <a:gd name="connsiteY5" fmla="*/ 1741701 h 1745812"/>
              <a:gd name="connsiteX6" fmla="*/ 0 w 4049545"/>
              <a:gd name="connsiteY6" fmla="*/ 1707518 h 1745812"/>
              <a:gd name="connsiteX7" fmla="*/ 0 w 4049545"/>
              <a:gd name="connsiteY7" fmla="*/ 467 h 1745812"/>
              <a:gd name="connsiteX0" fmla="*/ 1 w 4050370"/>
              <a:gd name="connsiteY0" fmla="*/ 0 h 1741701"/>
              <a:gd name="connsiteX1" fmla="*/ 3806143 w 4050370"/>
              <a:gd name="connsiteY1" fmla="*/ 0 h 1741701"/>
              <a:gd name="connsiteX2" fmla="*/ 3828585 w 4050370"/>
              <a:gd name="connsiteY2" fmla="*/ 14696 h 1741701"/>
              <a:gd name="connsiteX3" fmla="*/ 3765915 w 4050370"/>
              <a:gd name="connsiteY3" fmla="*/ 1347044 h 1741701"/>
              <a:gd name="connsiteX4" fmla="*/ 1912407 w 4050370"/>
              <a:gd name="connsiteY4" fmla="*/ 1455540 h 1741701"/>
              <a:gd name="connsiteX5" fmla="*/ 68472 w 4050370"/>
              <a:gd name="connsiteY5" fmla="*/ 1741701 h 1741701"/>
              <a:gd name="connsiteX6" fmla="*/ 0 w 4050370"/>
              <a:gd name="connsiteY6" fmla="*/ 1707518 h 1741701"/>
              <a:gd name="connsiteX7" fmla="*/ 0 w 4050370"/>
              <a:gd name="connsiteY7" fmla="*/ 467 h 1741701"/>
              <a:gd name="connsiteX8" fmla="*/ 1 w 4050370"/>
              <a:gd name="connsiteY8" fmla="*/ 0 h 1741701"/>
              <a:gd name="connsiteX0" fmla="*/ 1 w 4050588"/>
              <a:gd name="connsiteY0" fmla="*/ 0 h 1741701"/>
              <a:gd name="connsiteX1" fmla="*/ 3806143 w 4050588"/>
              <a:gd name="connsiteY1" fmla="*/ 0 h 1741701"/>
              <a:gd name="connsiteX2" fmla="*/ 3828585 w 4050588"/>
              <a:gd name="connsiteY2" fmla="*/ 14696 h 1741701"/>
              <a:gd name="connsiteX3" fmla="*/ 3765915 w 4050588"/>
              <a:gd name="connsiteY3" fmla="*/ 1347044 h 1741701"/>
              <a:gd name="connsiteX4" fmla="*/ 1908431 w 4050588"/>
              <a:gd name="connsiteY4" fmla="*/ 1368355 h 1741701"/>
              <a:gd name="connsiteX5" fmla="*/ 68472 w 4050588"/>
              <a:gd name="connsiteY5" fmla="*/ 1741701 h 1741701"/>
              <a:gd name="connsiteX6" fmla="*/ 0 w 4050588"/>
              <a:gd name="connsiteY6" fmla="*/ 1707518 h 1741701"/>
              <a:gd name="connsiteX7" fmla="*/ 0 w 4050588"/>
              <a:gd name="connsiteY7" fmla="*/ 467 h 1741701"/>
              <a:gd name="connsiteX8" fmla="*/ 1 w 4050588"/>
              <a:gd name="connsiteY8" fmla="*/ 0 h 1741701"/>
              <a:gd name="connsiteX0" fmla="*/ 1 w 4050588"/>
              <a:gd name="connsiteY0" fmla="*/ 0 h 1741701"/>
              <a:gd name="connsiteX1" fmla="*/ 3806143 w 4050588"/>
              <a:gd name="connsiteY1" fmla="*/ 0 h 1741701"/>
              <a:gd name="connsiteX2" fmla="*/ 3828585 w 4050588"/>
              <a:gd name="connsiteY2" fmla="*/ 14696 h 1741701"/>
              <a:gd name="connsiteX3" fmla="*/ 3765915 w 4050588"/>
              <a:gd name="connsiteY3" fmla="*/ 1347044 h 1741701"/>
              <a:gd name="connsiteX4" fmla="*/ 1908431 w 4050588"/>
              <a:gd name="connsiteY4" fmla="*/ 1368355 h 1741701"/>
              <a:gd name="connsiteX5" fmla="*/ 68472 w 4050588"/>
              <a:gd name="connsiteY5" fmla="*/ 1741701 h 1741701"/>
              <a:gd name="connsiteX6" fmla="*/ 0 w 4050588"/>
              <a:gd name="connsiteY6" fmla="*/ 1707518 h 1741701"/>
              <a:gd name="connsiteX7" fmla="*/ 0 w 4050588"/>
              <a:gd name="connsiteY7" fmla="*/ 467 h 1741701"/>
              <a:gd name="connsiteX8" fmla="*/ 1 w 4050588"/>
              <a:gd name="connsiteY8" fmla="*/ 0 h 1741701"/>
              <a:gd name="connsiteX0" fmla="*/ 1 w 3938512"/>
              <a:gd name="connsiteY0" fmla="*/ 0 h 1741701"/>
              <a:gd name="connsiteX1" fmla="*/ 3806143 w 3938512"/>
              <a:gd name="connsiteY1" fmla="*/ 0 h 1741701"/>
              <a:gd name="connsiteX2" fmla="*/ 3828585 w 3938512"/>
              <a:gd name="connsiteY2" fmla="*/ 14696 h 1741701"/>
              <a:gd name="connsiteX3" fmla="*/ 3298685 w 3938512"/>
              <a:gd name="connsiteY3" fmla="*/ 1291563 h 1741701"/>
              <a:gd name="connsiteX4" fmla="*/ 1908431 w 3938512"/>
              <a:gd name="connsiteY4" fmla="*/ 1368355 h 1741701"/>
              <a:gd name="connsiteX5" fmla="*/ 68472 w 3938512"/>
              <a:gd name="connsiteY5" fmla="*/ 1741701 h 1741701"/>
              <a:gd name="connsiteX6" fmla="*/ 0 w 3938512"/>
              <a:gd name="connsiteY6" fmla="*/ 1707518 h 1741701"/>
              <a:gd name="connsiteX7" fmla="*/ 0 w 3938512"/>
              <a:gd name="connsiteY7" fmla="*/ 467 h 1741701"/>
              <a:gd name="connsiteX8" fmla="*/ 1 w 3938512"/>
              <a:gd name="connsiteY8" fmla="*/ 0 h 174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8512" h="1741701">
                <a:moveTo>
                  <a:pt x="1" y="0"/>
                </a:moveTo>
                <a:lnTo>
                  <a:pt x="3806143" y="0"/>
                </a:lnTo>
                <a:lnTo>
                  <a:pt x="3828585" y="14696"/>
                </a:lnTo>
                <a:cubicBezTo>
                  <a:pt x="4175537" y="284815"/>
                  <a:pt x="3618711" y="1065953"/>
                  <a:pt x="3298685" y="1291563"/>
                </a:cubicBezTo>
                <a:cubicBezTo>
                  <a:pt x="2978659" y="1517173"/>
                  <a:pt x="2446800" y="1293332"/>
                  <a:pt x="1908431" y="1368355"/>
                </a:cubicBezTo>
                <a:cubicBezTo>
                  <a:pt x="1370062" y="1443378"/>
                  <a:pt x="1347188" y="1576371"/>
                  <a:pt x="68472" y="1741701"/>
                </a:cubicBezTo>
                <a:lnTo>
                  <a:pt x="0" y="1707518"/>
                </a:lnTo>
                <a:lnTo>
                  <a:pt x="0" y="467"/>
                </a:lnTo>
                <a:cubicBezTo>
                  <a:pt x="0" y="311"/>
                  <a:pt x="1" y="156"/>
                  <a:pt x="1" y="0"/>
                </a:cubicBezTo>
                <a:close/>
              </a:path>
            </a:pathLst>
          </a:custGeom>
          <a:gradFill flip="none" rotWithShape="1">
            <a:gsLst>
              <a:gs pos="89000">
                <a:srgbClr val="334279">
                  <a:alpha val="78000"/>
                </a:srgbClr>
              </a:gs>
              <a:gs pos="97000">
                <a:srgbClr val="0F2061">
                  <a:alpha val="55000"/>
                </a:srgbClr>
              </a:gs>
              <a:gs pos="0">
                <a:schemeClr val="tx1">
                  <a:alpha val="92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269875"/>
            <a:r>
              <a:rPr lang="ru-RU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endParaRPr lang="ru-RU" sz="2000" i="1" dirty="0">
              <a:solidFill>
                <a:srgbClr val="F5F3D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02797" y="390927"/>
            <a:ext cx="1183574" cy="1159823"/>
          </a:xfrm>
          <a:prstGeom prst="ellipse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2797" y="5282483"/>
            <a:ext cx="2559157" cy="932270"/>
          </a:xfrm>
          <a:custGeom>
            <a:avLst/>
            <a:gdLst>
              <a:gd name="connsiteX0" fmla="*/ 0 w 3110413"/>
              <a:gd name="connsiteY0" fmla="*/ 132194 h 793150"/>
              <a:gd name="connsiteX1" fmla="*/ 132194 w 3110413"/>
              <a:gd name="connsiteY1" fmla="*/ 0 h 793150"/>
              <a:gd name="connsiteX2" fmla="*/ 2978219 w 3110413"/>
              <a:gd name="connsiteY2" fmla="*/ 0 h 793150"/>
              <a:gd name="connsiteX3" fmla="*/ 3110413 w 3110413"/>
              <a:gd name="connsiteY3" fmla="*/ 132194 h 793150"/>
              <a:gd name="connsiteX4" fmla="*/ 3110413 w 3110413"/>
              <a:gd name="connsiteY4" fmla="*/ 660956 h 793150"/>
              <a:gd name="connsiteX5" fmla="*/ 2978219 w 3110413"/>
              <a:gd name="connsiteY5" fmla="*/ 793150 h 793150"/>
              <a:gd name="connsiteX6" fmla="*/ 132194 w 3110413"/>
              <a:gd name="connsiteY6" fmla="*/ 793150 h 793150"/>
              <a:gd name="connsiteX7" fmla="*/ 0 w 3110413"/>
              <a:gd name="connsiteY7" fmla="*/ 660956 h 793150"/>
              <a:gd name="connsiteX8" fmla="*/ 0 w 3110413"/>
              <a:gd name="connsiteY8" fmla="*/ 132194 h 793150"/>
              <a:gd name="connsiteX0" fmla="*/ 0 w 3110413"/>
              <a:gd name="connsiteY0" fmla="*/ 183654 h 844610"/>
              <a:gd name="connsiteX1" fmla="*/ 132194 w 3110413"/>
              <a:gd name="connsiteY1" fmla="*/ 51460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142503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27709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2999577 w 3110413"/>
              <a:gd name="connsiteY4" fmla="*/ 68866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27709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27709 w 3110413"/>
              <a:gd name="connsiteY7" fmla="*/ 712416 h 900028"/>
              <a:gd name="connsiteX8" fmla="*/ 0 w 3110413"/>
              <a:gd name="connsiteY8" fmla="*/ 183654 h 900028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166255 w 3110413"/>
              <a:gd name="connsiteY7" fmla="*/ 672832 h 900028"/>
              <a:gd name="connsiteX8" fmla="*/ 0 w 3110413"/>
              <a:gd name="connsiteY8" fmla="*/ 183654 h 900028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166255 w 3110413"/>
              <a:gd name="connsiteY7" fmla="*/ 672832 h 900028"/>
              <a:gd name="connsiteX8" fmla="*/ 0 w 3110413"/>
              <a:gd name="connsiteY8" fmla="*/ 183654 h 900028"/>
              <a:gd name="connsiteX0" fmla="*/ 0 w 3110413"/>
              <a:gd name="connsiteY0" fmla="*/ 191409 h 907783"/>
              <a:gd name="connsiteX1" fmla="*/ 345949 w 3110413"/>
              <a:gd name="connsiteY1" fmla="*/ 19630 h 907783"/>
              <a:gd name="connsiteX2" fmla="*/ 2716962 w 3110413"/>
              <a:gd name="connsiteY2" fmla="*/ 7755 h 907783"/>
              <a:gd name="connsiteX3" fmla="*/ 3110413 w 3110413"/>
              <a:gd name="connsiteY3" fmla="*/ 191409 h 907783"/>
              <a:gd name="connsiteX4" fmla="*/ 2999577 w 3110413"/>
              <a:gd name="connsiteY4" fmla="*/ 696421 h 907783"/>
              <a:gd name="connsiteX5" fmla="*/ 2978219 w 3110413"/>
              <a:gd name="connsiteY5" fmla="*/ 852365 h 907783"/>
              <a:gd name="connsiteX6" fmla="*/ 183654 w 3110413"/>
              <a:gd name="connsiteY6" fmla="*/ 907783 h 907783"/>
              <a:gd name="connsiteX7" fmla="*/ 166255 w 3110413"/>
              <a:gd name="connsiteY7" fmla="*/ 680587 h 907783"/>
              <a:gd name="connsiteX8" fmla="*/ 0 w 3110413"/>
              <a:gd name="connsiteY8" fmla="*/ 191409 h 907783"/>
              <a:gd name="connsiteX0" fmla="*/ 0 w 3110413"/>
              <a:gd name="connsiteY0" fmla="*/ 191409 h 852365"/>
              <a:gd name="connsiteX1" fmla="*/ 345949 w 3110413"/>
              <a:gd name="connsiteY1" fmla="*/ 19630 h 852365"/>
              <a:gd name="connsiteX2" fmla="*/ 2716962 w 3110413"/>
              <a:gd name="connsiteY2" fmla="*/ 7755 h 852365"/>
              <a:gd name="connsiteX3" fmla="*/ 3110413 w 3110413"/>
              <a:gd name="connsiteY3" fmla="*/ 191409 h 852365"/>
              <a:gd name="connsiteX4" fmla="*/ 2999577 w 3110413"/>
              <a:gd name="connsiteY4" fmla="*/ 696421 h 852365"/>
              <a:gd name="connsiteX5" fmla="*/ 2978219 w 3110413"/>
              <a:gd name="connsiteY5" fmla="*/ 852365 h 852365"/>
              <a:gd name="connsiteX6" fmla="*/ 318241 w 3110413"/>
              <a:gd name="connsiteY6" fmla="*/ 848407 h 852365"/>
              <a:gd name="connsiteX7" fmla="*/ 166255 w 3110413"/>
              <a:gd name="connsiteY7" fmla="*/ 680587 h 852365"/>
              <a:gd name="connsiteX8" fmla="*/ 0 w 3110413"/>
              <a:gd name="connsiteY8" fmla="*/ 191409 h 852365"/>
              <a:gd name="connsiteX0" fmla="*/ 0 w 3110413"/>
              <a:gd name="connsiteY0" fmla="*/ 191409 h 877895"/>
              <a:gd name="connsiteX1" fmla="*/ 345949 w 3110413"/>
              <a:gd name="connsiteY1" fmla="*/ 19630 h 877895"/>
              <a:gd name="connsiteX2" fmla="*/ 2716962 w 3110413"/>
              <a:gd name="connsiteY2" fmla="*/ 7755 h 877895"/>
              <a:gd name="connsiteX3" fmla="*/ 3110413 w 3110413"/>
              <a:gd name="connsiteY3" fmla="*/ 191409 h 877895"/>
              <a:gd name="connsiteX4" fmla="*/ 2999577 w 3110413"/>
              <a:gd name="connsiteY4" fmla="*/ 696421 h 877895"/>
              <a:gd name="connsiteX5" fmla="*/ 2978219 w 3110413"/>
              <a:gd name="connsiteY5" fmla="*/ 852365 h 877895"/>
              <a:gd name="connsiteX6" fmla="*/ 318241 w 3110413"/>
              <a:gd name="connsiteY6" fmla="*/ 848407 h 877895"/>
              <a:gd name="connsiteX7" fmla="*/ 166255 w 3110413"/>
              <a:gd name="connsiteY7" fmla="*/ 680587 h 877895"/>
              <a:gd name="connsiteX8" fmla="*/ 0 w 3110413"/>
              <a:gd name="connsiteY8" fmla="*/ 191409 h 877895"/>
              <a:gd name="connsiteX0" fmla="*/ 0 w 3110413"/>
              <a:gd name="connsiteY0" fmla="*/ 191409 h 893722"/>
              <a:gd name="connsiteX1" fmla="*/ 345949 w 3110413"/>
              <a:gd name="connsiteY1" fmla="*/ 19630 h 893722"/>
              <a:gd name="connsiteX2" fmla="*/ 2716962 w 3110413"/>
              <a:gd name="connsiteY2" fmla="*/ 7755 h 893722"/>
              <a:gd name="connsiteX3" fmla="*/ 3110413 w 3110413"/>
              <a:gd name="connsiteY3" fmla="*/ 191409 h 893722"/>
              <a:gd name="connsiteX4" fmla="*/ 2999577 w 3110413"/>
              <a:gd name="connsiteY4" fmla="*/ 696421 h 893722"/>
              <a:gd name="connsiteX5" fmla="*/ 2978219 w 3110413"/>
              <a:gd name="connsiteY5" fmla="*/ 852365 h 893722"/>
              <a:gd name="connsiteX6" fmla="*/ 318241 w 3110413"/>
              <a:gd name="connsiteY6" fmla="*/ 848407 h 893722"/>
              <a:gd name="connsiteX7" fmla="*/ 166255 w 3110413"/>
              <a:gd name="connsiteY7" fmla="*/ 680587 h 893722"/>
              <a:gd name="connsiteX8" fmla="*/ 0 w 3110413"/>
              <a:gd name="connsiteY8" fmla="*/ 191409 h 893722"/>
              <a:gd name="connsiteX0" fmla="*/ 0 w 3110413"/>
              <a:gd name="connsiteY0" fmla="*/ 191409 h 879709"/>
              <a:gd name="connsiteX1" fmla="*/ 345949 w 3110413"/>
              <a:gd name="connsiteY1" fmla="*/ 19630 h 879709"/>
              <a:gd name="connsiteX2" fmla="*/ 2716962 w 3110413"/>
              <a:gd name="connsiteY2" fmla="*/ 7755 h 879709"/>
              <a:gd name="connsiteX3" fmla="*/ 3110413 w 3110413"/>
              <a:gd name="connsiteY3" fmla="*/ 191409 h 879709"/>
              <a:gd name="connsiteX4" fmla="*/ 2999577 w 3110413"/>
              <a:gd name="connsiteY4" fmla="*/ 696421 h 879709"/>
              <a:gd name="connsiteX5" fmla="*/ 2831757 w 3110413"/>
              <a:gd name="connsiteY5" fmla="*/ 777154 h 879709"/>
              <a:gd name="connsiteX6" fmla="*/ 318241 w 3110413"/>
              <a:gd name="connsiteY6" fmla="*/ 848407 h 879709"/>
              <a:gd name="connsiteX7" fmla="*/ 166255 w 3110413"/>
              <a:gd name="connsiteY7" fmla="*/ 680587 h 879709"/>
              <a:gd name="connsiteX8" fmla="*/ 0 w 3110413"/>
              <a:gd name="connsiteY8" fmla="*/ 191409 h 879709"/>
              <a:gd name="connsiteX0" fmla="*/ 0 w 3181665"/>
              <a:gd name="connsiteY0" fmla="*/ 191409 h 879709"/>
              <a:gd name="connsiteX1" fmla="*/ 345949 w 3181665"/>
              <a:gd name="connsiteY1" fmla="*/ 19630 h 879709"/>
              <a:gd name="connsiteX2" fmla="*/ 2716962 w 3181665"/>
              <a:gd name="connsiteY2" fmla="*/ 7755 h 879709"/>
              <a:gd name="connsiteX3" fmla="*/ 3181665 w 3181665"/>
              <a:gd name="connsiteY3" fmla="*/ 199326 h 879709"/>
              <a:gd name="connsiteX4" fmla="*/ 2999577 w 3181665"/>
              <a:gd name="connsiteY4" fmla="*/ 696421 h 879709"/>
              <a:gd name="connsiteX5" fmla="*/ 2831757 w 3181665"/>
              <a:gd name="connsiteY5" fmla="*/ 777154 h 879709"/>
              <a:gd name="connsiteX6" fmla="*/ 318241 w 3181665"/>
              <a:gd name="connsiteY6" fmla="*/ 848407 h 879709"/>
              <a:gd name="connsiteX7" fmla="*/ 166255 w 3181665"/>
              <a:gd name="connsiteY7" fmla="*/ 680587 h 879709"/>
              <a:gd name="connsiteX8" fmla="*/ 0 w 3181665"/>
              <a:gd name="connsiteY8" fmla="*/ 191409 h 879709"/>
              <a:gd name="connsiteX0" fmla="*/ 0 w 3181706"/>
              <a:gd name="connsiteY0" fmla="*/ 191409 h 879709"/>
              <a:gd name="connsiteX1" fmla="*/ 345949 w 3181706"/>
              <a:gd name="connsiteY1" fmla="*/ 19630 h 879709"/>
              <a:gd name="connsiteX2" fmla="*/ 2716962 w 3181706"/>
              <a:gd name="connsiteY2" fmla="*/ 7755 h 879709"/>
              <a:gd name="connsiteX3" fmla="*/ 3181665 w 3181706"/>
              <a:gd name="connsiteY3" fmla="*/ 199326 h 879709"/>
              <a:gd name="connsiteX4" fmla="*/ 2999577 w 3181706"/>
              <a:gd name="connsiteY4" fmla="*/ 696421 h 879709"/>
              <a:gd name="connsiteX5" fmla="*/ 2831757 w 3181706"/>
              <a:gd name="connsiteY5" fmla="*/ 777154 h 879709"/>
              <a:gd name="connsiteX6" fmla="*/ 318241 w 3181706"/>
              <a:gd name="connsiteY6" fmla="*/ 848407 h 879709"/>
              <a:gd name="connsiteX7" fmla="*/ 166255 w 3181706"/>
              <a:gd name="connsiteY7" fmla="*/ 680587 h 879709"/>
              <a:gd name="connsiteX8" fmla="*/ 0 w 3181706"/>
              <a:gd name="connsiteY8" fmla="*/ 191409 h 879709"/>
              <a:gd name="connsiteX0" fmla="*/ 0 w 3169831"/>
              <a:gd name="connsiteY0" fmla="*/ 147866 h 879709"/>
              <a:gd name="connsiteX1" fmla="*/ 334074 w 3169831"/>
              <a:gd name="connsiteY1" fmla="*/ 19630 h 879709"/>
              <a:gd name="connsiteX2" fmla="*/ 2705087 w 3169831"/>
              <a:gd name="connsiteY2" fmla="*/ 7755 h 879709"/>
              <a:gd name="connsiteX3" fmla="*/ 3169790 w 3169831"/>
              <a:gd name="connsiteY3" fmla="*/ 199326 h 879709"/>
              <a:gd name="connsiteX4" fmla="*/ 2987702 w 3169831"/>
              <a:gd name="connsiteY4" fmla="*/ 696421 h 879709"/>
              <a:gd name="connsiteX5" fmla="*/ 2819882 w 3169831"/>
              <a:gd name="connsiteY5" fmla="*/ 777154 h 879709"/>
              <a:gd name="connsiteX6" fmla="*/ 306366 w 3169831"/>
              <a:gd name="connsiteY6" fmla="*/ 848407 h 879709"/>
              <a:gd name="connsiteX7" fmla="*/ 154380 w 3169831"/>
              <a:gd name="connsiteY7" fmla="*/ 680587 h 879709"/>
              <a:gd name="connsiteX8" fmla="*/ 0 w 3169831"/>
              <a:gd name="connsiteY8" fmla="*/ 147866 h 879709"/>
              <a:gd name="connsiteX0" fmla="*/ 0 w 3169831"/>
              <a:gd name="connsiteY0" fmla="*/ 203797 h 935640"/>
              <a:gd name="connsiteX1" fmla="*/ 334074 w 3169831"/>
              <a:gd name="connsiteY1" fmla="*/ 8267 h 935640"/>
              <a:gd name="connsiteX2" fmla="*/ 2705087 w 3169831"/>
              <a:gd name="connsiteY2" fmla="*/ 63686 h 935640"/>
              <a:gd name="connsiteX3" fmla="*/ 3169790 w 3169831"/>
              <a:gd name="connsiteY3" fmla="*/ 255257 h 935640"/>
              <a:gd name="connsiteX4" fmla="*/ 2987702 w 3169831"/>
              <a:gd name="connsiteY4" fmla="*/ 752352 h 935640"/>
              <a:gd name="connsiteX5" fmla="*/ 2819882 w 3169831"/>
              <a:gd name="connsiteY5" fmla="*/ 833085 h 935640"/>
              <a:gd name="connsiteX6" fmla="*/ 306366 w 3169831"/>
              <a:gd name="connsiteY6" fmla="*/ 904338 h 935640"/>
              <a:gd name="connsiteX7" fmla="*/ 154380 w 3169831"/>
              <a:gd name="connsiteY7" fmla="*/ 736518 h 935640"/>
              <a:gd name="connsiteX8" fmla="*/ 0 w 3169831"/>
              <a:gd name="connsiteY8" fmla="*/ 203797 h 935640"/>
              <a:gd name="connsiteX0" fmla="*/ 126669 w 3062952"/>
              <a:gd name="connsiteY0" fmla="*/ 271091 h 935640"/>
              <a:gd name="connsiteX1" fmla="*/ 227195 w 3062952"/>
              <a:gd name="connsiteY1" fmla="*/ 8267 h 935640"/>
              <a:gd name="connsiteX2" fmla="*/ 2598208 w 3062952"/>
              <a:gd name="connsiteY2" fmla="*/ 63686 h 935640"/>
              <a:gd name="connsiteX3" fmla="*/ 3062911 w 3062952"/>
              <a:gd name="connsiteY3" fmla="*/ 255257 h 935640"/>
              <a:gd name="connsiteX4" fmla="*/ 2880823 w 3062952"/>
              <a:gd name="connsiteY4" fmla="*/ 752352 h 935640"/>
              <a:gd name="connsiteX5" fmla="*/ 2713003 w 3062952"/>
              <a:gd name="connsiteY5" fmla="*/ 833085 h 935640"/>
              <a:gd name="connsiteX6" fmla="*/ 199487 w 3062952"/>
              <a:gd name="connsiteY6" fmla="*/ 904338 h 935640"/>
              <a:gd name="connsiteX7" fmla="*/ 47501 w 3062952"/>
              <a:gd name="connsiteY7" fmla="*/ 736518 h 935640"/>
              <a:gd name="connsiteX8" fmla="*/ 126669 w 3062952"/>
              <a:gd name="connsiteY8" fmla="*/ 271091 h 935640"/>
              <a:gd name="connsiteX0" fmla="*/ 126669 w 3062952"/>
              <a:gd name="connsiteY0" fmla="*/ 277692 h 942241"/>
              <a:gd name="connsiteX1" fmla="*/ 227195 w 3062952"/>
              <a:gd name="connsiteY1" fmla="*/ 14868 h 942241"/>
              <a:gd name="connsiteX2" fmla="*/ 2567238 w 3062952"/>
              <a:gd name="connsiteY2" fmla="*/ 18827 h 942241"/>
              <a:gd name="connsiteX3" fmla="*/ 3062911 w 3062952"/>
              <a:gd name="connsiteY3" fmla="*/ 261858 h 942241"/>
              <a:gd name="connsiteX4" fmla="*/ 2880823 w 3062952"/>
              <a:gd name="connsiteY4" fmla="*/ 758953 h 942241"/>
              <a:gd name="connsiteX5" fmla="*/ 2713003 w 3062952"/>
              <a:gd name="connsiteY5" fmla="*/ 839686 h 942241"/>
              <a:gd name="connsiteX6" fmla="*/ 199487 w 3062952"/>
              <a:gd name="connsiteY6" fmla="*/ 910939 h 942241"/>
              <a:gd name="connsiteX7" fmla="*/ 47501 w 3062952"/>
              <a:gd name="connsiteY7" fmla="*/ 743119 h 942241"/>
              <a:gd name="connsiteX8" fmla="*/ 126669 w 3062952"/>
              <a:gd name="connsiteY8" fmla="*/ 277692 h 942241"/>
              <a:gd name="connsiteX0" fmla="*/ 126669 w 3062952"/>
              <a:gd name="connsiteY0" fmla="*/ 323544 h 988093"/>
              <a:gd name="connsiteX1" fmla="*/ 227195 w 3062952"/>
              <a:gd name="connsiteY1" fmla="*/ 60720 h 988093"/>
              <a:gd name="connsiteX2" fmla="*/ 2567238 w 3062952"/>
              <a:gd name="connsiteY2" fmla="*/ 64679 h 988093"/>
              <a:gd name="connsiteX3" fmla="*/ 3062911 w 3062952"/>
              <a:gd name="connsiteY3" fmla="*/ 307710 h 988093"/>
              <a:gd name="connsiteX4" fmla="*/ 2880823 w 3062952"/>
              <a:gd name="connsiteY4" fmla="*/ 804805 h 988093"/>
              <a:gd name="connsiteX5" fmla="*/ 2713003 w 3062952"/>
              <a:gd name="connsiteY5" fmla="*/ 885538 h 988093"/>
              <a:gd name="connsiteX6" fmla="*/ 199487 w 3062952"/>
              <a:gd name="connsiteY6" fmla="*/ 956791 h 988093"/>
              <a:gd name="connsiteX7" fmla="*/ 47501 w 3062952"/>
              <a:gd name="connsiteY7" fmla="*/ 788971 h 988093"/>
              <a:gd name="connsiteX8" fmla="*/ 126669 w 3062952"/>
              <a:gd name="connsiteY8" fmla="*/ 323544 h 988093"/>
              <a:gd name="connsiteX0" fmla="*/ 126669 w 2982501"/>
              <a:gd name="connsiteY0" fmla="*/ 323544 h 988093"/>
              <a:gd name="connsiteX1" fmla="*/ 227195 w 2982501"/>
              <a:gd name="connsiteY1" fmla="*/ 60720 h 988093"/>
              <a:gd name="connsiteX2" fmla="*/ 2567238 w 2982501"/>
              <a:gd name="connsiteY2" fmla="*/ 64679 h 988093"/>
              <a:gd name="connsiteX3" fmla="*/ 2982388 w 2982501"/>
              <a:gd name="connsiteY3" fmla="*/ 307710 h 988093"/>
              <a:gd name="connsiteX4" fmla="*/ 2880823 w 2982501"/>
              <a:gd name="connsiteY4" fmla="*/ 804805 h 988093"/>
              <a:gd name="connsiteX5" fmla="*/ 2713003 w 2982501"/>
              <a:gd name="connsiteY5" fmla="*/ 885538 h 988093"/>
              <a:gd name="connsiteX6" fmla="*/ 199487 w 2982501"/>
              <a:gd name="connsiteY6" fmla="*/ 956791 h 988093"/>
              <a:gd name="connsiteX7" fmla="*/ 47501 w 2982501"/>
              <a:gd name="connsiteY7" fmla="*/ 788971 h 988093"/>
              <a:gd name="connsiteX8" fmla="*/ 126669 w 2982501"/>
              <a:gd name="connsiteY8" fmla="*/ 323544 h 98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2501" h="988093">
                <a:moveTo>
                  <a:pt x="126669" y="323544"/>
                </a:moveTo>
                <a:cubicBezTo>
                  <a:pt x="126669" y="250535"/>
                  <a:pt x="154186" y="60720"/>
                  <a:pt x="227195" y="60720"/>
                </a:cubicBezTo>
                <a:cubicBezTo>
                  <a:pt x="1187745" y="25094"/>
                  <a:pt x="1618563" y="-58032"/>
                  <a:pt x="2567238" y="64679"/>
                </a:cubicBezTo>
                <a:cubicBezTo>
                  <a:pt x="2640247" y="64679"/>
                  <a:pt x="2982388" y="234701"/>
                  <a:pt x="2982388" y="307710"/>
                </a:cubicBezTo>
                <a:cubicBezTo>
                  <a:pt x="2985028" y="568411"/>
                  <a:pt x="2941519" y="639107"/>
                  <a:pt x="2880823" y="804805"/>
                </a:cubicBezTo>
                <a:cubicBezTo>
                  <a:pt x="2880823" y="877814"/>
                  <a:pt x="2786012" y="885538"/>
                  <a:pt x="2713003" y="885538"/>
                </a:cubicBezTo>
                <a:cubicBezTo>
                  <a:pt x="1826344" y="884219"/>
                  <a:pt x="1117814" y="1057071"/>
                  <a:pt x="199487" y="956791"/>
                </a:cubicBezTo>
                <a:cubicBezTo>
                  <a:pt x="126478" y="956791"/>
                  <a:pt x="47501" y="861980"/>
                  <a:pt x="47501" y="788971"/>
                </a:cubicBezTo>
                <a:cubicBezTo>
                  <a:pt x="-110837" y="625912"/>
                  <a:pt x="182087" y="486603"/>
                  <a:pt x="126669" y="323544"/>
                </a:cubicBezTo>
                <a:close/>
              </a:path>
            </a:pathLst>
          </a:custGeom>
          <a:gradFill>
            <a:gsLst>
              <a:gs pos="11000">
                <a:schemeClr val="bg2">
                  <a:lumMod val="75000"/>
                </a:schemeClr>
              </a:gs>
              <a:gs pos="77000">
                <a:srgbClr val="860000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33,3% </a:t>
            </a:r>
            <a:r>
              <a:rPr lang="ru-RU" sz="1000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девушек</a:t>
            </a:r>
            <a:r>
              <a:rPr lang="ru-RU" sz="100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1000" dirty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будущих </a:t>
            </a:r>
            <a:r>
              <a:rPr lang="ru-RU" sz="100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врачей показывают низкий уровень </a:t>
            </a:r>
            <a:r>
              <a:rPr lang="ru-RU" sz="10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ТОЛЕРАНТНОСТИ </a:t>
            </a:r>
            <a:br>
              <a:rPr lang="ru-RU" sz="10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НЕОПРЕДЕЛЕННОСТИ  </a:t>
            </a:r>
            <a:r>
              <a:rPr lang="ru-RU" sz="100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00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низком же уровне ОЭИ</a:t>
            </a:r>
            <a:endParaRPr lang="ru-RU" sz="1000" b="1" dirty="0">
              <a:solidFill>
                <a:srgbClr val="F5F3D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олилиния: фигура 21">
            <a:extLst>
              <a:ext uri="{FF2B5EF4-FFF2-40B4-BE49-F238E27FC236}">
                <a16:creationId xmlns="" xmlns:a16="http://schemas.microsoft.com/office/drawing/2014/main" id="{AE6C3B1F-6D7D-4B9A-990C-9BA0DFBB128B}"/>
              </a:ext>
            </a:extLst>
          </p:cNvPr>
          <p:cNvSpPr/>
          <p:nvPr/>
        </p:nvSpPr>
        <p:spPr>
          <a:xfrm>
            <a:off x="1499026" y="16862"/>
            <a:ext cx="8372660" cy="1451313"/>
          </a:xfrm>
          <a:custGeom>
            <a:avLst/>
            <a:gdLst>
              <a:gd name="connsiteX0" fmla="*/ 0 w 7709146"/>
              <a:gd name="connsiteY0" fmla="*/ 0 h 1239783"/>
              <a:gd name="connsiteX1" fmla="*/ 7650565 w 7709146"/>
              <a:gd name="connsiteY1" fmla="*/ 0 h 1239783"/>
              <a:gd name="connsiteX2" fmla="*/ 7695390 w 7709146"/>
              <a:gd name="connsiteY2" fmla="*/ 36419 h 1239783"/>
              <a:gd name="connsiteX3" fmla="*/ 6137171 w 7709146"/>
              <a:gd name="connsiteY3" fmla="*/ 822036 h 1239783"/>
              <a:gd name="connsiteX4" fmla="*/ 3033753 w 7709146"/>
              <a:gd name="connsiteY4" fmla="*/ 1237673 h 1239783"/>
              <a:gd name="connsiteX5" fmla="*/ 927862 w 7709146"/>
              <a:gd name="connsiteY5" fmla="*/ 665018 h 1239783"/>
              <a:gd name="connsiteX6" fmla="*/ 108387 w 7709146"/>
              <a:gd name="connsiteY6" fmla="*/ 114192 h 1239783"/>
              <a:gd name="connsiteX0" fmla="*/ 0 w 7708569"/>
              <a:gd name="connsiteY0" fmla="*/ 0 h 1239060"/>
              <a:gd name="connsiteX1" fmla="*/ 7650565 w 7708569"/>
              <a:gd name="connsiteY1" fmla="*/ 0 h 1239060"/>
              <a:gd name="connsiteX2" fmla="*/ 7695390 w 7708569"/>
              <a:gd name="connsiteY2" fmla="*/ 36419 h 1239060"/>
              <a:gd name="connsiteX3" fmla="*/ 6082505 w 7708569"/>
              <a:gd name="connsiteY3" fmla="*/ 693625 h 1239060"/>
              <a:gd name="connsiteX4" fmla="*/ 3033753 w 7708569"/>
              <a:gd name="connsiteY4" fmla="*/ 1237673 h 1239060"/>
              <a:gd name="connsiteX5" fmla="*/ 927862 w 7708569"/>
              <a:gd name="connsiteY5" fmla="*/ 665018 h 1239060"/>
              <a:gd name="connsiteX6" fmla="*/ 108387 w 7708569"/>
              <a:gd name="connsiteY6" fmla="*/ 114192 h 1239060"/>
              <a:gd name="connsiteX7" fmla="*/ 0 w 7708569"/>
              <a:gd name="connsiteY7" fmla="*/ 0 h 1239060"/>
              <a:gd name="connsiteX0" fmla="*/ 0 w 7708532"/>
              <a:gd name="connsiteY0" fmla="*/ 0 h 1238955"/>
              <a:gd name="connsiteX1" fmla="*/ 7650565 w 7708532"/>
              <a:gd name="connsiteY1" fmla="*/ 0 h 1238955"/>
              <a:gd name="connsiteX2" fmla="*/ 7695390 w 7708532"/>
              <a:gd name="connsiteY2" fmla="*/ 36419 h 1238955"/>
              <a:gd name="connsiteX3" fmla="*/ 6078860 w 7708532"/>
              <a:gd name="connsiteY3" fmla="*/ 663212 h 1238955"/>
              <a:gd name="connsiteX4" fmla="*/ 3033753 w 7708532"/>
              <a:gd name="connsiteY4" fmla="*/ 1237673 h 1238955"/>
              <a:gd name="connsiteX5" fmla="*/ 927862 w 7708532"/>
              <a:gd name="connsiteY5" fmla="*/ 665018 h 1238955"/>
              <a:gd name="connsiteX6" fmla="*/ 108387 w 7708532"/>
              <a:gd name="connsiteY6" fmla="*/ 114192 h 1238955"/>
              <a:gd name="connsiteX7" fmla="*/ 0 w 7708532"/>
              <a:gd name="connsiteY7" fmla="*/ 0 h 123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08532" h="1238955">
                <a:moveTo>
                  <a:pt x="0" y="0"/>
                </a:moveTo>
                <a:lnTo>
                  <a:pt x="7650565" y="0"/>
                </a:lnTo>
                <a:lnTo>
                  <a:pt x="7695390" y="36419"/>
                </a:lnTo>
                <a:cubicBezTo>
                  <a:pt x="7845940" y="254974"/>
                  <a:pt x="6665466" y="484354"/>
                  <a:pt x="6078860" y="663212"/>
                </a:cubicBezTo>
                <a:cubicBezTo>
                  <a:pt x="5356884" y="883345"/>
                  <a:pt x="3901971" y="1263843"/>
                  <a:pt x="3033753" y="1237673"/>
                </a:cubicBezTo>
                <a:cubicBezTo>
                  <a:pt x="2165535" y="1211503"/>
                  <a:pt x="1446638" y="885151"/>
                  <a:pt x="927862" y="665018"/>
                </a:cubicBezTo>
                <a:cubicBezTo>
                  <a:pt x="538780" y="499918"/>
                  <a:pt x="304263" y="310140"/>
                  <a:pt x="108387" y="11419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4000">
                <a:srgbClr val="0F2061">
                  <a:alpha val="73000"/>
                </a:srgbClr>
              </a:gs>
              <a:gs pos="100000">
                <a:srgbClr val="86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r>
              <a:rPr lang="ru-RU" sz="2000" b="1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</a:t>
            </a:r>
            <a:r>
              <a:rPr lang="ru-RU" sz="20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исследования показателей </a:t>
            </a:r>
            <a:br>
              <a:rPr lang="ru-RU" sz="20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1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Шкала</a:t>
            </a:r>
            <a:r>
              <a:rPr lang="ru-RU" sz="2000" dirty="0">
                <a:solidFill>
                  <a:srgbClr val="EBE7BF"/>
                </a:solidFill>
              </a:rPr>
              <a:t> </a:t>
            </a:r>
            <a:r>
              <a:rPr lang="ru-RU" sz="1400" b="1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толерантности к </a:t>
            </a:r>
            <a:r>
              <a:rPr lang="ru-RU" sz="14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неопределенности Д</a:t>
            </a:r>
            <a:r>
              <a:rPr lang="ru-RU" sz="1400" b="1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 </a:t>
            </a:r>
            <a:r>
              <a:rPr lang="ru-RU" sz="1400" b="1" dirty="0" err="1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МакЛейна</a:t>
            </a:r>
            <a:r>
              <a:rPr lang="ru-RU" sz="1400" b="1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ru-RU" sz="1400" dirty="0" smtClean="0"/>
              <a:t>частотный анализ </a:t>
            </a:r>
            <a:br>
              <a:rPr lang="ru-RU" sz="1400" dirty="0" smtClean="0"/>
            </a:br>
            <a:r>
              <a:rPr lang="ru-RU" sz="1400" dirty="0" smtClean="0"/>
              <a:t>при низких и высоких показателях </a:t>
            </a:r>
            <a:br>
              <a:rPr lang="ru-RU" sz="1400" dirty="0" smtClean="0"/>
            </a:br>
            <a:r>
              <a:rPr lang="ru-RU" sz="1400" dirty="0" smtClean="0"/>
              <a:t>ОЭИ</a:t>
            </a:r>
            <a:endParaRPr lang="ru-RU" sz="1400" b="1" i="1" dirty="0">
              <a:solidFill>
                <a:srgbClr val="EBE7BF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Полилиния: фигура 6">
            <a:extLst>
              <a:ext uri="{FF2B5EF4-FFF2-40B4-BE49-F238E27FC236}">
                <a16:creationId xmlns="" xmlns:a16="http://schemas.microsoft.com/office/drawing/2014/main" id="{223AA8D8-D462-4D64-BF48-146631160593}"/>
              </a:ext>
            </a:extLst>
          </p:cNvPr>
          <p:cNvSpPr/>
          <p:nvPr/>
        </p:nvSpPr>
        <p:spPr>
          <a:xfrm>
            <a:off x="8637199" y="90042"/>
            <a:ext cx="3556701" cy="6739852"/>
          </a:xfrm>
          <a:custGeom>
            <a:avLst/>
            <a:gdLst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4640 h 5836246"/>
              <a:gd name="connsiteX1" fmla="*/ 4350009 w 4442476"/>
              <a:gd name="connsiteY1" fmla="*/ 211145 h 5836246"/>
              <a:gd name="connsiteX2" fmla="*/ 4420538 w 4442476"/>
              <a:gd name="connsiteY2" fmla="*/ 391233 h 5836246"/>
              <a:gd name="connsiteX3" fmla="*/ 4442476 w 4442476"/>
              <a:gd name="connsiteY3" fmla="*/ 470335 h 5836246"/>
              <a:gd name="connsiteX4" fmla="*/ 4442476 w 4442476"/>
              <a:gd name="connsiteY4" fmla="*/ 5836246 h 5836246"/>
              <a:gd name="connsiteX5" fmla="*/ 0 w 4442476"/>
              <a:gd name="connsiteY5" fmla="*/ 5836246 h 5836246"/>
              <a:gd name="connsiteX6" fmla="*/ 220961 w 4442476"/>
              <a:gd name="connsiteY6" fmla="*/ 5617319 h 5836246"/>
              <a:gd name="connsiteX7" fmla="*/ 1195842 w 4442476"/>
              <a:gd name="connsiteY7" fmla="*/ 4762597 h 5836246"/>
              <a:gd name="connsiteX8" fmla="*/ 2315725 w 4442476"/>
              <a:gd name="connsiteY8" fmla="*/ 4238615 h 5836246"/>
              <a:gd name="connsiteX9" fmla="*/ 1596534 w 4442476"/>
              <a:gd name="connsiteY9" fmla="*/ 2481734 h 5836246"/>
              <a:gd name="connsiteX10" fmla="*/ 2654773 w 4442476"/>
              <a:gd name="connsiteY10" fmla="*/ 1094722 h 5836246"/>
              <a:gd name="connsiteX11" fmla="*/ 4093000 w 4442476"/>
              <a:gd name="connsiteY11" fmla="*/ 4640 h 5836246"/>
              <a:gd name="connsiteX0" fmla="*/ 4093000 w 4442476"/>
              <a:gd name="connsiteY0" fmla="*/ 4431 h 5836037"/>
              <a:gd name="connsiteX1" fmla="*/ 4350009 w 4442476"/>
              <a:gd name="connsiteY1" fmla="*/ 210936 h 5836037"/>
              <a:gd name="connsiteX2" fmla="*/ 4420538 w 4442476"/>
              <a:gd name="connsiteY2" fmla="*/ 391024 h 5836037"/>
              <a:gd name="connsiteX3" fmla="*/ 4442476 w 4442476"/>
              <a:gd name="connsiteY3" fmla="*/ 470126 h 5836037"/>
              <a:gd name="connsiteX4" fmla="*/ 4442476 w 4442476"/>
              <a:gd name="connsiteY4" fmla="*/ 5836037 h 5836037"/>
              <a:gd name="connsiteX5" fmla="*/ 0 w 4442476"/>
              <a:gd name="connsiteY5" fmla="*/ 5836037 h 5836037"/>
              <a:gd name="connsiteX6" fmla="*/ 220961 w 4442476"/>
              <a:gd name="connsiteY6" fmla="*/ 5617110 h 5836037"/>
              <a:gd name="connsiteX7" fmla="*/ 1195842 w 4442476"/>
              <a:gd name="connsiteY7" fmla="*/ 4762388 h 5836037"/>
              <a:gd name="connsiteX8" fmla="*/ 2315725 w 4442476"/>
              <a:gd name="connsiteY8" fmla="*/ 4238406 h 5836037"/>
              <a:gd name="connsiteX9" fmla="*/ 1596534 w 4442476"/>
              <a:gd name="connsiteY9" fmla="*/ 2481525 h 5836037"/>
              <a:gd name="connsiteX10" fmla="*/ 2706144 w 4442476"/>
              <a:gd name="connsiteY10" fmla="*/ 1125335 h 5836037"/>
              <a:gd name="connsiteX11" fmla="*/ 4093000 w 4442476"/>
              <a:gd name="connsiteY11" fmla="*/ 4431 h 5836037"/>
              <a:gd name="connsiteX0" fmla="*/ 4007940 w 4357416"/>
              <a:gd name="connsiteY0" fmla="*/ 4431 h 5857302"/>
              <a:gd name="connsiteX1" fmla="*/ 4264949 w 4357416"/>
              <a:gd name="connsiteY1" fmla="*/ 210936 h 5857302"/>
              <a:gd name="connsiteX2" fmla="*/ 4335478 w 4357416"/>
              <a:gd name="connsiteY2" fmla="*/ 391024 h 5857302"/>
              <a:gd name="connsiteX3" fmla="*/ 4357416 w 4357416"/>
              <a:gd name="connsiteY3" fmla="*/ 470126 h 5857302"/>
              <a:gd name="connsiteX4" fmla="*/ 4357416 w 4357416"/>
              <a:gd name="connsiteY4" fmla="*/ 5836037 h 5857302"/>
              <a:gd name="connsiteX5" fmla="*/ 0 w 4357416"/>
              <a:gd name="connsiteY5" fmla="*/ 5857302 h 5857302"/>
              <a:gd name="connsiteX6" fmla="*/ 135901 w 4357416"/>
              <a:gd name="connsiteY6" fmla="*/ 5617110 h 5857302"/>
              <a:gd name="connsiteX7" fmla="*/ 1110782 w 4357416"/>
              <a:gd name="connsiteY7" fmla="*/ 4762388 h 5857302"/>
              <a:gd name="connsiteX8" fmla="*/ 2230665 w 4357416"/>
              <a:gd name="connsiteY8" fmla="*/ 4238406 h 5857302"/>
              <a:gd name="connsiteX9" fmla="*/ 1511474 w 4357416"/>
              <a:gd name="connsiteY9" fmla="*/ 2481525 h 5857302"/>
              <a:gd name="connsiteX10" fmla="*/ 2621084 w 4357416"/>
              <a:gd name="connsiteY10" fmla="*/ 1125335 h 5857302"/>
              <a:gd name="connsiteX11" fmla="*/ 4007940 w 4357416"/>
              <a:gd name="connsiteY11" fmla="*/ 4431 h 5857302"/>
              <a:gd name="connsiteX0" fmla="*/ 4007940 w 4357416"/>
              <a:gd name="connsiteY0" fmla="*/ 4431 h 5857302"/>
              <a:gd name="connsiteX1" fmla="*/ 4264949 w 4357416"/>
              <a:gd name="connsiteY1" fmla="*/ 210936 h 5857302"/>
              <a:gd name="connsiteX2" fmla="*/ 4335478 w 4357416"/>
              <a:gd name="connsiteY2" fmla="*/ 391024 h 5857302"/>
              <a:gd name="connsiteX3" fmla="*/ 4357416 w 4357416"/>
              <a:gd name="connsiteY3" fmla="*/ 470126 h 5857302"/>
              <a:gd name="connsiteX4" fmla="*/ 4357416 w 4357416"/>
              <a:gd name="connsiteY4" fmla="*/ 5836037 h 5857302"/>
              <a:gd name="connsiteX5" fmla="*/ 0 w 4357416"/>
              <a:gd name="connsiteY5" fmla="*/ 5857302 h 5857302"/>
              <a:gd name="connsiteX6" fmla="*/ 189064 w 4357416"/>
              <a:gd name="connsiteY6" fmla="*/ 5617110 h 5857302"/>
              <a:gd name="connsiteX7" fmla="*/ 1110782 w 4357416"/>
              <a:gd name="connsiteY7" fmla="*/ 4762388 h 5857302"/>
              <a:gd name="connsiteX8" fmla="*/ 2230665 w 4357416"/>
              <a:gd name="connsiteY8" fmla="*/ 4238406 h 5857302"/>
              <a:gd name="connsiteX9" fmla="*/ 1511474 w 4357416"/>
              <a:gd name="connsiteY9" fmla="*/ 2481525 h 5857302"/>
              <a:gd name="connsiteX10" fmla="*/ 2621084 w 4357416"/>
              <a:gd name="connsiteY10" fmla="*/ 1125335 h 5857302"/>
              <a:gd name="connsiteX11" fmla="*/ 4007940 w 4357416"/>
              <a:gd name="connsiteY11" fmla="*/ 4431 h 5857302"/>
              <a:gd name="connsiteX0" fmla="*/ 4007940 w 4357416"/>
              <a:gd name="connsiteY0" fmla="*/ 4431 h 5857302"/>
              <a:gd name="connsiteX1" fmla="*/ 4264949 w 4357416"/>
              <a:gd name="connsiteY1" fmla="*/ 210936 h 5857302"/>
              <a:gd name="connsiteX2" fmla="*/ 4335478 w 4357416"/>
              <a:gd name="connsiteY2" fmla="*/ 391024 h 5857302"/>
              <a:gd name="connsiteX3" fmla="*/ 4357416 w 4357416"/>
              <a:gd name="connsiteY3" fmla="*/ 470126 h 5857302"/>
              <a:gd name="connsiteX4" fmla="*/ 4357416 w 4357416"/>
              <a:gd name="connsiteY4" fmla="*/ 5836037 h 5857302"/>
              <a:gd name="connsiteX5" fmla="*/ 0 w 4357416"/>
              <a:gd name="connsiteY5" fmla="*/ 5857302 h 5857302"/>
              <a:gd name="connsiteX6" fmla="*/ 189064 w 4357416"/>
              <a:gd name="connsiteY6" fmla="*/ 5617110 h 5857302"/>
              <a:gd name="connsiteX7" fmla="*/ 1110782 w 4357416"/>
              <a:gd name="connsiteY7" fmla="*/ 4762388 h 5857302"/>
              <a:gd name="connsiteX8" fmla="*/ 2230665 w 4357416"/>
              <a:gd name="connsiteY8" fmla="*/ 4238406 h 5857302"/>
              <a:gd name="connsiteX9" fmla="*/ 1511474 w 4357416"/>
              <a:gd name="connsiteY9" fmla="*/ 2481525 h 5857302"/>
              <a:gd name="connsiteX10" fmla="*/ 2621084 w 4357416"/>
              <a:gd name="connsiteY10" fmla="*/ 1125335 h 5857302"/>
              <a:gd name="connsiteX11" fmla="*/ 4007940 w 4357416"/>
              <a:gd name="connsiteY11" fmla="*/ 4431 h 5857302"/>
              <a:gd name="connsiteX0" fmla="*/ 4007940 w 4357416"/>
              <a:gd name="connsiteY0" fmla="*/ 4431 h 5857302"/>
              <a:gd name="connsiteX1" fmla="*/ 4264949 w 4357416"/>
              <a:gd name="connsiteY1" fmla="*/ 210936 h 5857302"/>
              <a:gd name="connsiteX2" fmla="*/ 4335478 w 4357416"/>
              <a:gd name="connsiteY2" fmla="*/ 391024 h 5857302"/>
              <a:gd name="connsiteX3" fmla="*/ 4357416 w 4357416"/>
              <a:gd name="connsiteY3" fmla="*/ 470126 h 5857302"/>
              <a:gd name="connsiteX4" fmla="*/ 4357416 w 4357416"/>
              <a:gd name="connsiteY4" fmla="*/ 5836037 h 5857302"/>
              <a:gd name="connsiteX5" fmla="*/ 0 w 4357416"/>
              <a:gd name="connsiteY5" fmla="*/ 5857302 h 5857302"/>
              <a:gd name="connsiteX6" fmla="*/ 189064 w 4357416"/>
              <a:gd name="connsiteY6" fmla="*/ 5617110 h 5857302"/>
              <a:gd name="connsiteX7" fmla="*/ 1110782 w 4357416"/>
              <a:gd name="connsiteY7" fmla="*/ 4762388 h 5857302"/>
              <a:gd name="connsiteX8" fmla="*/ 2230665 w 4357416"/>
              <a:gd name="connsiteY8" fmla="*/ 4238406 h 5857302"/>
              <a:gd name="connsiteX9" fmla="*/ 1511474 w 4357416"/>
              <a:gd name="connsiteY9" fmla="*/ 2481525 h 5857302"/>
              <a:gd name="connsiteX10" fmla="*/ 2621084 w 4357416"/>
              <a:gd name="connsiteY10" fmla="*/ 1125335 h 5857302"/>
              <a:gd name="connsiteX11" fmla="*/ 4007940 w 4357416"/>
              <a:gd name="connsiteY11" fmla="*/ 4431 h 5857302"/>
              <a:gd name="connsiteX0" fmla="*/ 4007940 w 4357416"/>
              <a:gd name="connsiteY0" fmla="*/ 4431 h 5857302"/>
              <a:gd name="connsiteX1" fmla="*/ 4264949 w 4357416"/>
              <a:gd name="connsiteY1" fmla="*/ 210936 h 5857302"/>
              <a:gd name="connsiteX2" fmla="*/ 4335478 w 4357416"/>
              <a:gd name="connsiteY2" fmla="*/ 391024 h 5857302"/>
              <a:gd name="connsiteX3" fmla="*/ 4357416 w 4357416"/>
              <a:gd name="connsiteY3" fmla="*/ 470126 h 5857302"/>
              <a:gd name="connsiteX4" fmla="*/ 4357416 w 4357416"/>
              <a:gd name="connsiteY4" fmla="*/ 5836037 h 5857302"/>
              <a:gd name="connsiteX5" fmla="*/ 0 w 4357416"/>
              <a:gd name="connsiteY5" fmla="*/ 5857302 h 5857302"/>
              <a:gd name="connsiteX6" fmla="*/ 189064 w 4357416"/>
              <a:gd name="connsiteY6" fmla="*/ 5617110 h 5857302"/>
              <a:gd name="connsiteX7" fmla="*/ 1110782 w 4357416"/>
              <a:gd name="connsiteY7" fmla="*/ 4762388 h 5857302"/>
              <a:gd name="connsiteX8" fmla="*/ 2230665 w 4357416"/>
              <a:gd name="connsiteY8" fmla="*/ 4238406 h 5857302"/>
              <a:gd name="connsiteX9" fmla="*/ 1511474 w 4357416"/>
              <a:gd name="connsiteY9" fmla="*/ 2481525 h 5857302"/>
              <a:gd name="connsiteX10" fmla="*/ 2621084 w 4357416"/>
              <a:gd name="connsiteY10" fmla="*/ 1125335 h 5857302"/>
              <a:gd name="connsiteX11" fmla="*/ 4007940 w 4357416"/>
              <a:gd name="connsiteY11" fmla="*/ 4431 h 5857302"/>
              <a:gd name="connsiteX0" fmla="*/ 4139415 w 4488891"/>
              <a:gd name="connsiteY0" fmla="*/ 4431 h 5857302"/>
              <a:gd name="connsiteX1" fmla="*/ 4396424 w 4488891"/>
              <a:gd name="connsiteY1" fmla="*/ 210936 h 5857302"/>
              <a:gd name="connsiteX2" fmla="*/ 4466953 w 4488891"/>
              <a:gd name="connsiteY2" fmla="*/ 391024 h 5857302"/>
              <a:gd name="connsiteX3" fmla="*/ 4488891 w 4488891"/>
              <a:gd name="connsiteY3" fmla="*/ 470126 h 5857302"/>
              <a:gd name="connsiteX4" fmla="*/ 4488891 w 4488891"/>
              <a:gd name="connsiteY4" fmla="*/ 5836037 h 5857302"/>
              <a:gd name="connsiteX5" fmla="*/ 131475 w 4488891"/>
              <a:gd name="connsiteY5" fmla="*/ 5857302 h 5857302"/>
              <a:gd name="connsiteX6" fmla="*/ 1242257 w 4488891"/>
              <a:gd name="connsiteY6" fmla="*/ 4762388 h 5857302"/>
              <a:gd name="connsiteX7" fmla="*/ 2362140 w 4488891"/>
              <a:gd name="connsiteY7" fmla="*/ 4238406 h 5857302"/>
              <a:gd name="connsiteX8" fmla="*/ 1642949 w 4488891"/>
              <a:gd name="connsiteY8" fmla="*/ 2481525 h 5857302"/>
              <a:gd name="connsiteX9" fmla="*/ 2752559 w 4488891"/>
              <a:gd name="connsiteY9" fmla="*/ 1125335 h 5857302"/>
              <a:gd name="connsiteX10" fmla="*/ 4139415 w 4488891"/>
              <a:gd name="connsiteY10" fmla="*/ 4431 h 5857302"/>
              <a:gd name="connsiteX0" fmla="*/ 4292446 w 4641922"/>
              <a:gd name="connsiteY0" fmla="*/ 4431 h 5857302"/>
              <a:gd name="connsiteX1" fmla="*/ 4549455 w 4641922"/>
              <a:gd name="connsiteY1" fmla="*/ 210936 h 5857302"/>
              <a:gd name="connsiteX2" fmla="*/ 4619984 w 4641922"/>
              <a:gd name="connsiteY2" fmla="*/ 391024 h 5857302"/>
              <a:gd name="connsiteX3" fmla="*/ 4641922 w 4641922"/>
              <a:gd name="connsiteY3" fmla="*/ 470126 h 5857302"/>
              <a:gd name="connsiteX4" fmla="*/ 4641922 w 4641922"/>
              <a:gd name="connsiteY4" fmla="*/ 5836037 h 5857302"/>
              <a:gd name="connsiteX5" fmla="*/ 284506 w 4641922"/>
              <a:gd name="connsiteY5" fmla="*/ 5857302 h 5857302"/>
              <a:gd name="connsiteX6" fmla="*/ 569653 w 4641922"/>
              <a:gd name="connsiteY6" fmla="*/ 5485161 h 5857302"/>
              <a:gd name="connsiteX7" fmla="*/ 1395288 w 4641922"/>
              <a:gd name="connsiteY7" fmla="*/ 4762388 h 5857302"/>
              <a:gd name="connsiteX8" fmla="*/ 2515171 w 4641922"/>
              <a:gd name="connsiteY8" fmla="*/ 4238406 h 5857302"/>
              <a:gd name="connsiteX9" fmla="*/ 1795980 w 4641922"/>
              <a:gd name="connsiteY9" fmla="*/ 2481525 h 5857302"/>
              <a:gd name="connsiteX10" fmla="*/ 2905590 w 4641922"/>
              <a:gd name="connsiteY10" fmla="*/ 1125335 h 5857302"/>
              <a:gd name="connsiteX11" fmla="*/ 4292446 w 4641922"/>
              <a:gd name="connsiteY11" fmla="*/ 4431 h 5857302"/>
              <a:gd name="connsiteX0" fmla="*/ 4292446 w 4641922"/>
              <a:gd name="connsiteY0" fmla="*/ 4431 h 5857302"/>
              <a:gd name="connsiteX1" fmla="*/ 4549455 w 4641922"/>
              <a:gd name="connsiteY1" fmla="*/ 210936 h 5857302"/>
              <a:gd name="connsiteX2" fmla="*/ 4619984 w 4641922"/>
              <a:gd name="connsiteY2" fmla="*/ 391024 h 5857302"/>
              <a:gd name="connsiteX3" fmla="*/ 4641922 w 4641922"/>
              <a:gd name="connsiteY3" fmla="*/ 470126 h 5857302"/>
              <a:gd name="connsiteX4" fmla="*/ 4641922 w 4641922"/>
              <a:gd name="connsiteY4" fmla="*/ 5836037 h 5857302"/>
              <a:gd name="connsiteX5" fmla="*/ 284506 w 4641922"/>
              <a:gd name="connsiteY5" fmla="*/ 5857302 h 5857302"/>
              <a:gd name="connsiteX6" fmla="*/ 569653 w 4641922"/>
              <a:gd name="connsiteY6" fmla="*/ 5485161 h 5857302"/>
              <a:gd name="connsiteX7" fmla="*/ 1395288 w 4641922"/>
              <a:gd name="connsiteY7" fmla="*/ 4762388 h 5857302"/>
              <a:gd name="connsiteX8" fmla="*/ 2515171 w 4641922"/>
              <a:gd name="connsiteY8" fmla="*/ 4238406 h 5857302"/>
              <a:gd name="connsiteX9" fmla="*/ 1795980 w 4641922"/>
              <a:gd name="connsiteY9" fmla="*/ 2481525 h 5857302"/>
              <a:gd name="connsiteX10" fmla="*/ 2905590 w 4641922"/>
              <a:gd name="connsiteY10" fmla="*/ 1125335 h 5857302"/>
              <a:gd name="connsiteX11" fmla="*/ 4292446 w 4641922"/>
              <a:gd name="connsiteY11" fmla="*/ 4431 h 5857302"/>
              <a:gd name="connsiteX0" fmla="*/ 4313053 w 4662529"/>
              <a:gd name="connsiteY0" fmla="*/ 4431 h 5857302"/>
              <a:gd name="connsiteX1" fmla="*/ 4570062 w 4662529"/>
              <a:gd name="connsiteY1" fmla="*/ 210936 h 5857302"/>
              <a:gd name="connsiteX2" fmla="*/ 4640591 w 4662529"/>
              <a:gd name="connsiteY2" fmla="*/ 391024 h 5857302"/>
              <a:gd name="connsiteX3" fmla="*/ 4662529 w 4662529"/>
              <a:gd name="connsiteY3" fmla="*/ 470126 h 5857302"/>
              <a:gd name="connsiteX4" fmla="*/ 4662529 w 4662529"/>
              <a:gd name="connsiteY4" fmla="*/ 5836037 h 5857302"/>
              <a:gd name="connsiteX5" fmla="*/ 305113 w 4662529"/>
              <a:gd name="connsiteY5" fmla="*/ 5857302 h 5857302"/>
              <a:gd name="connsiteX6" fmla="*/ 590260 w 4662529"/>
              <a:gd name="connsiteY6" fmla="*/ 5485161 h 5857302"/>
              <a:gd name="connsiteX7" fmla="*/ 1415895 w 4662529"/>
              <a:gd name="connsiteY7" fmla="*/ 4762388 h 5857302"/>
              <a:gd name="connsiteX8" fmla="*/ 2535778 w 4662529"/>
              <a:gd name="connsiteY8" fmla="*/ 4238406 h 5857302"/>
              <a:gd name="connsiteX9" fmla="*/ 1816587 w 4662529"/>
              <a:gd name="connsiteY9" fmla="*/ 2481525 h 5857302"/>
              <a:gd name="connsiteX10" fmla="*/ 2926197 w 4662529"/>
              <a:gd name="connsiteY10" fmla="*/ 1125335 h 5857302"/>
              <a:gd name="connsiteX11" fmla="*/ 4313053 w 4662529"/>
              <a:gd name="connsiteY11" fmla="*/ 4431 h 5857302"/>
              <a:gd name="connsiteX0" fmla="*/ 4313053 w 4662529"/>
              <a:gd name="connsiteY0" fmla="*/ 4431 h 5857302"/>
              <a:gd name="connsiteX1" fmla="*/ 4570062 w 4662529"/>
              <a:gd name="connsiteY1" fmla="*/ 210936 h 5857302"/>
              <a:gd name="connsiteX2" fmla="*/ 4640591 w 4662529"/>
              <a:gd name="connsiteY2" fmla="*/ 391024 h 5857302"/>
              <a:gd name="connsiteX3" fmla="*/ 4662529 w 4662529"/>
              <a:gd name="connsiteY3" fmla="*/ 470126 h 5857302"/>
              <a:gd name="connsiteX4" fmla="*/ 4662529 w 4662529"/>
              <a:gd name="connsiteY4" fmla="*/ 5836037 h 5857302"/>
              <a:gd name="connsiteX5" fmla="*/ 305113 w 4662529"/>
              <a:gd name="connsiteY5" fmla="*/ 5857302 h 5857302"/>
              <a:gd name="connsiteX6" fmla="*/ 590260 w 4662529"/>
              <a:gd name="connsiteY6" fmla="*/ 5485161 h 5857302"/>
              <a:gd name="connsiteX7" fmla="*/ 1415895 w 4662529"/>
              <a:gd name="connsiteY7" fmla="*/ 4762388 h 5857302"/>
              <a:gd name="connsiteX8" fmla="*/ 2535778 w 4662529"/>
              <a:gd name="connsiteY8" fmla="*/ 4238406 h 5857302"/>
              <a:gd name="connsiteX9" fmla="*/ 1816587 w 4662529"/>
              <a:gd name="connsiteY9" fmla="*/ 2481525 h 5857302"/>
              <a:gd name="connsiteX10" fmla="*/ 2926197 w 4662529"/>
              <a:gd name="connsiteY10" fmla="*/ 1125335 h 5857302"/>
              <a:gd name="connsiteX11" fmla="*/ 4313053 w 4662529"/>
              <a:gd name="connsiteY11" fmla="*/ 4431 h 5857302"/>
              <a:gd name="connsiteX0" fmla="*/ 4313053 w 4662529"/>
              <a:gd name="connsiteY0" fmla="*/ 4431 h 5857302"/>
              <a:gd name="connsiteX1" fmla="*/ 4570062 w 4662529"/>
              <a:gd name="connsiteY1" fmla="*/ 210936 h 5857302"/>
              <a:gd name="connsiteX2" fmla="*/ 4640591 w 4662529"/>
              <a:gd name="connsiteY2" fmla="*/ 391024 h 5857302"/>
              <a:gd name="connsiteX3" fmla="*/ 4662529 w 4662529"/>
              <a:gd name="connsiteY3" fmla="*/ 470126 h 5857302"/>
              <a:gd name="connsiteX4" fmla="*/ 4662529 w 4662529"/>
              <a:gd name="connsiteY4" fmla="*/ 5836037 h 5857302"/>
              <a:gd name="connsiteX5" fmla="*/ 305113 w 4662529"/>
              <a:gd name="connsiteY5" fmla="*/ 5857302 h 5857302"/>
              <a:gd name="connsiteX6" fmla="*/ 590260 w 4662529"/>
              <a:gd name="connsiteY6" fmla="*/ 5485161 h 5857302"/>
              <a:gd name="connsiteX7" fmla="*/ 1415895 w 4662529"/>
              <a:gd name="connsiteY7" fmla="*/ 4762388 h 5857302"/>
              <a:gd name="connsiteX8" fmla="*/ 2535778 w 4662529"/>
              <a:gd name="connsiteY8" fmla="*/ 4238406 h 5857302"/>
              <a:gd name="connsiteX9" fmla="*/ 1816587 w 4662529"/>
              <a:gd name="connsiteY9" fmla="*/ 2481525 h 5857302"/>
              <a:gd name="connsiteX10" fmla="*/ 2926197 w 4662529"/>
              <a:gd name="connsiteY10" fmla="*/ 1125335 h 5857302"/>
              <a:gd name="connsiteX11" fmla="*/ 4313053 w 4662529"/>
              <a:gd name="connsiteY11" fmla="*/ 4431 h 5857302"/>
              <a:gd name="connsiteX0" fmla="*/ 4303336 w 4652812"/>
              <a:gd name="connsiteY0" fmla="*/ 4431 h 5857302"/>
              <a:gd name="connsiteX1" fmla="*/ 4560345 w 4652812"/>
              <a:gd name="connsiteY1" fmla="*/ 210936 h 5857302"/>
              <a:gd name="connsiteX2" fmla="*/ 4630874 w 4652812"/>
              <a:gd name="connsiteY2" fmla="*/ 391024 h 5857302"/>
              <a:gd name="connsiteX3" fmla="*/ 4652812 w 4652812"/>
              <a:gd name="connsiteY3" fmla="*/ 470126 h 5857302"/>
              <a:gd name="connsiteX4" fmla="*/ 4652812 w 4652812"/>
              <a:gd name="connsiteY4" fmla="*/ 5836037 h 5857302"/>
              <a:gd name="connsiteX5" fmla="*/ 295396 w 4652812"/>
              <a:gd name="connsiteY5" fmla="*/ 5857302 h 5857302"/>
              <a:gd name="connsiteX6" fmla="*/ 623073 w 4652812"/>
              <a:gd name="connsiteY6" fmla="*/ 5495794 h 5857302"/>
              <a:gd name="connsiteX7" fmla="*/ 1406178 w 4652812"/>
              <a:gd name="connsiteY7" fmla="*/ 4762388 h 5857302"/>
              <a:gd name="connsiteX8" fmla="*/ 2526061 w 4652812"/>
              <a:gd name="connsiteY8" fmla="*/ 4238406 h 5857302"/>
              <a:gd name="connsiteX9" fmla="*/ 1806870 w 4652812"/>
              <a:gd name="connsiteY9" fmla="*/ 2481525 h 5857302"/>
              <a:gd name="connsiteX10" fmla="*/ 2916480 w 4652812"/>
              <a:gd name="connsiteY10" fmla="*/ 1125335 h 5857302"/>
              <a:gd name="connsiteX11" fmla="*/ 4303336 w 4652812"/>
              <a:gd name="connsiteY11" fmla="*/ 4431 h 5857302"/>
              <a:gd name="connsiteX0" fmla="*/ 4303336 w 4652812"/>
              <a:gd name="connsiteY0" fmla="*/ 4431 h 5857302"/>
              <a:gd name="connsiteX1" fmla="*/ 4560345 w 4652812"/>
              <a:gd name="connsiteY1" fmla="*/ 210936 h 5857302"/>
              <a:gd name="connsiteX2" fmla="*/ 4630874 w 4652812"/>
              <a:gd name="connsiteY2" fmla="*/ 391024 h 5857302"/>
              <a:gd name="connsiteX3" fmla="*/ 4652812 w 4652812"/>
              <a:gd name="connsiteY3" fmla="*/ 470126 h 5857302"/>
              <a:gd name="connsiteX4" fmla="*/ 4652812 w 4652812"/>
              <a:gd name="connsiteY4" fmla="*/ 5836037 h 5857302"/>
              <a:gd name="connsiteX5" fmla="*/ 295396 w 4652812"/>
              <a:gd name="connsiteY5" fmla="*/ 5857302 h 5857302"/>
              <a:gd name="connsiteX6" fmla="*/ 623073 w 4652812"/>
              <a:gd name="connsiteY6" fmla="*/ 5495794 h 5857302"/>
              <a:gd name="connsiteX7" fmla="*/ 1406178 w 4652812"/>
              <a:gd name="connsiteY7" fmla="*/ 4762388 h 5857302"/>
              <a:gd name="connsiteX8" fmla="*/ 2526061 w 4652812"/>
              <a:gd name="connsiteY8" fmla="*/ 4238406 h 5857302"/>
              <a:gd name="connsiteX9" fmla="*/ 1806870 w 4652812"/>
              <a:gd name="connsiteY9" fmla="*/ 2481525 h 5857302"/>
              <a:gd name="connsiteX10" fmla="*/ 2916480 w 4652812"/>
              <a:gd name="connsiteY10" fmla="*/ 1125335 h 5857302"/>
              <a:gd name="connsiteX11" fmla="*/ 4303336 w 4652812"/>
              <a:gd name="connsiteY11" fmla="*/ 4431 h 5857302"/>
              <a:gd name="connsiteX0" fmla="*/ 4139416 w 4488892"/>
              <a:gd name="connsiteY0" fmla="*/ 4431 h 5857302"/>
              <a:gd name="connsiteX1" fmla="*/ 4396425 w 4488892"/>
              <a:gd name="connsiteY1" fmla="*/ 210936 h 5857302"/>
              <a:gd name="connsiteX2" fmla="*/ 4466954 w 4488892"/>
              <a:gd name="connsiteY2" fmla="*/ 391024 h 5857302"/>
              <a:gd name="connsiteX3" fmla="*/ 4488892 w 4488892"/>
              <a:gd name="connsiteY3" fmla="*/ 470126 h 5857302"/>
              <a:gd name="connsiteX4" fmla="*/ 4488892 w 4488892"/>
              <a:gd name="connsiteY4" fmla="*/ 5836037 h 5857302"/>
              <a:gd name="connsiteX5" fmla="*/ 131476 w 4488892"/>
              <a:gd name="connsiteY5" fmla="*/ 5857302 h 5857302"/>
              <a:gd name="connsiteX6" fmla="*/ 1242258 w 4488892"/>
              <a:gd name="connsiteY6" fmla="*/ 4762388 h 5857302"/>
              <a:gd name="connsiteX7" fmla="*/ 2362141 w 4488892"/>
              <a:gd name="connsiteY7" fmla="*/ 4238406 h 5857302"/>
              <a:gd name="connsiteX8" fmla="*/ 1642950 w 4488892"/>
              <a:gd name="connsiteY8" fmla="*/ 2481525 h 5857302"/>
              <a:gd name="connsiteX9" fmla="*/ 2752560 w 4488892"/>
              <a:gd name="connsiteY9" fmla="*/ 1125335 h 5857302"/>
              <a:gd name="connsiteX10" fmla="*/ 4139416 w 4488892"/>
              <a:gd name="connsiteY10" fmla="*/ 4431 h 5857302"/>
              <a:gd name="connsiteX0" fmla="*/ 3893492 w 4242968"/>
              <a:gd name="connsiteY0" fmla="*/ 4431 h 5867935"/>
              <a:gd name="connsiteX1" fmla="*/ 4150501 w 4242968"/>
              <a:gd name="connsiteY1" fmla="*/ 210936 h 5867935"/>
              <a:gd name="connsiteX2" fmla="*/ 4221030 w 4242968"/>
              <a:gd name="connsiteY2" fmla="*/ 391024 h 5867935"/>
              <a:gd name="connsiteX3" fmla="*/ 4242968 w 4242968"/>
              <a:gd name="connsiteY3" fmla="*/ 470126 h 5867935"/>
              <a:gd name="connsiteX4" fmla="*/ 4242968 w 4242968"/>
              <a:gd name="connsiteY4" fmla="*/ 5836037 h 5867935"/>
              <a:gd name="connsiteX5" fmla="*/ 151366 w 4242968"/>
              <a:gd name="connsiteY5" fmla="*/ 5867935 h 5867935"/>
              <a:gd name="connsiteX6" fmla="*/ 996334 w 4242968"/>
              <a:gd name="connsiteY6" fmla="*/ 4762388 h 5867935"/>
              <a:gd name="connsiteX7" fmla="*/ 2116217 w 4242968"/>
              <a:gd name="connsiteY7" fmla="*/ 4238406 h 5867935"/>
              <a:gd name="connsiteX8" fmla="*/ 1397026 w 4242968"/>
              <a:gd name="connsiteY8" fmla="*/ 2481525 h 5867935"/>
              <a:gd name="connsiteX9" fmla="*/ 2506636 w 4242968"/>
              <a:gd name="connsiteY9" fmla="*/ 1125335 h 5867935"/>
              <a:gd name="connsiteX10" fmla="*/ 3893492 w 4242968"/>
              <a:gd name="connsiteY10" fmla="*/ 4431 h 5867935"/>
              <a:gd name="connsiteX0" fmla="*/ 3820126 w 4169602"/>
              <a:gd name="connsiteY0" fmla="*/ 4431 h 5867935"/>
              <a:gd name="connsiteX1" fmla="*/ 4077135 w 4169602"/>
              <a:gd name="connsiteY1" fmla="*/ 210936 h 5867935"/>
              <a:gd name="connsiteX2" fmla="*/ 4147664 w 4169602"/>
              <a:gd name="connsiteY2" fmla="*/ 391024 h 5867935"/>
              <a:gd name="connsiteX3" fmla="*/ 4169602 w 4169602"/>
              <a:gd name="connsiteY3" fmla="*/ 470126 h 5867935"/>
              <a:gd name="connsiteX4" fmla="*/ 4169602 w 4169602"/>
              <a:gd name="connsiteY4" fmla="*/ 5836037 h 5867935"/>
              <a:gd name="connsiteX5" fmla="*/ 78000 w 4169602"/>
              <a:gd name="connsiteY5" fmla="*/ 5867935 h 5867935"/>
              <a:gd name="connsiteX6" fmla="*/ 922968 w 4169602"/>
              <a:gd name="connsiteY6" fmla="*/ 4762388 h 5867935"/>
              <a:gd name="connsiteX7" fmla="*/ 2042851 w 4169602"/>
              <a:gd name="connsiteY7" fmla="*/ 4238406 h 5867935"/>
              <a:gd name="connsiteX8" fmla="*/ 1323660 w 4169602"/>
              <a:gd name="connsiteY8" fmla="*/ 2481525 h 5867935"/>
              <a:gd name="connsiteX9" fmla="*/ 2433270 w 4169602"/>
              <a:gd name="connsiteY9" fmla="*/ 1125335 h 5867935"/>
              <a:gd name="connsiteX10" fmla="*/ 3820126 w 4169602"/>
              <a:gd name="connsiteY10" fmla="*/ 4431 h 5867935"/>
              <a:gd name="connsiteX0" fmla="*/ 3802573 w 4152049"/>
              <a:gd name="connsiteY0" fmla="*/ 4431 h 5867935"/>
              <a:gd name="connsiteX1" fmla="*/ 4059582 w 4152049"/>
              <a:gd name="connsiteY1" fmla="*/ 210936 h 5867935"/>
              <a:gd name="connsiteX2" fmla="*/ 4130111 w 4152049"/>
              <a:gd name="connsiteY2" fmla="*/ 391024 h 5867935"/>
              <a:gd name="connsiteX3" fmla="*/ 4152049 w 4152049"/>
              <a:gd name="connsiteY3" fmla="*/ 470126 h 5867935"/>
              <a:gd name="connsiteX4" fmla="*/ 4152049 w 4152049"/>
              <a:gd name="connsiteY4" fmla="*/ 5836037 h 5867935"/>
              <a:gd name="connsiteX5" fmla="*/ 60447 w 4152049"/>
              <a:gd name="connsiteY5" fmla="*/ 5867935 h 5867935"/>
              <a:gd name="connsiteX6" fmla="*/ 905415 w 4152049"/>
              <a:gd name="connsiteY6" fmla="*/ 4762388 h 5867935"/>
              <a:gd name="connsiteX7" fmla="*/ 2025298 w 4152049"/>
              <a:gd name="connsiteY7" fmla="*/ 4238406 h 5867935"/>
              <a:gd name="connsiteX8" fmla="*/ 1306107 w 4152049"/>
              <a:gd name="connsiteY8" fmla="*/ 2481525 h 5867935"/>
              <a:gd name="connsiteX9" fmla="*/ 2415717 w 4152049"/>
              <a:gd name="connsiteY9" fmla="*/ 1125335 h 5867935"/>
              <a:gd name="connsiteX10" fmla="*/ 3802573 w 4152049"/>
              <a:gd name="connsiteY10" fmla="*/ 4431 h 5867935"/>
              <a:gd name="connsiteX0" fmla="*/ 3804377 w 4153853"/>
              <a:gd name="connsiteY0" fmla="*/ 4431 h 5867935"/>
              <a:gd name="connsiteX1" fmla="*/ 4061386 w 4153853"/>
              <a:gd name="connsiteY1" fmla="*/ 210936 h 5867935"/>
              <a:gd name="connsiteX2" fmla="*/ 4131915 w 4153853"/>
              <a:gd name="connsiteY2" fmla="*/ 391024 h 5867935"/>
              <a:gd name="connsiteX3" fmla="*/ 4153853 w 4153853"/>
              <a:gd name="connsiteY3" fmla="*/ 470126 h 5867935"/>
              <a:gd name="connsiteX4" fmla="*/ 4153853 w 4153853"/>
              <a:gd name="connsiteY4" fmla="*/ 5836037 h 5867935"/>
              <a:gd name="connsiteX5" fmla="*/ 62251 w 4153853"/>
              <a:gd name="connsiteY5" fmla="*/ 5867935 h 5867935"/>
              <a:gd name="connsiteX6" fmla="*/ 907219 w 4153853"/>
              <a:gd name="connsiteY6" fmla="*/ 4762388 h 5867935"/>
              <a:gd name="connsiteX7" fmla="*/ 2027102 w 4153853"/>
              <a:gd name="connsiteY7" fmla="*/ 4238406 h 5867935"/>
              <a:gd name="connsiteX8" fmla="*/ 1307911 w 4153853"/>
              <a:gd name="connsiteY8" fmla="*/ 2481525 h 5867935"/>
              <a:gd name="connsiteX9" fmla="*/ 2417521 w 4153853"/>
              <a:gd name="connsiteY9" fmla="*/ 1125335 h 5867935"/>
              <a:gd name="connsiteX10" fmla="*/ 3804377 w 4153853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304212 w 4150154"/>
              <a:gd name="connsiteY8" fmla="*/ 2481525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304212 w 4150154"/>
              <a:gd name="connsiteY8" fmla="*/ 2481525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51506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51506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51506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51506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51506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80203 w 4150154"/>
              <a:gd name="connsiteY9" fmla="*/ 241445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263538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263538 h 5867935"/>
              <a:gd name="connsiteX10" fmla="*/ 1583400 w 4150154"/>
              <a:gd name="connsiteY10" fmla="*/ 165489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263538 h 5867935"/>
              <a:gd name="connsiteX10" fmla="*/ 1292452 w 4150154"/>
              <a:gd name="connsiteY10" fmla="*/ 110326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024446 w 3373922"/>
              <a:gd name="connsiteY0" fmla="*/ 4431 h 5851014"/>
              <a:gd name="connsiteX1" fmla="*/ 3281455 w 3373922"/>
              <a:gd name="connsiteY1" fmla="*/ 210936 h 5851014"/>
              <a:gd name="connsiteX2" fmla="*/ 3351984 w 3373922"/>
              <a:gd name="connsiteY2" fmla="*/ 391024 h 5851014"/>
              <a:gd name="connsiteX3" fmla="*/ 3373922 w 3373922"/>
              <a:gd name="connsiteY3" fmla="*/ 470126 h 5851014"/>
              <a:gd name="connsiteX4" fmla="*/ 3373922 w 3373922"/>
              <a:gd name="connsiteY4" fmla="*/ 5836037 h 5851014"/>
              <a:gd name="connsiteX5" fmla="*/ 167417 w 3373922"/>
              <a:gd name="connsiteY5" fmla="*/ 5851014 h 5851014"/>
              <a:gd name="connsiteX6" fmla="*/ 191083 w 3373922"/>
              <a:gd name="connsiteY6" fmla="*/ 4709225 h 5851014"/>
              <a:gd name="connsiteX7" fmla="*/ 1247171 w 3373922"/>
              <a:gd name="connsiteY7" fmla="*/ 4238406 h 5851014"/>
              <a:gd name="connsiteX8" fmla="*/ 662188 w 3373922"/>
              <a:gd name="connsiteY8" fmla="*/ 3373651 h 5851014"/>
              <a:gd name="connsiteX9" fmla="*/ 489679 w 3373922"/>
              <a:gd name="connsiteY9" fmla="*/ 2263538 h 5851014"/>
              <a:gd name="connsiteX10" fmla="*/ 516220 w 3373922"/>
              <a:gd name="connsiteY10" fmla="*/ 1103269 h 5851014"/>
              <a:gd name="connsiteX11" fmla="*/ 1637590 w 3373922"/>
              <a:gd name="connsiteY11" fmla="*/ 1125335 h 5851014"/>
              <a:gd name="connsiteX12" fmla="*/ 3024446 w 3373922"/>
              <a:gd name="connsiteY12" fmla="*/ 4431 h 5851014"/>
              <a:gd name="connsiteX0" fmla="*/ 3024446 w 3373922"/>
              <a:gd name="connsiteY0" fmla="*/ 4431 h 5851014"/>
              <a:gd name="connsiteX1" fmla="*/ 3281455 w 3373922"/>
              <a:gd name="connsiteY1" fmla="*/ 210936 h 5851014"/>
              <a:gd name="connsiteX2" fmla="*/ 3351984 w 3373922"/>
              <a:gd name="connsiteY2" fmla="*/ 391024 h 5851014"/>
              <a:gd name="connsiteX3" fmla="*/ 3373922 w 3373922"/>
              <a:gd name="connsiteY3" fmla="*/ 470126 h 5851014"/>
              <a:gd name="connsiteX4" fmla="*/ 3373922 w 3373922"/>
              <a:gd name="connsiteY4" fmla="*/ 5836037 h 5851014"/>
              <a:gd name="connsiteX5" fmla="*/ 167417 w 3373922"/>
              <a:gd name="connsiteY5" fmla="*/ 5851014 h 5851014"/>
              <a:gd name="connsiteX6" fmla="*/ 191083 w 3373922"/>
              <a:gd name="connsiteY6" fmla="*/ 4709225 h 5851014"/>
              <a:gd name="connsiteX7" fmla="*/ 1247171 w 3373922"/>
              <a:gd name="connsiteY7" fmla="*/ 4238406 h 5851014"/>
              <a:gd name="connsiteX8" fmla="*/ 662188 w 3373922"/>
              <a:gd name="connsiteY8" fmla="*/ 3373651 h 5851014"/>
              <a:gd name="connsiteX9" fmla="*/ 388612 w 3373922"/>
              <a:gd name="connsiteY9" fmla="*/ 2256770 h 5851014"/>
              <a:gd name="connsiteX10" fmla="*/ 516220 w 3373922"/>
              <a:gd name="connsiteY10" fmla="*/ 1103269 h 5851014"/>
              <a:gd name="connsiteX11" fmla="*/ 1637590 w 3373922"/>
              <a:gd name="connsiteY11" fmla="*/ 1125335 h 5851014"/>
              <a:gd name="connsiteX12" fmla="*/ 3024446 w 3373922"/>
              <a:gd name="connsiteY12" fmla="*/ 4431 h 5851014"/>
              <a:gd name="connsiteX0" fmla="*/ 3024446 w 3373922"/>
              <a:gd name="connsiteY0" fmla="*/ 4431 h 5851014"/>
              <a:gd name="connsiteX1" fmla="*/ 3281455 w 3373922"/>
              <a:gd name="connsiteY1" fmla="*/ 210936 h 5851014"/>
              <a:gd name="connsiteX2" fmla="*/ 3351984 w 3373922"/>
              <a:gd name="connsiteY2" fmla="*/ 391024 h 5851014"/>
              <a:gd name="connsiteX3" fmla="*/ 3373922 w 3373922"/>
              <a:gd name="connsiteY3" fmla="*/ 470126 h 5851014"/>
              <a:gd name="connsiteX4" fmla="*/ 3373922 w 3373922"/>
              <a:gd name="connsiteY4" fmla="*/ 5836037 h 5851014"/>
              <a:gd name="connsiteX5" fmla="*/ 167417 w 3373922"/>
              <a:gd name="connsiteY5" fmla="*/ 5851014 h 5851014"/>
              <a:gd name="connsiteX6" fmla="*/ 191083 w 3373922"/>
              <a:gd name="connsiteY6" fmla="*/ 4709225 h 5851014"/>
              <a:gd name="connsiteX7" fmla="*/ 1247171 w 3373922"/>
              <a:gd name="connsiteY7" fmla="*/ 4238406 h 5851014"/>
              <a:gd name="connsiteX8" fmla="*/ 662188 w 3373922"/>
              <a:gd name="connsiteY8" fmla="*/ 3373651 h 5851014"/>
              <a:gd name="connsiteX9" fmla="*/ 388612 w 3373922"/>
              <a:gd name="connsiteY9" fmla="*/ 2256770 h 5851014"/>
              <a:gd name="connsiteX10" fmla="*/ 516220 w 3373922"/>
              <a:gd name="connsiteY10" fmla="*/ 1103269 h 5851014"/>
              <a:gd name="connsiteX11" fmla="*/ 1637590 w 3373922"/>
              <a:gd name="connsiteY11" fmla="*/ 1125335 h 5851014"/>
              <a:gd name="connsiteX12" fmla="*/ 3024446 w 3373922"/>
              <a:gd name="connsiteY12" fmla="*/ 4431 h 5851014"/>
              <a:gd name="connsiteX0" fmla="*/ 3024446 w 3373922"/>
              <a:gd name="connsiteY0" fmla="*/ 9109 h 5855692"/>
              <a:gd name="connsiteX1" fmla="*/ 3281455 w 3373922"/>
              <a:gd name="connsiteY1" fmla="*/ 215614 h 5855692"/>
              <a:gd name="connsiteX2" fmla="*/ 3351984 w 3373922"/>
              <a:gd name="connsiteY2" fmla="*/ 395702 h 5855692"/>
              <a:gd name="connsiteX3" fmla="*/ 3373922 w 3373922"/>
              <a:gd name="connsiteY3" fmla="*/ 474804 h 5855692"/>
              <a:gd name="connsiteX4" fmla="*/ 3373922 w 3373922"/>
              <a:gd name="connsiteY4" fmla="*/ 5840715 h 5855692"/>
              <a:gd name="connsiteX5" fmla="*/ 167417 w 3373922"/>
              <a:gd name="connsiteY5" fmla="*/ 5855692 h 5855692"/>
              <a:gd name="connsiteX6" fmla="*/ 191083 w 3373922"/>
              <a:gd name="connsiteY6" fmla="*/ 4713903 h 5855692"/>
              <a:gd name="connsiteX7" fmla="*/ 1247171 w 3373922"/>
              <a:gd name="connsiteY7" fmla="*/ 4243084 h 5855692"/>
              <a:gd name="connsiteX8" fmla="*/ 662188 w 3373922"/>
              <a:gd name="connsiteY8" fmla="*/ 3378329 h 5855692"/>
              <a:gd name="connsiteX9" fmla="*/ 388612 w 3373922"/>
              <a:gd name="connsiteY9" fmla="*/ 2261448 h 5855692"/>
              <a:gd name="connsiteX10" fmla="*/ 516220 w 3373922"/>
              <a:gd name="connsiteY10" fmla="*/ 1107947 h 5855692"/>
              <a:gd name="connsiteX11" fmla="*/ 1515086 w 3373922"/>
              <a:gd name="connsiteY11" fmla="*/ 774669 h 5855692"/>
              <a:gd name="connsiteX12" fmla="*/ 3024446 w 3373922"/>
              <a:gd name="connsiteY12" fmla="*/ 9109 h 5855692"/>
              <a:gd name="connsiteX0" fmla="*/ 3024446 w 3373922"/>
              <a:gd name="connsiteY0" fmla="*/ 15651 h 5862234"/>
              <a:gd name="connsiteX1" fmla="*/ 3281455 w 3373922"/>
              <a:gd name="connsiteY1" fmla="*/ 222156 h 5862234"/>
              <a:gd name="connsiteX2" fmla="*/ 3351984 w 3373922"/>
              <a:gd name="connsiteY2" fmla="*/ 402244 h 5862234"/>
              <a:gd name="connsiteX3" fmla="*/ 3373922 w 3373922"/>
              <a:gd name="connsiteY3" fmla="*/ 481346 h 5862234"/>
              <a:gd name="connsiteX4" fmla="*/ 3373922 w 3373922"/>
              <a:gd name="connsiteY4" fmla="*/ 5847257 h 5862234"/>
              <a:gd name="connsiteX5" fmla="*/ 167417 w 3373922"/>
              <a:gd name="connsiteY5" fmla="*/ 5862234 h 5862234"/>
              <a:gd name="connsiteX6" fmla="*/ 191083 w 3373922"/>
              <a:gd name="connsiteY6" fmla="*/ 4720445 h 5862234"/>
              <a:gd name="connsiteX7" fmla="*/ 1247171 w 3373922"/>
              <a:gd name="connsiteY7" fmla="*/ 4249626 h 5862234"/>
              <a:gd name="connsiteX8" fmla="*/ 662188 w 3373922"/>
              <a:gd name="connsiteY8" fmla="*/ 3384871 h 5862234"/>
              <a:gd name="connsiteX9" fmla="*/ 388612 w 3373922"/>
              <a:gd name="connsiteY9" fmla="*/ 2267990 h 5862234"/>
              <a:gd name="connsiteX10" fmla="*/ 516220 w 3373922"/>
              <a:gd name="connsiteY10" fmla="*/ 1114489 h 5862234"/>
              <a:gd name="connsiteX11" fmla="*/ 783121 w 3373922"/>
              <a:gd name="connsiteY11" fmla="*/ 628920 h 5862234"/>
              <a:gd name="connsiteX12" fmla="*/ 3024446 w 3373922"/>
              <a:gd name="connsiteY12" fmla="*/ 15651 h 5862234"/>
              <a:gd name="connsiteX0" fmla="*/ 3015258 w 3373922"/>
              <a:gd name="connsiteY0" fmla="*/ 86057 h 5641596"/>
              <a:gd name="connsiteX1" fmla="*/ 3281455 w 3373922"/>
              <a:gd name="connsiteY1" fmla="*/ 1518 h 5641596"/>
              <a:gd name="connsiteX2" fmla="*/ 3351984 w 3373922"/>
              <a:gd name="connsiteY2" fmla="*/ 181606 h 5641596"/>
              <a:gd name="connsiteX3" fmla="*/ 3373922 w 3373922"/>
              <a:gd name="connsiteY3" fmla="*/ 260708 h 5641596"/>
              <a:gd name="connsiteX4" fmla="*/ 3373922 w 3373922"/>
              <a:gd name="connsiteY4" fmla="*/ 5626619 h 5641596"/>
              <a:gd name="connsiteX5" fmla="*/ 167417 w 3373922"/>
              <a:gd name="connsiteY5" fmla="*/ 5641596 h 5641596"/>
              <a:gd name="connsiteX6" fmla="*/ 191083 w 3373922"/>
              <a:gd name="connsiteY6" fmla="*/ 4499807 h 5641596"/>
              <a:gd name="connsiteX7" fmla="*/ 1247171 w 3373922"/>
              <a:gd name="connsiteY7" fmla="*/ 4028988 h 5641596"/>
              <a:gd name="connsiteX8" fmla="*/ 662188 w 3373922"/>
              <a:gd name="connsiteY8" fmla="*/ 3164233 h 5641596"/>
              <a:gd name="connsiteX9" fmla="*/ 388612 w 3373922"/>
              <a:gd name="connsiteY9" fmla="*/ 2047352 h 5641596"/>
              <a:gd name="connsiteX10" fmla="*/ 516220 w 3373922"/>
              <a:gd name="connsiteY10" fmla="*/ 893851 h 5641596"/>
              <a:gd name="connsiteX11" fmla="*/ 783121 w 3373922"/>
              <a:gd name="connsiteY11" fmla="*/ 408282 h 5641596"/>
              <a:gd name="connsiteX12" fmla="*/ 3015258 w 3373922"/>
              <a:gd name="connsiteY12" fmla="*/ 86057 h 5641596"/>
              <a:gd name="connsiteX0" fmla="*/ 2984196 w 3342860"/>
              <a:gd name="connsiteY0" fmla="*/ 86057 h 5641596"/>
              <a:gd name="connsiteX1" fmla="*/ 3250393 w 3342860"/>
              <a:gd name="connsiteY1" fmla="*/ 1518 h 5641596"/>
              <a:gd name="connsiteX2" fmla="*/ 3320922 w 3342860"/>
              <a:gd name="connsiteY2" fmla="*/ 181606 h 5641596"/>
              <a:gd name="connsiteX3" fmla="*/ 3342860 w 3342860"/>
              <a:gd name="connsiteY3" fmla="*/ 260708 h 5641596"/>
              <a:gd name="connsiteX4" fmla="*/ 3342860 w 3342860"/>
              <a:gd name="connsiteY4" fmla="*/ 5626619 h 5641596"/>
              <a:gd name="connsiteX5" fmla="*/ 136355 w 3342860"/>
              <a:gd name="connsiteY5" fmla="*/ 5641596 h 5641596"/>
              <a:gd name="connsiteX6" fmla="*/ 160021 w 3342860"/>
              <a:gd name="connsiteY6" fmla="*/ 4499807 h 5641596"/>
              <a:gd name="connsiteX7" fmla="*/ 542334 w 3342860"/>
              <a:gd name="connsiteY7" fmla="*/ 3893619 h 5641596"/>
              <a:gd name="connsiteX8" fmla="*/ 631126 w 3342860"/>
              <a:gd name="connsiteY8" fmla="*/ 3164233 h 5641596"/>
              <a:gd name="connsiteX9" fmla="*/ 357550 w 3342860"/>
              <a:gd name="connsiteY9" fmla="*/ 2047352 h 5641596"/>
              <a:gd name="connsiteX10" fmla="*/ 485158 w 3342860"/>
              <a:gd name="connsiteY10" fmla="*/ 893851 h 5641596"/>
              <a:gd name="connsiteX11" fmla="*/ 752059 w 3342860"/>
              <a:gd name="connsiteY11" fmla="*/ 408282 h 5641596"/>
              <a:gd name="connsiteX12" fmla="*/ 2984196 w 3342860"/>
              <a:gd name="connsiteY12" fmla="*/ 86057 h 5641596"/>
              <a:gd name="connsiteX0" fmla="*/ 2984196 w 3342860"/>
              <a:gd name="connsiteY0" fmla="*/ 170123 h 5725662"/>
              <a:gd name="connsiteX1" fmla="*/ 3250393 w 3342860"/>
              <a:gd name="connsiteY1" fmla="*/ 85584 h 5725662"/>
              <a:gd name="connsiteX2" fmla="*/ 3320922 w 3342860"/>
              <a:gd name="connsiteY2" fmla="*/ 265672 h 5725662"/>
              <a:gd name="connsiteX3" fmla="*/ 3342860 w 3342860"/>
              <a:gd name="connsiteY3" fmla="*/ 344774 h 5725662"/>
              <a:gd name="connsiteX4" fmla="*/ 3342860 w 3342860"/>
              <a:gd name="connsiteY4" fmla="*/ 5710685 h 5725662"/>
              <a:gd name="connsiteX5" fmla="*/ 136355 w 3342860"/>
              <a:gd name="connsiteY5" fmla="*/ 5725662 h 5725662"/>
              <a:gd name="connsiteX6" fmla="*/ 160021 w 3342860"/>
              <a:gd name="connsiteY6" fmla="*/ 4583873 h 5725662"/>
              <a:gd name="connsiteX7" fmla="*/ 542334 w 3342860"/>
              <a:gd name="connsiteY7" fmla="*/ 3977685 h 5725662"/>
              <a:gd name="connsiteX8" fmla="*/ 631126 w 3342860"/>
              <a:gd name="connsiteY8" fmla="*/ 3248299 h 5725662"/>
              <a:gd name="connsiteX9" fmla="*/ 357550 w 3342860"/>
              <a:gd name="connsiteY9" fmla="*/ 2131418 h 5725662"/>
              <a:gd name="connsiteX10" fmla="*/ 485158 w 3342860"/>
              <a:gd name="connsiteY10" fmla="*/ 977917 h 5725662"/>
              <a:gd name="connsiteX11" fmla="*/ 761247 w 3342860"/>
              <a:gd name="connsiteY11" fmla="*/ 312984 h 5725662"/>
              <a:gd name="connsiteX12" fmla="*/ 2984196 w 3342860"/>
              <a:gd name="connsiteY12" fmla="*/ 170123 h 5725662"/>
              <a:gd name="connsiteX0" fmla="*/ 2984196 w 3342860"/>
              <a:gd name="connsiteY0" fmla="*/ 170123 h 5725662"/>
              <a:gd name="connsiteX1" fmla="*/ 3250393 w 3342860"/>
              <a:gd name="connsiteY1" fmla="*/ 85584 h 5725662"/>
              <a:gd name="connsiteX2" fmla="*/ 3320922 w 3342860"/>
              <a:gd name="connsiteY2" fmla="*/ 265672 h 5725662"/>
              <a:gd name="connsiteX3" fmla="*/ 3342860 w 3342860"/>
              <a:gd name="connsiteY3" fmla="*/ 344774 h 5725662"/>
              <a:gd name="connsiteX4" fmla="*/ 3342860 w 3342860"/>
              <a:gd name="connsiteY4" fmla="*/ 5710685 h 5725662"/>
              <a:gd name="connsiteX5" fmla="*/ 136355 w 3342860"/>
              <a:gd name="connsiteY5" fmla="*/ 5725662 h 5725662"/>
              <a:gd name="connsiteX6" fmla="*/ 160021 w 3342860"/>
              <a:gd name="connsiteY6" fmla="*/ 4583873 h 5725662"/>
              <a:gd name="connsiteX7" fmla="*/ 542334 w 3342860"/>
              <a:gd name="connsiteY7" fmla="*/ 3977685 h 5725662"/>
              <a:gd name="connsiteX8" fmla="*/ 631126 w 3342860"/>
              <a:gd name="connsiteY8" fmla="*/ 3248299 h 5725662"/>
              <a:gd name="connsiteX9" fmla="*/ 538245 w 3342860"/>
              <a:gd name="connsiteY9" fmla="*/ 2131418 h 5725662"/>
              <a:gd name="connsiteX10" fmla="*/ 485158 w 3342860"/>
              <a:gd name="connsiteY10" fmla="*/ 977917 h 5725662"/>
              <a:gd name="connsiteX11" fmla="*/ 761247 w 3342860"/>
              <a:gd name="connsiteY11" fmla="*/ 312984 h 5725662"/>
              <a:gd name="connsiteX12" fmla="*/ 2984196 w 3342860"/>
              <a:gd name="connsiteY12" fmla="*/ 170123 h 5725662"/>
              <a:gd name="connsiteX0" fmla="*/ 2984196 w 3342860"/>
              <a:gd name="connsiteY0" fmla="*/ 170123 h 5725662"/>
              <a:gd name="connsiteX1" fmla="*/ 3250393 w 3342860"/>
              <a:gd name="connsiteY1" fmla="*/ 85584 h 5725662"/>
              <a:gd name="connsiteX2" fmla="*/ 3320922 w 3342860"/>
              <a:gd name="connsiteY2" fmla="*/ 265672 h 5725662"/>
              <a:gd name="connsiteX3" fmla="*/ 3342860 w 3342860"/>
              <a:gd name="connsiteY3" fmla="*/ 344774 h 5725662"/>
              <a:gd name="connsiteX4" fmla="*/ 3342860 w 3342860"/>
              <a:gd name="connsiteY4" fmla="*/ 5710685 h 5725662"/>
              <a:gd name="connsiteX5" fmla="*/ 136355 w 3342860"/>
              <a:gd name="connsiteY5" fmla="*/ 5725662 h 5725662"/>
              <a:gd name="connsiteX6" fmla="*/ 160021 w 3342860"/>
              <a:gd name="connsiteY6" fmla="*/ 4583873 h 5725662"/>
              <a:gd name="connsiteX7" fmla="*/ 542334 w 3342860"/>
              <a:gd name="connsiteY7" fmla="*/ 3977685 h 5725662"/>
              <a:gd name="connsiteX8" fmla="*/ 631126 w 3342860"/>
              <a:gd name="connsiteY8" fmla="*/ 3248299 h 5725662"/>
              <a:gd name="connsiteX9" fmla="*/ 538245 w 3342860"/>
              <a:gd name="connsiteY9" fmla="*/ 2131418 h 5725662"/>
              <a:gd name="connsiteX10" fmla="*/ 485158 w 3342860"/>
              <a:gd name="connsiteY10" fmla="*/ 977917 h 5725662"/>
              <a:gd name="connsiteX11" fmla="*/ 761247 w 3342860"/>
              <a:gd name="connsiteY11" fmla="*/ 312984 h 5725662"/>
              <a:gd name="connsiteX12" fmla="*/ 2984196 w 3342860"/>
              <a:gd name="connsiteY12" fmla="*/ 170123 h 5725662"/>
              <a:gd name="connsiteX0" fmla="*/ 2895380 w 3342860"/>
              <a:gd name="connsiteY0" fmla="*/ 327270 h 5656066"/>
              <a:gd name="connsiteX1" fmla="*/ 3250393 w 3342860"/>
              <a:gd name="connsiteY1" fmla="*/ 15988 h 5656066"/>
              <a:gd name="connsiteX2" fmla="*/ 3320922 w 3342860"/>
              <a:gd name="connsiteY2" fmla="*/ 196076 h 5656066"/>
              <a:gd name="connsiteX3" fmla="*/ 3342860 w 3342860"/>
              <a:gd name="connsiteY3" fmla="*/ 275178 h 5656066"/>
              <a:gd name="connsiteX4" fmla="*/ 3342860 w 3342860"/>
              <a:gd name="connsiteY4" fmla="*/ 5641089 h 5656066"/>
              <a:gd name="connsiteX5" fmla="*/ 136355 w 3342860"/>
              <a:gd name="connsiteY5" fmla="*/ 5656066 h 5656066"/>
              <a:gd name="connsiteX6" fmla="*/ 160021 w 3342860"/>
              <a:gd name="connsiteY6" fmla="*/ 4514277 h 5656066"/>
              <a:gd name="connsiteX7" fmla="*/ 542334 w 3342860"/>
              <a:gd name="connsiteY7" fmla="*/ 3908089 h 5656066"/>
              <a:gd name="connsiteX8" fmla="*/ 631126 w 3342860"/>
              <a:gd name="connsiteY8" fmla="*/ 3178703 h 5656066"/>
              <a:gd name="connsiteX9" fmla="*/ 538245 w 3342860"/>
              <a:gd name="connsiteY9" fmla="*/ 2061822 h 5656066"/>
              <a:gd name="connsiteX10" fmla="*/ 485158 w 3342860"/>
              <a:gd name="connsiteY10" fmla="*/ 908321 h 5656066"/>
              <a:gd name="connsiteX11" fmla="*/ 761247 w 3342860"/>
              <a:gd name="connsiteY11" fmla="*/ 243388 h 5656066"/>
              <a:gd name="connsiteX12" fmla="*/ 2895380 w 3342860"/>
              <a:gd name="connsiteY12" fmla="*/ 327270 h 5656066"/>
              <a:gd name="connsiteX0" fmla="*/ 2552367 w 3342860"/>
              <a:gd name="connsiteY0" fmla="*/ 245754 h 5686230"/>
              <a:gd name="connsiteX1" fmla="*/ 3250393 w 3342860"/>
              <a:gd name="connsiteY1" fmla="*/ 46152 h 5686230"/>
              <a:gd name="connsiteX2" fmla="*/ 3320922 w 3342860"/>
              <a:gd name="connsiteY2" fmla="*/ 226240 h 5686230"/>
              <a:gd name="connsiteX3" fmla="*/ 3342860 w 3342860"/>
              <a:gd name="connsiteY3" fmla="*/ 305342 h 5686230"/>
              <a:gd name="connsiteX4" fmla="*/ 3342860 w 3342860"/>
              <a:gd name="connsiteY4" fmla="*/ 5671253 h 5686230"/>
              <a:gd name="connsiteX5" fmla="*/ 136355 w 3342860"/>
              <a:gd name="connsiteY5" fmla="*/ 5686230 h 5686230"/>
              <a:gd name="connsiteX6" fmla="*/ 160021 w 3342860"/>
              <a:gd name="connsiteY6" fmla="*/ 4544441 h 5686230"/>
              <a:gd name="connsiteX7" fmla="*/ 542334 w 3342860"/>
              <a:gd name="connsiteY7" fmla="*/ 3938253 h 5686230"/>
              <a:gd name="connsiteX8" fmla="*/ 631126 w 3342860"/>
              <a:gd name="connsiteY8" fmla="*/ 3208867 h 5686230"/>
              <a:gd name="connsiteX9" fmla="*/ 538245 w 3342860"/>
              <a:gd name="connsiteY9" fmla="*/ 2091986 h 5686230"/>
              <a:gd name="connsiteX10" fmla="*/ 485158 w 3342860"/>
              <a:gd name="connsiteY10" fmla="*/ 938485 h 5686230"/>
              <a:gd name="connsiteX11" fmla="*/ 761247 w 3342860"/>
              <a:gd name="connsiteY11" fmla="*/ 273552 h 5686230"/>
              <a:gd name="connsiteX12" fmla="*/ 2552367 w 3342860"/>
              <a:gd name="connsiteY12" fmla="*/ 245754 h 5686230"/>
              <a:gd name="connsiteX0" fmla="*/ 2552367 w 3369924"/>
              <a:gd name="connsiteY0" fmla="*/ 245754 h 5686230"/>
              <a:gd name="connsiteX1" fmla="*/ 3250393 w 3369924"/>
              <a:gd name="connsiteY1" fmla="*/ 46152 h 5686230"/>
              <a:gd name="connsiteX2" fmla="*/ 3369924 w 3369924"/>
              <a:gd name="connsiteY2" fmla="*/ 202551 h 5686230"/>
              <a:gd name="connsiteX3" fmla="*/ 3342860 w 3369924"/>
              <a:gd name="connsiteY3" fmla="*/ 305342 h 5686230"/>
              <a:gd name="connsiteX4" fmla="*/ 3342860 w 3369924"/>
              <a:gd name="connsiteY4" fmla="*/ 5671253 h 5686230"/>
              <a:gd name="connsiteX5" fmla="*/ 136355 w 3369924"/>
              <a:gd name="connsiteY5" fmla="*/ 5686230 h 5686230"/>
              <a:gd name="connsiteX6" fmla="*/ 160021 w 3369924"/>
              <a:gd name="connsiteY6" fmla="*/ 4544441 h 5686230"/>
              <a:gd name="connsiteX7" fmla="*/ 542334 w 3369924"/>
              <a:gd name="connsiteY7" fmla="*/ 3938253 h 5686230"/>
              <a:gd name="connsiteX8" fmla="*/ 631126 w 3369924"/>
              <a:gd name="connsiteY8" fmla="*/ 3208867 h 5686230"/>
              <a:gd name="connsiteX9" fmla="*/ 538245 w 3369924"/>
              <a:gd name="connsiteY9" fmla="*/ 2091986 h 5686230"/>
              <a:gd name="connsiteX10" fmla="*/ 485158 w 3369924"/>
              <a:gd name="connsiteY10" fmla="*/ 938485 h 5686230"/>
              <a:gd name="connsiteX11" fmla="*/ 761247 w 3369924"/>
              <a:gd name="connsiteY11" fmla="*/ 273552 h 5686230"/>
              <a:gd name="connsiteX12" fmla="*/ 2552367 w 3369924"/>
              <a:gd name="connsiteY12" fmla="*/ 245754 h 5686230"/>
              <a:gd name="connsiteX0" fmla="*/ 2552367 w 3369924"/>
              <a:gd name="connsiteY0" fmla="*/ 245754 h 5686230"/>
              <a:gd name="connsiteX1" fmla="*/ 2922693 w 3369924"/>
              <a:gd name="connsiteY1" fmla="*/ 15694 h 5686230"/>
              <a:gd name="connsiteX2" fmla="*/ 3369924 w 3369924"/>
              <a:gd name="connsiteY2" fmla="*/ 202551 h 5686230"/>
              <a:gd name="connsiteX3" fmla="*/ 3342860 w 3369924"/>
              <a:gd name="connsiteY3" fmla="*/ 305342 h 5686230"/>
              <a:gd name="connsiteX4" fmla="*/ 3342860 w 3369924"/>
              <a:gd name="connsiteY4" fmla="*/ 5671253 h 5686230"/>
              <a:gd name="connsiteX5" fmla="*/ 136355 w 3369924"/>
              <a:gd name="connsiteY5" fmla="*/ 5686230 h 5686230"/>
              <a:gd name="connsiteX6" fmla="*/ 160021 w 3369924"/>
              <a:gd name="connsiteY6" fmla="*/ 4544441 h 5686230"/>
              <a:gd name="connsiteX7" fmla="*/ 542334 w 3369924"/>
              <a:gd name="connsiteY7" fmla="*/ 3938253 h 5686230"/>
              <a:gd name="connsiteX8" fmla="*/ 631126 w 3369924"/>
              <a:gd name="connsiteY8" fmla="*/ 3208867 h 5686230"/>
              <a:gd name="connsiteX9" fmla="*/ 538245 w 3369924"/>
              <a:gd name="connsiteY9" fmla="*/ 2091986 h 5686230"/>
              <a:gd name="connsiteX10" fmla="*/ 485158 w 3369924"/>
              <a:gd name="connsiteY10" fmla="*/ 938485 h 5686230"/>
              <a:gd name="connsiteX11" fmla="*/ 761247 w 3369924"/>
              <a:gd name="connsiteY11" fmla="*/ 273552 h 5686230"/>
              <a:gd name="connsiteX12" fmla="*/ 2552367 w 3369924"/>
              <a:gd name="connsiteY12" fmla="*/ 245754 h 5686230"/>
              <a:gd name="connsiteX0" fmla="*/ 2552367 w 3369924"/>
              <a:gd name="connsiteY0" fmla="*/ 297948 h 5738424"/>
              <a:gd name="connsiteX1" fmla="*/ 2971695 w 3369924"/>
              <a:gd name="connsiteY1" fmla="*/ 203 h 5738424"/>
              <a:gd name="connsiteX2" fmla="*/ 3369924 w 3369924"/>
              <a:gd name="connsiteY2" fmla="*/ 254745 h 5738424"/>
              <a:gd name="connsiteX3" fmla="*/ 3342860 w 3369924"/>
              <a:gd name="connsiteY3" fmla="*/ 357536 h 5738424"/>
              <a:gd name="connsiteX4" fmla="*/ 3342860 w 3369924"/>
              <a:gd name="connsiteY4" fmla="*/ 5723447 h 5738424"/>
              <a:gd name="connsiteX5" fmla="*/ 136355 w 3369924"/>
              <a:gd name="connsiteY5" fmla="*/ 5738424 h 5738424"/>
              <a:gd name="connsiteX6" fmla="*/ 160021 w 3369924"/>
              <a:gd name="connsiteY6" fmla="*/ 4596635 h 5738424"/>
              <a:gd name="connsiteX7" fmla="*/ 542334 w 3369924"/>
              <a:gd name="connsiteY7" fmla="*/ 3990447 h 5738424"/>
              <a:gd name="connsiteX8" fmla="*/ 631126 w 3369924"/>
              <a:gd name="connsiteY8" fmla="*/ 3261061 h 5738424"/>
              <a:gd name="connsiteX9" fmla="*/ 538245 w 3369924"/>
              <a:gd name="connsiteY9" fmla="*/ 2144180 h 5738424"/>
              <a:gd name="connsiteX10" fmla="*/ 485158 w 3369924"/>
              <a:gd name="connsiteY10" fmla="*/ 990679 h 5738424"/>
              <a:gd name="connsiteX11" fmla="*/ 761247 w 3369924"/>
              <a:gd name="connsiteY11" fmla="*/ 325746 h 5738424"/>
              <a:gd name="connsiteX12" fmla="*/ 2552367 w 3369924"/>
              <a:gd name="connsiteY12" fmla="*/ 297948 h 5738424"/>
              <a:gd name="connsiteX0" fmla="*/ 2552367 w 3369924"/>
              <a:gd name="connsiteY0" fmla="*/ 1045946 h 6486422"/>
              <a:gd name="connsiteX1" fmla="*/ 2909291 w 3369924"/>
              <a:gd name="connsiteY1" fmla="*/ 41 h 6486422"/>
              <a:gd name="connsiteX2" fmla="*/ 3369924 w 3369924"/>
              <a:gd name="connsiteY2" fmla="*/ 1002743 h 6486422"/>
              <a:gd name="connsiteX3" fmla="*/ 3342860 w 3369924"/>
              <a:gd name="connsiteY3" fmla="*/ 1105534 h 6486422"/>
              <a:gd name="connsiteX4" fmla="*/ 3342860 w 3369924"/>
              <a:gd name="connsiteY4" fmla="*/ 6471445 h 6486422"/>
              <a:gd name="connsiteX5" fmla="*/ 136355 w 3369924"/>
              <a:gd name="connsiteY5" fmla="*/ 6486422 h 6486422"/>
              <a:gd name="connsiteX6" fmla="*/ 160021 w 3369924"/>
              <a:gd name="connsiteY6" fmla="*/ 5344633 h 6486422"/>
              <a:gd name="connsiteX7" fmla="*/ 542334 w 3369924"/>
              <a:gd name="connsiteY7" fmla="*/ 4738445 h 6486422"/>
              <a:gd name="connsiteX8" fmla="*/ 631126 w 3369924"/>
              <a:gd name="connsiteY8" fmla="*/ 4009059 h 6486422"/>
              <a:gd name="connsiteX9" fmla="*/ 538245 w 3369924"/>
              <a:gd name="connsiteY9" fmla="*/ 2892178 h 6486422"/>
              <a:gd name="connsiteX10" fmla="*/ 485158 w 3369924"/>
              <a:gd name="connsiteY10" fmla="*/ 1738677 h 6486422"/>
              <a:gd name="connsiteX11" fmla="*/ 761247 w 3369924"/>
              <a:gd name="connsiteY11" fmla="*/ 1073744 h 6486422"/>
              <a:gd name="connsiteX12" fmla="*/ 2552367 w 3369924"/>
              <a:gd name="connsiteY12" fmla="*/ 1045946 h 6486422"/>
              <a:gd name="connsiteX0" fmla="*/ 2431027 w 3369924"/>
              <a:gd name="connsiteY0" fmla="*/ 181990 h 6525138"/>
              <a:gd name="connsiteX1" fmla="*/ 2909291 w 3369924"/>
              <a:gd name="connsiteY1" fmla="*/ 38757 h 6525138"/>
              <a:gd name="connsiteX2" fmla="*/ 3369924 w 3369924"/>
              <a:gd name="connsiteY2" fmla="*/ 1041459 h 6525138"/>
              <a:gd name="connsiteX3" fmla="*/ 3342860 w 3369924"/>
              <a:gd name="connsiteY3" fmla="*/ 1144250 h 6525138"/>
              <a:gd name="connsiteX4" fmla="*/ 3342860 w 3369924"/>
              <a:gd name="connsiteY4" fmla="*/ 6510161 h 6525138"/>
              <a:gd name="connsiteX5" fmla="*/ 136355 w 3369924"/>
              <a:gd name="connsiteY5" fmla="*/ 6525138 h 6525138"/>
              <a:gd name="connsiteX6" fmla="*/ 160021 w 3369924"/>
              <a:gd name="connsiteY6" fmla="*/ 5383349 h 6525138"/>
              <a:gd name="connsiteX7" fmla="*/ 542334 w 3369924"/>
              <a:gd name="connsiteY7" fmla="*/ 4777161 h 6525138"/>
              <a:gd name="connsiteX8" fmla="*/ 631126 w 3369924"/>
              <a:gd name="connsiteY8" fmla="*/ 4047775 h 6525138"/>
              <a:gd name="connsiteX9" fmla="*/ 538245 w 3369924"/>
              <a:gd name="connsiteY9" fmla="*/ 2930894 h 6525138"/>
              <a:gd name="connsiteX10" fmla="*/ 485158 w 3369924"/>
              <a:gd name="connsiteY10" fmla="*/ 1777393 h 6525138"/>
              <a:gd name="connsiteX11" fmla="*/ 761247 w 3369924"/>
              <a:gd name="connsiteY11" fmla="*/ 1112460 h 6525138"/>
              <a:gd name="connsiteX12" fmla="*/ 2431027 w 3369924"/>
              <a:gd name="connsiteY12" fmla="*/ 181990 h 6525138"/>
              <a:gd name="connsiteX0" fmla="*/ 2431027 w 3369924"/>
              <a:gd name="connsiteY0" fmla="*/ 181990 h 6525138"/>
              <a:gd name="connsiteX1" fmla="*/ 2909291 w 3369924"/>
              <a:gd name="connsiteY1" fmla="*/ 38757 h 6525138"/>
              <a:gd name="connsiteX2" fmla="*/ 3369924 w 3369924"/>
              <a:gd name="connsiteY2" fmla="*/ 1041459 h 6525138"/>
              <a:gd name="connsiteX3" fmla="*/ 3342860 w 3369924"/>
              <a:gd name="connsiteY3" fmla="*/ 1144250 h 6525138"/>
              <a:gd name="connsiteX4" fmla="*/ 3342860 w 3369924"/>
              <a:gd name="connsiteY4" fmla="*/ 6510161 h 6525138"/>
              <a:gd name="connsiteX5" fmla="*/ 136355 w 3369924"/>
              <a:gd name="connsiteY5" fmla="*/ 6525138 h 6525138"/>
              <a:gd name="connsiteX6" fmla="*/ 160021 w 3369924"/>
              <a:gd name="connsiteY6" fmla="*/ 5383349 h 6525138"/>
              <a:gd name="connsiteX7" fmla="*/ 542334 w 3369924"/>
              <a:gd name="connsiteY7" fmla="*/ 4777161 h 6525138"/>
              <a:gd name="connsiteX8" fmla="*/ 631126 w 3369924"/>
              <a:gd name="connsiteY8" fmla="*/ 4047775 h 6525138"/>
              <a:gd name="connsiteX9" fmla="*/ 538245 w 3369924"/>
              <a:gd name="connsiteY9" fmla="*/ 2930894 h 6525138"/>
              <a:gd name="connsiteX10" fmla="*/ 485158 w 3369924"/>
              <a:gd name="connsiteY10" fmla="*/ 1777393 h 6525138"/>
              <a:gd name="connsiteX11" fmla="*/ 1059398 w 3369924"/>
              <a:gd name="connsiteY11" fmla="*/ 1185650 h 6525138"/>
              <a:gd name="connsiteX12" fmla="*/ 2431027 w 3369924"/>
              <a:gd name="connsiteY12" fmla="*/ 181990 h 6525138"/>
              <a:gd name="connsiteX0" fmla="*/ 2431027 w 3369924"/>
              <a:gd name="connsiteY0" fmla="*/ 181990 h 6525138"/>
              <a:gd name="connsiteX1" fmla="*/ 2909291 w 3369924"/>
              <a:gd name="connsiteY1" fmla="*/ 38757 h 6525138"/>
              <a:gd name="connsiteX2" fmla="*/ 3369924 w 3369924"/>
              <a:gd name="connsiteY2" fmla="*/ 1041459 h 6525138"/>
              <a:gd name="connsiteX3" fmla="*/ 3342860 w 3369924"/>
              <a:gd name="connsiteY3" fmla="*/ 1144250 h 6525138"/>
              <a:gd name="connsiteX4" fmla="*/ 3342860 w 3369924"/>
              <a:gd name="connsiteY4" fmla="*/ 6510161 h 6525138"/>
              <a:gd name="connsiteX5" fmla="*/ 136355 w 3369924"/>
              <a:gd name="connsiteY5" fmla="*/ 6525138 h 6525138"/>
              <a:gd name="connsiteX6" fmla="*/ 160021 w 3369924"/>
              <a:gd name="connsiteY6" fmla="*/ 5383349 h 6525138"/>
              <a:gd name="connsiteX7" fmla="*/ 542334 w 3369924"/>
              <a:gd name="connsiteY7" fmla="*/ 4777161 h 6525138"/>
              <a:gd name="connsiteX8" fmla="*/ 631126 w 3369924"/>
              <a:gd name="connsiteY8" fmla="*/ 4047775 h 6525138"/>
              <a:gd name="connsiteX9" fmla="*/ 538245 w 3369924"/>
              <a:gd name="connsiteY9" fmla="*/ 2930894 h 6525138"/>
              <a:gd name="connsiteX10" fmla="*/ 485158 w 3369924"/>
              <a:gd name="connsiteY10" fmla="*/ 1777393 h 6525138"/>
              <a:gd name="connsiteX11" fmla="*/ 1059398 w 3369924"/>
              <a:gd name="connsiteY11" fmla="*/ 1185650 h 6525138"/>
              <a:gd name="connsiteX12" fmla="*/ 2431027 w 3369924"/>
              <a:gd name="connsiteY12" fmla="*/ 181990 h 6525138"/>
              <a:gd name="connsiteX0" fmla="*/ 2347822 w 3369924"/>
              <a:gd name="connsiteY0" fmla="*/ 7262 h 6773283"/>
              <a:gd name="connsiteX1" fmla="*/ 2909291 w 3369924"/>
              <a:gd name="connsiteY1" fmla="*/ 286902 h 6773283"/>
              <a:gd name="connsiteX2" fmla="*/ 3369924 w 3369924"/>
              <a:gd name="connsiteY2" fmla="*/ 1289604 h 6773283"/>
              <a:gd name="connsiteX3" fmla="*/ 3342860 w 3369924"/>
              <a:gd name="connsiteY3" fmla="*/ 1392395 h 6773283"/>
              <a:gd name="connsiteX4" fmla="*/ 3342860 w 3369924"/>
              <a:gd name="connsiteY4" fmla="*/ 6758306 h 6773283"/>
              <a:gd name="connsiteX5" fmla="*/ 136355 w 3369924"/>
              <a:gd name="connsiteY5" fmla="*/ 6773283 h 6773283"/>
              <a:gd name="connsiteX6" fmla="*/ 160021 w 3369924"/>
              <a:gd name="connsiteY6" fmla="*/ 5631494 h 6773283"/>
              <a:gd name="connsiteX7" fmla="*/ 542334 w 3369924"/>
              <a:gd name="connsiteY7" fmla="*/ 5025306 h 6773283"/>
              <a:gd name="connsiteX8" fmla="*/ 631126 w 3369924"/>
              <a:gd name="connsiteY8" fmla="*/ 4295920 h 6773283"/>
              <a:gd name="connsiteX9" fmla="*/ 538245 w 3369924"/>
              <a:gd name="connsiteY9" fmla="*/ 3179039 h 6773283"/>
              <a:gd name="connsiteX10" fmla="*/ 485158 w 3369924"/>
              <a:gd name="connsiteY10" fmla="*/ 2025538 h 6773283"/>
              <a:gd name="connsiteX11" fmla="*/ 1059398 w 3369924"/>
              <a:gd name="connsiteY11" fmla="*/ 1433795 h 6773283"/>
              <a:gd name="connsiteX12" fmla="*/ 2347822 w 3369924"/>
              <a:gd name="connsiteY12" fmla="*/ 7262 h 6773283"/>
              <a:gd name="connsiteX0" fmla="*/ 2347822 w 3342860"/>
              <a:gd name="connsiteY0" fmla="*/ 157119 h 6923140"/>
              <a:gd name="connsiteX1" fmla="*/ 2909291 w 3342860"/>
              <a:gd name="connsiteY1" fmla="*/ 436759 h 6923140"/>
              <a:gd name="connsiteX2" fmla="*/ 3269385 w 3342860"/>
              <a:gd name="connsiteY2" fmla="*/ 8198 h 6923140"/>
              <a:gd name="connsiteX3" fmla="*/ 3342860 w 3342860"/>
              <a:gd name="connsiteY3" fmla="*/ 1542252 h 6923140"/>
              <a:gd name="connsiteX4" fmla="*/ 3342860 w 3342860"/>
              <a:gd name="connsiteY4" fmla="*/ 6908163 h 6923140"/>
              <a:gd name="connsiteX5" fmla="*/ 136355 w 3342860"/>
              <a:gd name="connsiteY5" fmla="*/ 6923140 h 6923140"/>
              <a:gd name="connsiteX6" fmla="*/ 160021 w 3342860"/>
              <a:gd name="connsiteY6" fmla="*/ 5781351 h 6923140"/>
              <a:gd name="connsiteX7" fmla="*/ 542334 w 3342860"/>
              <a:gd name="connsiteY7" fmla="*/ 5175163 h 6923140"/>
              <a:gd name="connsiteX8" fmla="*/ 631126 w 3342860"/>
              <a:gd name="connsiteY8" fmla="*/ 4445777 h 6923140"/>
              <a:gd name="connsiteX9" fmla="*/ 538245 w 3342860"/>
              <a:gd name="connsiteY9" fmla="*/ 3328896 h 6923140"/>
              <a:gd name="connsiteX10" fmla="*/ 485158 w 3342860"/>
              <a:gd name="connsiteY10" fmla="*/ 2175395 h 6923140"/>
              <a:gd name="connsiteX11" fmla="*/ 1059398 w 3342860"/>
              <a:gd name="connsiteY11" fmla="*/ 1583652 h 6923140"/>
              <a:gd name="connsiteX12" fmla="*/ 2347822 w 3342860"/>
              <a:gd name="connsiteY12" fmla="*/ 157119 h 692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42860" h="6923140">
                <a:moveTo>
                  <a:pt x="2347822" y="157119"/>
                </a:moveTo>
                <a:cubicBezTo>
                  <a:pt x="2446585" y="171646"/>
                  <a:pt x="2755697" y="461579"/>
                  <a:pt x="2909291" y="436759"/>
                </a:cubicBezTo>
                <a:cubicBezTo>
                  <a:pt x="3062885" y="411939"/>
                  <a:pt x="3246013" y="-68045"/>
                  <a:pt x="3269385" y="8198"/>
                </a:cubicBezTo>
                <a:lnTo>
                  <a:pt x="3342860" y="1542252"/>
                </a:lnTo>
                <a:lnTo>
                  <a:pt x="3342860" y="6908163"/>
                </a:lnTo>
                <a:lnTo>
                  <a:pt x="136355" y="6923140"/>
                </a:lnTo>
                <a:cubicBezTo>
                  <a:pt x="-149570" y="6595343"/>
                  <a:pt x="92358" y="6072680"/>
                  <a:pt x="160021" y="5781351"/>
                </a:cubicBezTo>
                <a:cubicBezTo>
                  <a:pt x="227684" y="5490022"/>
                  <a:pt x="402534" y="5590593"/>
                  <a:pt x="542334" y="5175163"/>
                </a:cubicBezTo>
                <a:cubicBezTo>
                  <a:pt x="682134" y="4759733"/>
                  <a:pt x="1048466" y="4833611"/>
                  <a:pt x="631126" y="4445777"/>
                </a:cubicBezTo>
                <a:cubicBezTo>
                  <a:pt x="420614" y="3990870"/>
                  <a:pt x="563779" y="3572036"/>
                  <a:pt x="538245" y="3328896"/>
                </a:cubicBezTo>
                <a:cubicBezTo>
                  <a:pt x="369157" y="2795954"/>
                  <a:pt x="401084" y="2448937"/>
                  <a:pt x="485158" y="2175395"/>
                </a:cubicBezTo>
                <a:cubicBezTo>
                  <a:pt x="599874" y="1859932"/>
                  <a:pt x="672072" y="1902048"/>
                  <a:pt x="1059398" y="1583652"/>
                </a:cubicBezTo>
                <a:cubicBezTo>
                  <a:pt x="1147908" y="429738"/>
                  <a:pt x="1919848" y="94168"/>
                  <a:pt x="2347822" y="157119"/>
                </a:cubicBezTo>
                <a:close/>
              </a:path>
            </a:pathLst>
          </a:custGeom>
          <a:gradFill>
            <a:gsLst>
              <a:gs pos="78000">
                <a:srgbClr val="860000">
                  <a:alpha val="57000"/>
                </a:srgbClr>
              </a:gs>
              <a:gs pos="16000">
                <a:schemeClr val="bg2">
                  <a:lumMod val="5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898525">
              <a:lnSpc>
                <a:spcPct val="90000"/>
              </a:lnSpc>
              <a:spcBef>
                <a:spcPts val="600"/>
              </a:spcBef>
            </a:pPr>
            <a:endParaRPr lang="ru-RU" sz="1400" dirty="0">
              <a:solidFill>
                <a:srgbClr val="F5F3DF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Скругленный прямоугольник 8"/>
          <p:cNvSpPr/>
          <p:nvPr/>
        </p:nvSpPr>
        <p:spPr>
          <a:xfrm>
            <a:off x="5046727" y="5220118"/>
            <a:ext cx="2784639" cy="1002393"/>
          </a:xfrm>
          <a:custGeom>
            <a:avLst/>
            <a:gdLst>
              <a:gd name="connsiteX0" fmla="*/ 0 w 3110413"/>
              <a:gd name="connsiteY0" fmla="*/ 132194 h 793150"/>
              <a:gd name="connsiteX1" fmla="*/ 132194 w 3110413"/>
              <a:gd name="connsiteY1" fmla="*/ 0 h 793150"/>
              <a:gd name="connsiteX2" fmla="*/ 2978219 w 3110413"/>
              <a:gd name="connsiteY2" fmla="*/ 0 h 793150"/>
              <a:gd name="connsiteX3" fmla="*/ 3110413 w 3110413"/>
              <a:gd name="connsiteY3" fmla="*/ 132194 h 793150"/>
              <a:gd name="connsiteX4" fmla="*/ 3110413 w 3110413"/>
              <a:gd name="connsiteY4" fmla="*/ 660956 h 793150"/>
              <a:gd name="connsiteX5" fmla="*/ 2978219 w 3110413"/>
              <a:gd name="connsiteY5" fmla="*/ 793150 h 793150"/>
              <a:gd name="connsiteX6" fmla="*/ 132194 w 3110413"/>
              <a:gd name="connsiteY6" fmla="*/ 793150 h 793150"/>
              <a:gd name="connsiteX7" fmla="*/ 0 w 3110413"/>
              <a:gd name="connsiteY7" fmla="*/ 660956 h 793150"/>
              <a:gd name="connsiteX8" fmla="*/ 0 w 3110413"/>
              <a:gd name="connsiteY8" fmla="*/ 132194 h 793150"/>
              <a:gd name="connsiteX0" fmla="*/ 0 w 3110413"/>
              <a:gd name="connsiteY0" fmla="*/ 183654 h 844610"/>
              <a:gd name="connsiteX1" fmla="*/ 132194 w 3110413"/>
              <a:gd name="connsiteY1" fmla="*/ 51460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142503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27709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2999577 w 3110413"/>
              <a:gd name="connsiteY4" fmla="*/ 68866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27709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27709 w 3110413"/>
              <a:gd name="connsiteY7" fmla="*/ 712416 h 900028"/>
              <a:gd name="connsiteX8" fmla="*/ 0 w 3110413"/>
              <a:gd name="connsiteY8" fmla="*/ 183654 h 900028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166255 w 3110413"/>
              <a:gd name="connsiteY7" fmla="*/ 672832 h 900028"/>
              <a:gd name="connsiteX8" fmla="*/ 0 w 3110413"/>
              <a:gd name="connsiteY8" fmla="*/ 183654 h 900028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166255 w 3110413"/>
              <a:gd name="connsiteY7" fmla="*/ 672832 h 900028"/>
              <a:gd name="connsiteX8" fmla="*/ 0 w 3110413"/>
              <a:gd name="connsiteY8" fmla="*/ 183654 h 900028"/>
              <a:gd name="connsiteX0" fmla="*/ 0 w 3110413"/>
              <a:gd name="connsiteY0" fmla="*/ 191409 h 907783"/>
              <a:gd name="connsiteX1" fmla="*/ 345949 w 3110413"/>
              <a:gd name="connsiteY1" fmla="*/ 19630 h 907783"/>
              <a:gd name="connsiteX2" fmla="*/ 2716962 w 3110413"/>
              <a:gd name="connsiteY2" fmla="*/ 7755 h 907783"/>
              <a:gd name="connsiteX3" fmla="*/ 3110413 w 3110413"/>
              <a:gd name="connsiteY3" fmla="*/ 191409 h 907783"/>
              <a:gd name="connsiteX4" fmla="*/ 2999577 w 3110413"/>
              <a:gd name="connsiteY4" fmla="*/ 696421 h 907783"/>
              <a:gd name="connsiteX5" fmla="*/ 2978219 w 3110413"/>
              <a:gd name="connsiteY5" fmla="*/ 852365 h 907783"/>
              <a:gd name="connsiteX6" fmla="*/ 183654 w 3110413"/>
              <a:gd name="connsiteY6" fmla="*/ 907783 h 907783"/>
              <a:gd name="connsiteX7" fmla="*/ 166255 w 3110413"/>
              <a:gd name="connsiteY7" fmla="*/ 680587 h 907783"/>
              <a:gd name="connsiteX8" fmla="*/ 0 w 3110413"/>
              <a:gd name="connsiteY8" fmla="*/ 191409 h 907783"/>
              <a:gd name="connsiteX0" fmla="*/ 0 w 3110413"/>
              <a:gd name="connsiteY0" fmla="*/ 191409 h 852365"/>
              <a:gd name="connsiteX1" fmla="*/ 345949 w 3110413"/>
              <a:gd name="connsiteY1" fmla="*/ 19630 h 852365"/>
              <a:gd name="connsiteX2" fmla="*/ 2716962 w 3110413"/>
              <a:gd name="connsiteY2" fmla="*/ 7755 h 852365"/>
              <a:gd name="connsiteX3" fmla="*/ 3110413 w 3110413"/>
              <a:gd name="connsiteY3" fmla="*/ 191409 h 852365"/>
              <a:gd name="connsiteX4" fmla="*/ 2999577 w 3110413"/>
              <a:gd name="connsiteY4" fmla="*/ 696421 h 852365"/>
              <a:gd name="connsiteX5" fmla="*/ 2978219 w 3110413"/>
              <a:gd name="connsiteY5" fmla="*/ 852365 h 852365"/>
              <a:gd name="connsiteX6" fmla="*/ 318241 w 3110413"/>
              <a:gd name="connsiteY6" fmla="*/ 848407 h 852365"/>
              <a:gd name="connsiteX7" fmla="*/ 166255 w 3110413"/>
              <a:gd name="connsiteY7" fmla="*/ 680587 h 852365"/>
              <a:gd name="connsiteX8" fmla="*/ 0 w 3110413"/>
              <a:gd name="connsiteY8" fmla="*/ 191409 h 852365"/>
              <a:gd name="connsiteX0" fmla="*/ 0 w 3110413"/>
              <a:gd name="connsiteY0" fmla="*/ 191409 h 877895"/>
              <a:gd name="connsiteX1" fmla="*/ 345949 w 3110413"/>
              <a:gd name="connsiteY1" fmla="*/ 19630 h 877895"/>
              <a:gd name="connsiteX2" fmla="*/ 2716962 w 3110413"/>
              <a:gd name="connsiteY2" fmla="*/ 7755 h 877895"/>
              <a:gd name="connsiteX3" fmla="*/ 3110413 w 3110413"/>
              <a:gd name="connsiteY3" fmla="*/ 191409 h 877895"/>
              <a:gd name="connsiteX4" fmla="*/ 2999577 w 3110413"/>
              <a:gd name="connsiteY4" fmla="*/ 696421 h 877895"/>
              <a:gd name="connsiteX5" fmla="*/ 2978219 w 3110413"/>
              <a:gd name="connsiteY5" fmla="*/ 852365 h 877895"/>
              <a:gd name="connsiteX6" fmla="*/ 318241 w 3110413"/>
              <a:gd name="connsiteY6" fmla="*/ 848407 h 877895"/>
              <a:gd name="connsiteX7" fmla="*/ 166255 w 3110413"/>
              <a:gd name="connsiteY7" fmla="*/ 680587 h 877895"/>
              <a:gd name="connsiteX8" fmla="*/ 0 w 3110413"/>
              <a:gd name="connsiteY8" fmla="*/ 191409 h 877895"/>
              <a:gd name="connsiteX0" fmla="*/ 0 w 3110413"/>
              <a:gd name="connsiteY0" fmla="*/ 191409 h 893722"/>
              <a:gd name="connsiteX1" fmla="*/ 345949 w 3110413"/>
              <a:gd name="connsiteY1" fmla="*/ 19630 h 893722"/>
              <a:gd name="connsiteX2" fmla="*/ 2716962 w 3110413"/>
              <a:gd name="connsiteY2" fmla="*/ 7755 h 893722"/>
              <a:gd name="connsiteX3" fmla="*/ 3110413 w 3110413"/>
              <a:gd name="connsiteY3" fmla="*/ 191409 h 893722"/>
              <a:gd name="connsiteX4" fmla="*/ 2999577 w 3110413"/>
              <a:gd name="connsiteY4" fmla="*/ 696421 h 893722"/>
              <a:gd name="connsiteX5" fmla="*/ 2978219 w 3110413"/>
              <a:gd name="connsiteY5" fmla="*/ 852365 h 893722"/>
              <a:gd name="connsiteX6" fmla="*/ 318241 w 3110413"/>
              <a:gd name="connsiteY6" fmla="*/ 848407 h 893722"/>
              <a:gd name="connsiteX7" fmla="*/ 166255 w 3110413"/>
              <a:gd name="connsiteY7" fmla="*/ 680587 h 893722"/>
              <a:gd name="connsiteX8" fmla="*/ 0 w 3110413"/>
              <a:gd name="connsiteY8" fmla="*/ 191409 h 893722"/>
              <a:gd name="connsiteX0" fmla="*/ 0 w 3110413"/>
              <a:gd name="connsiteY0" fmla="*/ 191409 h 879709"/>
              <a:gd name="connsiteX1" fmla="*/ 345949 w 3110413"/>
              <a:gd name="connsiteY1" fmla="*/ 19630 h 879709"/>
              <a:gd name="connsiteX2" fmla="*/ 2716962 w 3110413"/>
              <a:gd name="connsiteY2" fmla="*/ 7755 h 879709"/>
              <a:gd name="connsiteX3" fmla="*/ 3110413 w 3110413"/>
              <a:gd name="connsiteY3" fmla="*/ 191409 h 879709"/>
              <a:gd name="connsiteX4" fmla="*/ 2999577 w 3110413"/>
              <a:gd name="connsiteY4" fmla="*/ 696421 h 879709"/>
              <a:gd name="connsiteX5" fmla="*/ 2831757 w 3110413"/>
              <a:gd name="connsiteY5" fmla="*/ 777154 h 879709"/>
              <a:gd name="connsiteX6" fmla="*/ 318241 w 3110413"/>
              <a:gd name="connsiteY6" fmla="*/ 848407 h 879709"/>
              <a:gd name="connsiteX7" fmla="*/ 166255 w 3110413"/>
              <a:gd name="connsiteY7" fmla="*/ 680587 h 879709"/>
              <a:gd name="connsiteX8" fmla="*/ 0 w 3110413"/>
              <a:gd name="connsiteY8" fmla="*/ 191409 h 879709"/>
              <a:gd name="connsiteX0" fmla="*/ 0 w 3181665"/>
              <a:gd name="connsiteY0" fmla="*/ 191409 h 879709"/>
              <a:gd name="connsiteX1" fmla="*/ 345949 w 3181665"/>
              <a:gd name="connsiteY1" fmla="*/ 19630 h 879709"/>
              <a:gd name="connsiteX2" fmla="*/ 2716962 w 3181665"/>
              <a:gd name="connsiteY2" fmla="*/ 7755 h 879709"/>
              <a:gd name="connsiteX3" fmla="*/ 3181665 w 3181665"/>
              <a:gd name="connsiteY3" fmla="*/ 199326 h 879709"/>
              <a:gd name="connsiteX4" fmla="*/ 2999577 w 3181665"/>
              <a:gd name="connsiteY4" fmla="*/ 696421 h 879709"/>
              <a:gd name="connsiteX5" fmla="*/ 2831757 w 3181665"/>
              <a:gd name="connsiteY5" fmla="*/ 777154 h 879709"/>
              <a:gd name="connsiteX6" fmla="*/ 318241 w 3181665"/>
              <a:gd name="connsiteY6" fmla="*/ 848407 h 879709"/>
              <a:gd name="connsiteX7" fmla="*/ 166255 w 3181665"/>
              <a:gd name="connsiteY7" fmla="*/ 680587 h 879709"/>
              <a:gd name="connsiteX8" fmla="*/ 0 w 3181665"/>
              <a:gd name="connsiteY8" fmla="*/ 191409 h 879709"/>
              <a:gd name="connsiteX0" fmla="*/ 0 w 3181706"/>
              <a:gd name="connsiteY0" fmla="*/ 191409 h 879709"/>
              <a:gd name="connsiteX1" fmla="*/ 345949 w 3181706"/>
              <a:gd name="connsiteY1" fmla="*/ 19630 h 879709"/>
              <a:gd name="connsiteX2" fmla="*/ 2716962 w 3181706"/>
              <a:gd name="connsiteY2" fmla="*/ 7755 h 879709"/>
              <a:gd name="connsiteX3" fmla="*/ 3181665 w 3181706"/>
              <a:gd name="connsiteY3" fmla="*/ 199326 h 879709"/>
              <a:gd name="connsiteX4" fmla="*/ 2999577 w 3181706"/>
              <a:gd name="connsiteY4" fmla="*/ 696421 h 879709"/>
              <a:gd name="connsiteX5" fmla="*/ 2831757 w 3181706"/>
              <a:gd name="connsiteY5" fmla="*/ 777154 h 879709"/>
              <a:gd name="connsiteX6" fmla="*/ 318241 w 3181706"/>
              <a:gd name="connsiteY6" fmla="*/ 848407 h 879709"/>
              <a:gd name="connsiteX7" fmla="*/ 166255 w 3181706"/>
              <a:gd name="connsiteY7" fmla="*/ 680587 h 879709"/>
              <a:gd name="connsiteX8" fmla="*/ 0 w 3181706"/>
              <a:gd name="connsiteY8" fmla="*/ 191409 h 879709"/>
              <a:gd name="connsiteX0" fmla="*/ 0 w 3169831"/>
              <a:gd name="connsiteY0" fmla="*/ 147866 h 879709"/>
              <a:gd name="connsiteX1" fmla="*/ 334074 w 3169831"/>
              <a:gd name="connsiteY1" fmla="*/ 19630 h 879709"/>
              <a:gd name="connsiteX2" fmla="*/ 2705087 w 3169831"/>
              <a:gd name="connsiteY2" fmla="*/ 7755 h 879709"/>
              <a:gd name="connsiteX3" fmla="*/ 3169790 w 3169831"/>
              <a:gd name="connsiteY3" fmla="*/ 199326 h 879709"/>
              <a:gd name="connsiteX4" fmla="*/ 2987702 w 3169831"/>
              <a:gd name="connsiteY4" fmla="*/ 696421 h 879709"/>
              <a:gd name="connsiteX5" fmla="*/ 2819882 w 3169831"/>
              <a:gd name="connsiteY5" fmla="*/ 777154 h 879709"/>
              <a:gd name="connsiteX6" fmla="*/ 306366 w 3169831"/>
              <a:gd name="connsiteY6" fmla="*/ 848407 h 879709"/>
              <a:gd name="connsiteX7" fmla="*/ 154380 w 3169831"/>
              <a:gd name="connsiteY7" fmla="*/ 680587 h 879709"/>
              <a:gd name="connsiteX8" fmla="*/ 0 w 3169831"/>
              <a:gd name="connsiteY8" fmla="*/ 147866 h 879709"/>
              <a:gd name="connsiteX0" fmla="*/ 0 w 3169831"/>
              <a:gd name="connsiteY0" fmla="*/ 203797 h 935640"/>
              <a:gd name="connsiteX1" fmla="*/ 334074 w 3169831"/>
              <a:gd name="connsiteY1" fmla="*/ 8267 h 935640"/>
              <a:gd name="connsiteX2" fmla="*/ 2705087 w 3169831"/>
              <a:gd name="connsiteY2" fmla="*/ 63686 h 935640"/>
              <a:gd name="connsiteX3" fmla="*/ 3169790 w 3169831"/>
              <a:gd name="connsiteY3" fmla="*/ 255257 h 935640"/>
              <a:gd name="connsiteX4" fmla="*/ 2987702 w 3169831"/>
              <a:gd name="connsiteY4" fmla="*/ 752352 h 935640"/>
              <a:gd name="connsiteX5" fmla="*/ 2819882 w 3169831"/>
              <a:gd name="connsiteY5" fmla="*/ 833085 h 935640"/>
              <a:gd name="connsiteX6" fmla="*/ 306366 w 3169831"/>
              <a:gd name="connsiteY6" fmla="*/ 904338 h 935640"/>
              <a:gd name="connsiteX7" fmla="*/ 154380 w 3169831"/>
              <a:gd name="connsiteY7" fmla="*/ 736518 h 935640"/>
              <a:gd name="connsiteX8" fmla="*/ 0 w 3169831"/>
              <a:gd name="connsiteY8" fmla="*/ 203797 h 935640"/>
              <a:gd name="connsiteX0" fmla="*/ 126669 w 3062952"/>
              <a:gd name="connsiteY0" fmla="*/ 271091 h 935640"/>
              <a:gd name="connsiteX1" fmla="*/ 227195 w 3062952"/>
              <a:gd name="connsiteY1" fmla="*/ 8267 h 935640"/>
              <a:gd name="connsiteX2" fmla="*/ 2598208 w 3062952"/>
              <a:gd name="connsiteY2" fmla="*/ 63686 h 935640"/>
              <a:gd name="connsiteX3" fmla="*/ 3062911 w 3062952"/>
              <a:gd name="connsiteY3" fmla="*/ 255257 h 935640"/>
              <a:gd name="connsiteX4" fmla="*/ 2880823 w 3062952"/>
              <a:gd name="connsiteY4" fmla="*/ 752352 h 935640"/>
              <a:gd name="connsiteX5" fmla="*/ 2713003 w 3062952"/>
              <a:gd name="connsiteY5" fmla="*/ 833085 h 935640"/>
              <a:gd name="connsiteX6" fmla="*/ 199487 w 3062952"/>
              <a:gd name="connsiteY6" fmla="*/ 904338 h 935640"/>
              <a:gd name="connsiteX7" fmla="*/ 47501 w 3062952"/>
              <a:gd name="connsiteY7" fmla="*/ 736518 h 935640"/>
              <a:gd name="connsiteX8" fmla="*/ 126669 w 3062952"/>
              <a:gd name="connsiteY8" fmla="*/ 271091 h 93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2952" h="935640">
                <a:moveTo>
                  <a:pt x="126669" y="271091"/>
                </a:moveTo>
                <a:cubicBezTo>
                  <a:pt x="126669" y="198082"/>
                  <a:pt x="154186" y="8267"/>
                  <a:pt x="227195" y="8267"/>
                </a:cubicBezTo>
                <a:cubicBezTo>
                  <a:pt x="1187745" y="-27359"/>
                  <a:pt x="1649533" y="63686"/>
                  <a:pt x="2598208" y="63686"/>
                </a:cubicBezTo>
                <a:cubicBezTo>
                  <a:pt x="2671217" y="63686"/>
                  <a:pt x="3062911" y="182248"/>
                  <a:pt x="3062911" y="255257"/>
                </a:cubicBezTo>
                <a:cubicBezTo>
                  <a:pt x="3065551" y="515958"/>
                  <a:pt x="2941519" y="586654"/>
                  <a:pt x="2880823" y="752352"/>
                </a:cubicBezTo>
                <a:cubicBezTo>
                  <a:pt x="2880823" y="825361"/>
                  <a:pt x="2786012" y="833085"/>
                  <a:pt x="2713003" y="833085"/>
                </a:cubicBezTo>
                <a:cubicBezTo>
                  <a:pt x="1826344" y="831766"/>
                  <a:pt x="1117814" y="1004618"/>
                  <a:pt x="199487" y="904338"/>
                </a:cubicBezTo>
                <a:cubicBezTo>
                  <a:pt x="126478" y="904338"/>
                  <a:pt x="47501" y="809527"/>
                  <a:pt x="47501" y="736518"/>
                </a:cubicBezTo>
                <a:cubicBezTo>
                  <a:pt x="-110837" y="573459"/>
                  <a:pt x="182087" y="434150"/>
                  <a:pt x="126669" y="271091"/>
                </a:cubicBezTo>
                <a:close/>
              </a:path>
            </a:pathLst>
          </a:custGeom>
          <a:gradFill flip="none" rotWithShape="1">
            <a:gsLst>
              <a:gs pos="42000">
                <a:schemeClr val="bg2">
                  <a:lumMod val="75000"/>
                  <a:alpha val="67000"/>
                </a:schemeClr>
              </a:gs>
              <a:gs pos="96000">
                <a:srgbClr val="860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18,0% </a:t>
            </a:r>
            <a:r>
              <a:rPr lang="ru-RU" sz="1050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девушек – будущих врачей показывают </a:t>
            </a:r>
            <a:r>
              <a:rPr lang="ru-RU" sz="1050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высокий уровень </a:t>
            </a:r>
            <a:r>
              <a:rPr lang="ru-RU" sz="105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ТОЛЕРАНТНОСТИ </a:t>
            </a:r>
            <a:r>
              <a:rPr lang="ru-RU" sz="1050" b="1" dirty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050" b="1" dirty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50" b="1" dirty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НЕОПРЕДЕЛЕННОСТИ</a:t>
            </a:r>
            <a:r>
              <a:rPr lang="ru-RU" sz="1050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050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50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sz="1050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высоком же </a:t>
            </a:r>
            <a:r>
              <a:rPr lang="ru-RU" sz="1050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уровне ОЭИ</a:t>
            </a:r>
            <a:endParaRPr lang="ru-RU" sz="1050" b="1" dirty="0">
              <a:solidFill>
                <a:srgbClr val="EBE7B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556" y="6277929"/>
            <a:ext cx="61318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объемы выборок исследования после разделения – 60 чел. для низких показателей ОЭИ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и 50 чел. для высоких показателей ОЭИ</a:t>
            </a:r>
          </a:p>
          <a:p>
            <a:r>
              <a:rPr lang="ru-RU" sz="1000" dirty="0" smtClean="0"/>
              <a:t> </a:t>
            </a:r>
            <a:endParaRPr lang="ru-RU" sz="1000" dirty="0"/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286467"/>
              </p:ext>
            </p:extLst>
          </p:nvPr>
        </p:nvGraphicFramePr>
        <p:xfrm>
          <a:off x="-377945" y="87138"/>
          <a:ext cx="2803023" cy="1558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2580" y="1537092"/>
            <a:ext cx="1559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</a:t>
            </a:r>
          </a:p>
          <a:p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ОЭИ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5255997"/>
              </p:ext>
            </p:extLst>
          </p:nvPr>
        </p:nvGraphicFramePr>
        <p:xfrm>
          <a:off x="7033381" y="536578"/>
          <a:ext cx="2759638" cy="1553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8628734" y="584040"/>
            <a:ext cx="1026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r"/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ОЭИ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2754" y="122639"/>
            <a:ext cx="602378" cy="18350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905" y="1594384"/>
            <a:ext cx="281023" cy="28269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9351" y="666074"/>
            <a:ext cx="281023" cy="282695"/>
          </a:xfrm>
          <a:prstGeom prst="rect">
            <a:avLst/>
          </a:prstGeom>
        </p:spPr>
      </p:pic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623524"/>
              </p:ext>
            </p:extLst>
          </p:nvPr>
        </p:nvGraphicFramePr>
        <p:xfrm>
          <a:off x="4653900" y="1929540"/>
          <a:ext cx="4243992" cy="3210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204548"/>
              </p:ext>
            </p:extLst>
          </p:nvPr>
        </p:nvGraphicFramePr>
        <p:xfrm>
          <a:off x="226435" y="1981292"/>
          <a:ext cx="4296610" cy="3130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Полилиния 16"/>
          <p:cNvSpPr/>
          <p:nvPr/>
        </p:nvSpPr>
        <p:spPr>
          <a:xfrm>
            <a:off x="864229" y="2541629"/>
            <a:ext cx="1704682" cy="2859003"/>
          </a:xfrm>
          <a:custGeom>
            <a:avLst/>
            <a:gdLst>
              <a:gd name="connsiteX0" fmla="*/ 0 w 1423076"/>
              <a:gd name="connsiteY0" fmla="*/ 0 h 1211693"/>
              <a:gd name="connsiteX1" fmla="*/ 297293 w 1423076"/>
              <a:gd name="connsiteY1" fmla="*/ 342337 h 1211693"/>
              <a:gd name="connsiteX2" fmla="*/ 1135117 w 1423076"/>
              <a:gd name="connsiteY2" fmla="*/ 459452 h 1211693"/>
              <a:gd name="connsiteX3" fmla="*/ 1297277 w 1423076"/>
              <a:gd name="connsiteY3" fmla="*/ 1085569 h 1211693"/>
              <a:gd name="connsiteX4" fmla="*/ 1414392 w 1423076"/>
              <a:gd name="connsiteY4" fmla="*/ 1166648 h 1211693"/>
              <a:gd name="connsiteX5" fmla="*/ 1405383 w 1423076"/>
              <a:gd name="connsiteY5" fmla="*/ 1211693 h 1211693"/>
              <a:gd name="connsiteX0" fmla="*/ 518705 w 1941781"/>
              <a:gd name="connsiteY0" fmla="*/ 0 h 1211693"/>
              <a:gd name="connsiteX1" fmla="*/ 31370 w 1941781"/>
              <a:gd name="connsiteY1" fmla="*/ 361957 h 1211693"/>
              <a:gd name="connsiteX2" fmla="*/ 1653822 w 1941781"/>
              <a:gd name="connsiteY2" fmla="*/ 459452 h 1211693"/>
              <a:gd name="connsiteX3" fmla="*/ 1815982 w 1941781"/>
              <a:gd name="connsiteY3" fmla="*/ 1085569 h 1211693"/>
              <a:gd name="connsiteX4" fmla="*/ 1933097 w 1941781"/>
              <a:gd name="connsiteY4" fmla="*/ 1166648 h 1211693"/>
              <a:gd name="connsiteX5" fmla="*/ 1924088 w 1941781"/>
              <a:gd name="connsiteY5" fmla="*/ 1211693 h 1211693"/>
              <a:gd name="connsiteX0" fmla="*/ 518705 w 1941781"/>
              <a:gd name="connsiteY0" fmla="*/ 0 h 1211693"/>
              <a:gd name="connsiteX1" fmla="*/ 31370 w 1941781"/>
              <a:gd name="connsiteY1" fmla="*/ 361957 h 1211693"/>
              <a:gd name="connsiteX2" fmla="*/ 1653822 w 1941781"/>
              <a:gd name="connsiteY2" fmla="*/ 459452 h 1211693"/>
              <a:gd name="connsiteX3" fmla="*/ 1815982 w 1941781"/>
              <a:gd name="connsiteY3" fmla="*/ 1085569 h 1211693"/>
              <a:gd name="connsiteX4" fmla="*/ 1933097 w 1941781"/>
              <a:gd name="connsiteY4" fmla="*/ 1166648 h 1211693"/>
              <a:gd name="connsiteX5" fmla="*/ 1924088 w 1941781"/>
              <a:gd name="connsiteY5" fmla="*/ 1211693 h 1211693"/>
              <a:gd name="connsiteX0" fmla="*/ 545043 w 1968119"/>
              <a:gd name="connsiteY0" fmla="*/ 0 h 1211693"/>
              <a:gd name="connsiteX1" fmla="*/ 57708 w 1968119"/>
              <a:gd name="connsiteY1" fmla="*/ 361957 h 1211693"/>
              <a:gd name="connsiteX2" fmla="*/ 1680160 w 1968119"/>
              <a:gd name="connsiteY2" fmla="*/ 459452 h 1211693"/>
              <a:gd name="connsiteX3" fmla="*/ 1842320 w 1968119"/>
              <a:gd name="connsiteY3" fmla="*/ 1085569 h 1211693"/>
              <a:gd name="connsiteX4" fmla="*/ 1959435 w 1968119"/>
              <a:gd name="connsiteY4" fmla="*/ 1166648 h 1211693"/>
              <a:gd name="connsiteX5" fmla="*/ 1950426 w 1968119"/>
              <a:gd name="connsiteY5" fmla="*/ 1211693 h 1211693"/>
              <a:gd name="connsiteX0" fmla="*/ 547910 w 1970986"/>
              <a:gd name="connsiteY0" fmla="*/ 0 h 1211693"/>
              <a:gd name="connsiteX1" fmla="*/ 60575 w 1970986"/>
              <a:gd name="connsiteY1" fmla="*/ 361957 h 1211693"/>
              <a:gd name="connsiteX2" fmla="*/ 1726618 w 1970986"/>
              <a:gd name="connsiteY2" fmla="*/ 413672 h 1211693"/>
              <a:gd name="connsiteX3" fmla="*/ 1845187 w 1970986"/>
              <a:gd name="connsiteY3" fmla="*/ 1085569 h 1211693"/>
              <a:gd name="connsiteX4" fmla="*/ 1962302 w 1970986"/>
              <a:gd name="connsiteY4" fmla="*/ 1166648 h 1211693"/>
              <a:gd name="connsiteX5" fmla="*/ 1953293 w 1970986"/>
              <a:gd name="connsiteY5" fmla="*/ 1211693 h 1211693"/>
              <a:gd name="connsiteX0" fmla="*/ 547910 w 1970986"/>
              <a:gd name="connsiteY0" fmla="*/ 0 h 1211693"/>
              <a:gd name="connsiteX1" fmla="*/ 60575 w 1970986"/>
              <a:gd name="connsiteY1" fmla="*/ 361957 h 1211693"/>
              <a:gd name="connsiteX2" fmla="*/ 1726618 w 1970986"/>
              <a:gd name="connsiteY2" fmla="*/ 413672 h 1211693"/>
              <a:gd name="connsiteX3" fmla="*/ 1681722 w 1970986"/>
              <a:gd name="connsiteY3" fmla="*/ 1083934 h 1211693"/>
              <a:gd name="connsiteX4" fmla="*/ 1962302 w 1970986"/>
              <a:gd name="connsiteY4" fmla="*/ 1166648 h 1211693"/>
              <a:gd name="connsiteX5" fmla="*/ 1953293 w 1970986"/>
              <a:gd name="connsiteY5" fmla="*/ 1211693 h 1211693"/>
              <a:gd name="connsiteX0" fmla="*/ 547910 w 2128460"/>
              <a:gd name="connsiteY0" fmla="*/ 0 h 1228043"/>
              <a:gd name="connsiteX1" fmla="*/ 60575 w 2128460"/>
              <a:gd name="connsiteY1" fmla="*/ 361957 h 1228043"/>
              <a:gd name="connsiteX2" fmla="*/ 1726618 w 2128460"/>
              <a:gd name="connsiteY2" fmla="*/ 413672 h 1228043"/>
              <a:gd name="connsiteX3" fmla="*/ 1681722 w 2128460"/>
              <a:gd name="connsiteY3" fmla="*/ 1083934 h 1228043"/>
              <a:gd name="connsiteX4" fmla="*/ 1962302 w 2128460"/>
              <a:gd name="connsiteY4" fmla="*/ 1166648 h 1228043"/>
              <a:gd name="connsiteX5" fmla="*/ 2127656 w 2128460"/>
              <a:gd name="connsiteY5" fmla="*/ 1228043 h 1228043"/>
              <a:gd name="connsiteX0" fmla="*/ 547910 w 2130340"/>
              <a:gd name="connsiteY0" fmla="*/ 0 h 1228043"/>
              <a:gd name="connsiteX1" fmla="*/ 60575 w 2130340"/>
              <a:gd name="connsiteY1" fmla="*/ 361957 h 1228043"/>
              <a:gd name="connsiteX2" fmla="*/ 1726618 w 2130340"/>
              <a:gd name="connsiteY2" fmla="*/ 413672 h 1228043"/>
              <a:gd name="connsiteX3" fmla="*/ 1681722 w 2130340"/>
              <a:gd name="connsiteY3" fmla="*/ 1083934 h 1228043"/>
              <a:gd name="connsiteX4" fmla="*/ 2082176 w 2130340"/>
              <a:gd name="connsiteY4" fmla="*/ 1150298 h 1228043"/>
              <a:gd name="connsiteX5" fmla="*/ 2127656 w 2130340"/>
              <a:gd name="connsiteY5" fmla="*/ 1228043 h 1228043"/>
              <a:gd name="connsiteX0" fmla="*/ 547910 w 2234964"/>
              <a:gd name="connsiteY0" fmla="*/ 0 h 1228043"/>
              <a:gd name="connsiteX1" fmla="*/ 60575 w 2234964"/>
              <a:gd name="connsiteY1" fmla="*/ 361957 h 1228043"/>
              <a:gd name="connsiteX2" fmla="*/ 1726618 w 2234964"/>
              <a:gd name="connsiteY2" fmla="*/ 413672 h 1228043"/>
              <a:gd name="connsiteX3" fmla="*/ 1681722 w 2234964"/>
              <a:gd name="connsiteY3" fmla="*/ 1083934 h 1228043"/>
              <a:gd name="connsiteX4" fmla="*/ 2082176 w 2234964"/>
              <a:gd name="connsiteY4" fmla="*/ 1150298 h 1228043"/>
              <a:gd name="connsiteX5" fmla="*/ 2127656 w 2234964"/>
              <a:gd name="connsiteY5" fmla="*/ 1228043 h 1228043"/>
              <a:gd name="connsiteX0" fmla="*/ 547910 w 2304723"/>
              <a:gd name="connsiteY0" fmla="*/ 0 h 1292129"/>
              <a:gd name="connsiteX1" fmla="*/ 60575 w 2304723"/>
              <a:gd name="connsiteY1" fmla="*/ 361957 h 1292129"/>
              <a:gd name="connsiteX2" fmla="*/ 1726618 w 2304723"/>
              <a:gd name="connsiteY2" fmla="*/ 413672 h 1292129"/>
              <a:gd name="connsiteX3" fmla="*/ 1681722 w 2304723"/>
              <a:gd name="connsiteY3" fmla="*/ 1083934 h 1292129"/>
              <a:gd name="connsiteX4" fmla="*/ 2082176 w 2304723"/>
              <a:gd name="connsiteY4" fmla="*/ 1150298 h 1292129"/>
              <a:gd name="connsiteX5" fmla="*/ 2280224 w 2304723"/>
              <a:gd name="connsiteY5" fmla="*/ 1292129 h 1292129"/>
              <a:gd name="connsiteX0" fmla="*/ 1173916 w 2249627"/>
              <a:gd name="connsiteY0" fmla="*/ 0 h 1274327"/>
              <a:gd name="connsiteX1" fmla="*/ 5479 w 2249627"/>
              <a:gd name="connsiteY1" fmla="*/ 344155 h 1274327"/>
              <a:gd name="connsiteX2" fmla="*/ 1671522 w 2249627"/>
              <a:gd name="connsiteY2" fmla="*/ 395870 h 1274327"/>
              <a:gd name="connsiteX3" fmla="*/ 1626626 w 2249627"/>
              <a:gd name="connsiteY3" fmla="*/ 1066132 h 1274327"/>
              <a:gd name="connsiteX4" fmla="*/ 2027080 w 2249627"/>
              <a:gd name="connsiteY4" fmla="*/ 1132496 h 1274327"/>
              <a:gd name="connsiteX5" fmla="*/ 2225128 w 2249627"/>
              <a:gd name="connsiteY5" fmla="*/ 1274327 h 1274327"/>
              <a:gd name="connsiteX0" fmla="*/ 1198072 w 2273783"/>
              <a:gd name="connsiteY0" fmla="*/ 10134 h 1284461"/>
              <a:gd name="connsiteX1" fmla="*/ 29635 w 2273783"/>
              <a:gd name="connsiteY1" fmla="*/ 354289 h 1284461"/>
              <a:gd name="connsiteX2" fmla="*/ 1695678 w 2273783"/>
              <a:gd name="connsiteY2" fmla="*/ 406004 h 1284461"/>
              <a:gd name="connsiteX3" fmla="*/ 1650782 w 2273783"/>
              <a:gd name="connsiteY3" fmla="*/ 1076266 h 1284461"/>
              <a:gd name="connsiteX4" fmla="*/ 2051236 w 2273783"/>
              <a:gd name="connsiteY4" fmla="*/ 1142630 h 1284461"/>
              <a:gd name="connsiteX5" fmla="*/ 2249284 w 2273783"/>
              <a:gd name="connsiteY5" fmla="*/ 1284461 h 1284461"/>
              <a:gd name="connsiteX0" fmla="*/ 1201586 w 2277297"/>
              <a:gd name="connsiteY0" fmla="*/ 9857 h 1284184"/>
              <a:gd name="connsiteX1" fmla="*/ 33149 w 2277297"/>
              <a:gd name="connsiteY1" fmla="*/ 354012 h 1284184"/>
              <a:gd name="connsiteX2" fmla="*/ 1753681 w 2277297"/>
              <a:gd name="connsiteY2" fmla="*/ 334520 h 1284184"/>
              <a:gd name="connsiteX3" fmla="*/ 1654296 w 2277297"/>
              <a:gd name="connsiteY3" fmla="*/ 1075989 h 1284184"/>
              <a:gd name="connsiteX4" fmla="*/ 2054750 w 2277297"/>
              <a:gd name="connsiteY4" fmla="*/ 1142353 h 1284184"/>
              <a:gd name="connsiteX5" fmla="*/ 2252798 w 2277297"/>
              <a:gd name="connsiteY5" fmla="*/ 1284184 h 1284184"/>
              <a:gd name="connsiteX0" fmla="*/ 1270794 w 2346505"/>
              <a:gd name="connsiteY0" fmla="*/ 11410 h 1285737"/>
              <a:gd name="connsiteX1" fmla="*/ 26074 w 2346505"/>
              <a:gd name="connsiteY1" fmla="*/ 298600 h 1285737"/>
              <a:gd name="connsiteX2" fmla="*/ 1822889 w 2346505"/>
              <a:gd name="connsiteY2" fmla="*/ 336073 h 1285737"/>
              <a:gd name="connsiteX3" fmla="*/ 1723504 w 2346505"/>
              <a:gd name="connsiteY3" fmla="*/ 1077542 h 1285737"/>
              <a:gd name="connsiteX4" fmla="*/ 2123958 w 2346505"/>
              <a:gd name="connsiteY4" fmla="*/ 1143906 h 1285737"/>
              <a:gd name="connsiteX5" fmla="*/ 2322006 w 2346505"/>
              <a:gd name="connsiteY5" fmla="*/ 1285737 h 1285737"/>
              <a:gd name="connsiteX0" fmla="*/ 1270794 w 2346505"/>
              <a:gd name="connsiteY0" fmla="*/ 11410 h 1285737"/>
              <a:gd name="connsiteX1" fmla="*/ 26074 w 2346505"/>
              <a:gd name="connsiteY1" fmla="*/ 298600 h 1285737"/>
              <a:gd name="connsiteX2" fmla="*/ 1822889 w 2346505"/>
              <a:gd name="connsiteY2" fmla="*/ 336073 h 1285737"/>
              <a:gd name="connsiteX3" fmla="*/ 1832480 w 2346505"/>
              <a:gd name="connsiteY3" fmla="*/ 1073982 h 1285737"/>
              <a:gd name="connsiteX4" fmla="*/ 2123958 w 2346505"/>
              <a:gd name="connsiteY4" fmla="*/ 1143906 h 1285737"/>
              <a:gd name="connsiteX5" fmla="*/ 2322006 w 2346505"/>
              <a:gd name="connsiteY5" fmla="*/ 1285737 h 1285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6505" h="1285737">
                <a:moveTo>
                  <a:pt x="1270794" y="11410"/>
                </a:moveTo>
                <a:cubicBezTo>
                  <a:pt x="28029" y="-62468"/>
                  <a:pt x="-65942" y="244489"/>
                  <a:pt x="26074" y="298600"/>
                </a:cubicBezTo>
                <a:cubicBezTo>
                  <a:pt x="118090" y="352711"/>
                  <a:pt x="1521821" y="206843"/>
                  <a:pt x="1822889" y="336073"/>
                </a:cubicBezTo>
                <a:cubicBezTo>
                  <a:pt x="2123957" y="465303"/>
                  <a:pt x="1782302" y="939343"/>
                  <a:pt x="1832480" y="1073982"/>
                </a:cubicBezTo>
                <a:cubicBezTo>
                  <a:pt x="1882658" y="1208621"/>
                  <a:pt x="2105940" y="1122885"/>
                  <a:pt x="2123958" y="1143906"/>
                </a:cubicBezTo>
                <a:cubicBezTo>
                  <a:pt x="2430763" y="1164927"/>
                  <a:pt x="2335519" y="1273725"/>
                  <a:pt x="2322006" y="1285737"/>
                </a:cubicBezTo>
              </a:path>
            </a:pathLst>
          </a:custGeom>
          <a:noFill/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 flipH="1">
            <a:off x="7616345" y="2596214"/>
            <a:ext cx="1172758" cy="2903707"/>
          </a:xfrm>
          <a:custGeom>
            <a:avLst/>
            <a:gdLst>
              <a:gd name="connsiteX0" fmla="*/ 0 w 809439"/>
              <a:gd name="connsiteY0" fmla="*/ 0 h 3023728"/>
              <a:gd name="connsiteX1" fmla="*/ 417361 w 809439"/>
              <a:gd name="connsiteY1" fmla="*/ 884047 h 3023728"/>
              <a:gd name="connsiteX2" fmla="*/ 83472 w 809439"/>
              <a:gd name="connsiteY2" fmla="*/ 1354526 h 3023728"/>
              <a:gd name="connsiteX3" fmla="*/ 474274 w 809439"/>
              <a:gd name="connsiteY3" fmla="*/ 1836389 h 3023728"/>
              <a:gd name="connsiteX4" fmla="*/ 417361 w 809439"/>
              <a:gd name="connsiteY4" fmla="*/ 2120953 h 3023728"/>
              <a:gd name="connsiteX5" fmla="*/ 516010 w 809439"/>
              <a:gd name="connsiteY5" fmla="*/ 2367575 h 3023728"/>
              <a:gd name="connsiteX6" fmla="*/ 390802 w 809439"/>
              <a:gd name="connsiteY6" fmla="*/ 2655934 h 3023728"/>
              <a:gd name="connsiteX7" fmla="*/ 751250 w 809439"/>
              <a:gd name="connsiteY7" fmla="*/ 2993617 h 3023728"/>
              <a:gd name="connsiteX8" fmla="*/ 804368 w 809439"/>
              <a:gd name="connsiteY8" fmla="*/ 2986028 h 3023728"/>
              <a:gd name="connsiteX0" fmla="*/ 249256 w 726186"/>
              <a:gd name="connsiteY0" fmla="*/ 0 h 3110814"/>
              <a:gd name="connsiteX1" fmla="*/ 334108 w 726186"/>
              <a:gd name="connsiteY1" fmla="*/ 971133 h 3110814"/>
              <a:gd name="connsiteX2" fmla="*/ 219 w 726186"/>
              <a:gd name="connsiteY2" fmla="*/ 1441612 h 3110814"/>
              <a:gd name="connsiteX3" fmla="*/ 391021 w 726186"/>
              <a:gd name="connsiteY3" fmla="*/ 1923475 h 3110814"/>
              <a:gd name="connsiteX4" fmla="*/ 334108 w 726186"/>
              <a:gd name="connsiteY4" fmla="*/ 2208039 h 3110814"/>
              <a:gd name="connsiteX5" fmla="*/ 432757 w 726186"/>
              <a:gd name="connsiteY5" fmla="*/ 2454661 h 3110814"/>
              <a:gd name="connsiteX6" fmla="*/ 307549 w 726186"/>
              <a:gd name="connsiteY6" fmla="*/ 2743020 h 3110814"/>
              <a:gd name="connsiteX7" fmla="*/ 667997 w 726186"/>
              <a:gd name="connsiteY7" fmla="*/ 3080703 h 3110814"/>
              <a:gd name="connsiteX8" fmla="*/ 721115 w 726186"/>
              <a:gd name="connsiteY8" fmla="*/ 3073114 h 3110814"/>
              <a:gd name="connsiteX0" fmla="*/ 285203 w 762133"/>
              <a:gd name="connsiteY0" fmla="*/ 0 h 3110814"/>
              <a:gd name="connsiteX1" fmla="*/ 45463 w 762133"/>
              <a:gd name="connsiteY1" fmla="*/ 872172 h 3110814"/>
              <a:gd name="connsiteX2" fmla="*/ 36166 w 762133"/>
              <a:gd name="connsiteY2" fmla="*/ 1441612 h 3110814"/>
              <a:gd name="connsiteX3" fmla="*/ 426968 w 762133"/>
              <a:gd name="connsiteY3" fmla="*/ 1923475 h 3110814"/>
              <a:gd name="connsiteX4" fmla="*/ 370055 w 762133"/>
              <a:gd name="connsiteY4" fmla="*/ 2208039 h 3110814"/>
              <a:gd name="connsiteX5" fmla="*/ 468704 w 762133"/>
              <a:gd name="connsiteY5" fmla="*/ 2454661 h 3110814"/>
              <a:gd name="connsiteX6" fmla="*/ 343496 w 762133"/>
              <a:gd name="connsiteY6" fmla="*/ 2743020 h 3110814"/>
              <a:gd name="connsiteX7" fmla="*/ 703944 w 762133"/>
              <a:gd name="connsiteY7" fmla="*/ 3080703 h 3110814"/>
              <a:gd name="connsiteX8" fmla="*/ 757062 w 762133"/>
              <a:gd name="connsiteY8" fmla="*/ 3073114 h 3110814"/>
              <a:gd name="connsiteX0" fmla="*/ 439604 w 770072"/>
              <a:gd name="connsiteY0" fmla="*/ 0 h 3134565"/>
              <a:gd name="connsiteX1" fmla="*/ 53402 w 770072"/>
              <a:gd name="connsiteY1" fmla="*/ 895923 h 3134565"/>
              <a:gd name="connsiteX2" fmla="*/ 44105 w 770072"/>
              <a:gd name="connsiteY2" fmla="*/ 1465363 h 3134565"/>
              <a:gd name="connsiteX3" fmla="*/ 434907 w 770072"/>
              <a:gd name="connsiteY3" fmla="*/ 1947226 h 3134565"/>
              <a:gd name="connsiteX4" fmla="*/ 377994 w 770072"/>
              <a:gd name="connsiteY4" fmla="*/ 2231790 h 3134565"/>
              <a:gd name="connsiteX5" fmla="*/ 476643 w 770072"/>
              <a:gd name="connsiteY5" fmla="*/ 2478412 h 3134565"/>
              <a:gd name="connsiteX6" fmla="*/ 351435 w 770072"/>
              <a:gd name="connsiteY6" fmla="*/ 2766771 h 3134565"/>
              <a:gd name="connsiteX7" fmla="*/ 711883 w 770072"/>
              <a:gd name="connsiteY7" fmla="*/ 3104454 h 3134565"/>
              <a:gd name="connsiteX8" fmla="*/ 765001 w 770072"/>
              <a:gd name="connsiteY8" fmla="*/ 3096865 h 3134565"/>
              <a:gd name="connsiteX0" fmla="*/ 439604 w 770072"/>
              <a:gd name="connsiteY0" fmla="*/ 0 h 3134565"/>
              <a:gd name="connsiteX1" fmla="*/ 53402 w 770072"/>
              <a:gd name="connsiteY1" fmla="*/ 895923 h 3134565"/>
              <a:gd name="connsiteX2" fmla="*/ 44105 w 770072"/>
              <a:gd name="connsiteY2" fmla="*/ 1465363 h 3134565"/>
              <a:gd name="connsiteX3" fmla="*/ 434907 w 770072"/>
              <a:gd name="connsiteY3" fmla="*/ 1947226 h 3134565"/>
              <a:gd name="connsiteX4" fmla="*/ 221163 w 770072"/>
              <a:gd name="connsiteY4" fmla="*/ 2277245 h 3134565"/>
              <a:gd name="connsiteX5" fmla="*/ 476643 w 770072"/>
              <a:gd name="connsiteY5" fmla="*/ 2478412 h 3134565"/>
              <a:gd name="connsiteX6" fmla="*/ 351435 w 770072"/>
              <a:gd name="connsiteY6" fmla="*/ 2766771 h 3134565"/>
              <a:gd name="connsiteX7" fmla="*/ 711883 w 770072"/>
              <a:gd name="connsiteY7" fmla="*/ 3104454 h 3134565"/>
              <a:gd name="connsiteX8" fmla="*/ 765001 w 770072"/>
              <a:gd name="connsiteY8" fmla="*/ 3096865 h 3134565"/>
              <a:gd name="connsiteX0" fmla="*/ 439604 w 770072"/>
              <a:gd name="connsiteY0" fmla="*/ 0 h 3134565"/>
              <a:gd name="connsiteX1" fmla="*/ 53402 w 770072"/>
              <a:gd name="connsiteY1" fmla="*/ 895923 h 3134565"/>
              <a:gd name="connsiteX2" fmla="*/ 44105 w 770072"/>
              <a:gd name="connsiteY2" fmla="*/ 1465363 h 3134565"/>
              <a:gd name="connsiteX3" fmla="*/ 434907 w 770072"/>
              <a:gd name="connsiteY3" fmla="*/ 1947226 h 3134565"/>
              <a:gd name="connsiteX4" fmla="*/ 221163 w 770072"/>
              <a:gd name="connsiteY4" fmla="*/ 2277245 h 3134565"/>
              <a:gd name="connsiteX5" fmla="*/ 313894 w 770072"/>
              <a:gd name="connsiteY5" fmla="*/ 2550383 h 3134565"/>
              <a:gd name="connsiteX6" fmla="*/ 351435 w 770072"/>
              <a:gd name="connsiteY6" fmla="*/ 2766771 h 3134565"/>
              <a:gd name="connsiteX7" fmla="*/ 711883 w 770072"/>
              <a:gd name="connsiteY7" fmla="*/ 3104454 h 3134565"/>
              <a:gd name="connsiteX8" fmla="*/ 765001 w 770072"/>
              <a:gd name="connsiteY8" fmla="*/ 3096865 h 3134565"/>
              <a:gd name="connsiteX0" fmla="*/ 439604 w 770072"/>
              <a:gd name="connsiteY0" fmla="*/ 0 h 3134565"/>
              <a:gd name="connsiteX1" fmla="*/ 53402 w 770072"/>
              <a:gd name="connsiteY1" fmla="*/ 895923 h 3134565"/>
              <a:gd name="connsiteX2" fmla="*/ 44105 w 770072"/>
              <a:gd name="connsiteY2" fmla="*/ 1465363 h 3134565"/>
              <a:gd name="connsiteX3" fmla="*/ 434907 w 770072"/>
              <a:gd name="connsiteY3" fmla="*/ 1947226 h 3134565"/>
              <a:gd name="connsiteX4" fmla="*/ 221163 w 770072"/>
              <a:gd name="connsiteY4" fmla="*/ 2277245 h 3134565"/>
              <a:gd name="connsiteX5" fmla="*/ 370116 w 770072"/>
              <a:gd name="connsiteY5" fmla="*/ 2542807 h 3134565"/>
              <a:gd name="connsiteX6" fmla="*/ 351435 w 770072"/>
              <a:gd name="connsiteY6" fmla="*/ 2766771 h 3134565"/>
              <a:gd name="connsiteX7" fmla="*/ 711883 w 770072"/>
              <a:gd name="connsiteY7" fmla="*/ 3104454 h 3134565"/>
              <a:gd name="connsiteX8" fmla="*/ 765001 w 770072"/>
              <a:gd name="connsiteY8" fmla="*/ 3096865 h 3134565"/>
              <a:gd name="connsiteX0" fmla="*/ 439604 w 1321391"/>
              <a:gd name="connsiteY0" fmla="*/ 0 h 3133289"/>
              <a:gd name="connsiteX1" fmla="*/ 53402 w 1321391"/>
              <a:gd name="connsiteY1" fmla="*/ 895923 h 3133289"/>
              <a:gd name="connsiteX2" fmla="*/ 44105 w 1321391"/>
              <a:gd name="connsiteY2" fmla="*/ 1465363 h 3133289"/>
              <a:gd name="connsiteX3" fmla="*/ 434907 w 1321391"/>
              <a:gd name="connsiteY3" fmla="*/ 1947226 h 3133289"/>
              <a:gd name="connsiteX4" fmla="*/ 221163 w 1321391"/>
              <a:gd name="connsiteY4" fmla="*/ 2277245 h 3133289"/>
              <a:gd name="connsiteX5" fmla="*/ 370116 w 1321391"/>
              <a:gd name="connsiteY5" fmla="*/ 2542807 h 3133289"/>
              <a:gd name="connsiteX6" fmla="*/ 351435 w 1321391"/>
              <a:gd name="connsiteY6" fmla="*/ 2766771 h 3133289"/>
              <a:gd name="connsiteX7" fmla="*/ 711883 w 1321391"/>
              <a:gd name="connsiteY7" fmla="*/ 3104454 h 3133289"/>
              <a:gd name="connsiteX8" fmla="*/ 1321307 w 1321391"/>
              <a:gd name="connsiteY8" fmla="*/ 3093076 h 3133289"/>
              <a:gd name="connsiteX0" fmla="*/ 439604 w 1321609"/>
              <a:gd name="connsiteY0" fmla="*/ 0 h 3096224"/>
              <a:gd name="connsiteX1" fmla="*/ 53402 w 1321609"/>
              <a:gd name="connsiteY1" fmla="*/ 895923 h 3096224"/>
              <a:gd name="connsiteX2" fmla="*/ 44105 w 1321609"/>
              <a:gd name="connsiteY2" fmla="*/ 1465363 h 3096224"/>
              <a:gd name="connsiteX3" fmla="*/ 434907 w 1321609"/>
              <a:gd name="connsiteY3" fmla="*/ 1947226 h 3096224"/>
              <a:gd name="connsiteX4" fmla="*/ 221163 w 1321609"/>
              <a:gd name="connsiteY4" fmla="*/ 2277245 h 3096224"/>
              <a:gd name="connsiteX5" fmla="*/ 370116 w 1321609"/>
              <a:gd name="connsiteY5" fmla="*/ 2542807 h 3096224"/>
              <a:gd name="connsiteX6" fmla="*/ 351435 w 1321609"/>
              <a:gd name="connsiteY6" fmla="*/ 2766771 h 3096224"/>
              <a:gd name="connsiteX7" fmla="*/ 1111359 w 1321609"/>
              <a:gd name="connsiteY7" fmla="*/ 2858239 h 3096224"/>
              <a:gd name="connsiteX8" fmla="*/ 1321307 w 1321609"/>
              <a:gd name="connsiteY8" fmla="*/ 3093076 h 3096224"/>
              <a:gd name="connsiteX0" fmla="*/ 439604 w 1321408"/>
              <a:gd name="connsiteY0" fmla="*/ 0 h 3094872"/>
              <a:gd name="connsiteX1" fmla="*/ 53402 w 1321408"/>
              <a:gd name="connsiteY1" fmla="*/ 895923 h 3094872"/>
              <a:gd name="connsiteX2" fmla="*/ 44105 w 1321408"/>
              <a:gd name="connsiteY2" fmla="*/ 1465363 h 3094872"/>
              <a:gd name="connsiteX3" fmla="*/ 434907 w 1321408"/>
              <a:gd name="connsiteY3" fmla="*/ 1947226 h 3094872"/>
              <a:gd name="connsiteX4" fmla="*/ 221163 w 1321408"/>
              <a:gd name="connsiteY4" fmla="*/ 2277245 h 3094872"/>
              <a:gd name="connsiteX5" fmla="*/ 370116 w 1321408"/>
              <a:gd name="connsiteY5" fmla="*/ 2542807 h 3094872"/>
              <a:gd name="connsiteX6" fmla="*/ 351435 w 1321408"/>
              <a:gd name="connsiteY6" fmla="*/ 2766771 h 3094872"/>
              <a:gd name="connsiteX7" fmla="*/ 803491 w 1321408"/>
              <a:gd name="connsiteY7" fmla="*/ 2681891 h 3094872"/>
              <a:gd name="connsiteX8" fmla="*/ 1321307 w 1321408"/>
              <a:gd name="connsiteY8" fmla="*/ 3093076 h 3094872"/>
              <a:gd name="connsiteX0" fmla="*/ 439604 w 1321468"/>
              <a:gd name="connsiteY0" fmla="*/ 0 h 3094419"/>
              <a:gd name="connsiteX1" fmla="*/ 53402 w 1321468"/>
              <a:gd name="connsiteY1" fmla="*/ 895923 h 3094419"/>
              <a:gd name="connsiteX2" fmla="*/ 44105 w 1321468"/>
              <a:gd name="connsiteY2" fmla="*/ 1465363 h 3094419"/>
              <a:gd name="connsiteX3" fmla="*/ 434907 w 1321468"/>
              <a:gd name="connsiteY3" fmla="*/ 1947226 h 3094419"/>
              <a:gd name="connsiteX4" fmla="*/ 221163 w 1321468"/>
              <a:gd name="connsiteY4" fmla="*/ 2277245 h 3094419"/>
              <a:gd name="connsiteX5" fmla="*/ 370116 w 1321468"/>
              <a:gd name="connsiteY5" fmla="*/ 2542807 h 3094419"/>
              <a:gd name="connsiteX6" fmla="*/ 351435 w 1321468"/>
              <a:gd name="connsiteY6" fmla="*/ 2766771 h 3094419"/>
              <a:gd name="connsiteX7" fmla="*/ 976033 w 1321468"/>
              <a:gd name="connsiteY7" fmla="*/ 2543879 h 3094419"/>
              <a:gd name="connsiteX8" fmla="*/ 1321307 w 1321468"/>
              <a:gd name="connsiteY8" fmla="*/ 3093076 h 3094419"/>
              <a:gd name="connsiteX0" fmla="*/ 439604 w 1321468"/>
              <a:gd name="connsiteY0" fmla="*/ 0 h 3094419"/>
              <a:gd name="connsiteX1" fmla="*/ 53402 w 1321468"/>
              <a:gd name="connsiteY1" fmla="*/ 895923 h 3094419"/>
              <a:gd name="connsiteX2" fmla="*/ 44105 w 1321468"/>
              <a:gd name="connsiteY2" fmla="*/ 1465363 h 3094419"/>
              <a:gd name="connsiteX3" fmla="*/ 434907 w 1321468"/>
              <a:gd name="connsiteY3" fmla="*/ 1947226 h 3094419"/>
              <a:gd name="connsiteX4" fmla="*/ 221163 w 1321468"/>
              <a:gd name="connsiteY4" fmla="*/ 2277245 h 3094419"/>
              <a:gd name="connsiteX5" fmla="*/ 370116 w 1321468"/>
              <a:gd name="connsiteY5" fmla="*/ 2542807 h 3094419"/>
              <a:gd name="connsiteX6" fmla="*/ 351435 w 1321468"/>
              <a:gd name="connsiteY6" fmla="*/ 2766771 h 3094419"/>
              <a:gd name="connsiteX7" fmla="*/ 976033 w 1321468"/>
              <a:gd name="connsiteY7" fmla="*/ 2543879 h 3094419"/>
              <a:gd name="connsiteX8" fmla="*/ 1321307 w 1321468"/>
              <a:gd name="connsiteY8" fmla="*/ 3093076 h 3094419"/>
              <a:gd name="connsiteX0" fmla="*/ 439604 w 994850"/>
              <a:gd name="connsiteY0" fmla="*/ 0 h 2812169"/>
              <a:gd name="connsiteX1" fmla="*/ 53402 w 994850"/>
              <a:gd name="connsiteY1" fmla="*/ 895923 h 2812169"/>
              <a:gd name="connsiteX2" fmla="*/ 44105 w 994850"/>
              <a:gd name="connsiteY2" fmla="*/ 1465363 h 2812169"/>
              <a:gd name="connsiteX3" fmla="*/ 434907 w 994850"/>
              <a:gd name="connsiteY3" fmla="*/ 1947226 h 2812169"/>
              <a:gd name="connsiteX4" fmla="*/ 221163 w 994850"/>
              <a:gd name="connsiteY4" fmla="*/ 2277245 h 2812169"/>
              <a:gd name="connsiteX5" fmla="*/ 370116 w 994850"/>
              <a:gd name="connsiteY5" fmla="*/ 2542807 h 2812169"/>
              <a:gd name="connsiteX6" fmla="*/ 351435 w 994850"/>
              <a:gd name="connsiteY6" fmla="*/ 2766771 h 2812169"/>
              <a:gd name="connsiteX7" fmla="*/ 976033 w 994850"/>
              <a:gd name="connsiteY7" fmla="*/ 2543879 h 2812169"/>
              <a:gd name="connsiteX8" fmla="*/ 895028 w 994850"/>
              <a:gd name="connsiteY8" fmla="*/ 2809385 h 2812169"/>
              <a:gd name="connsiteX0" fmla="*/ 439604 w 994850"/>
              <a:gd name="connsiteY0" fmla="*/ 0 h 2812169"/>
              <a:gd name="connsiteX1" fmla="*/ 53402 w 994850"/>
              <a:gd name="connsiteY1" fmla="*/ 895923 h 2812169"/>
              <a:gd name="connsiteX2" fmla="*/ 44105 w 994850"/>
              <a:gd name="connsiteY2" fmla="*/ 1465363 h 2812169"/>
              <a:gd name="connsiteX3" fmla="*/ 434907 w 994850"/>
              <a:gd name="connsiteY3" fmla="*/ 1947226 h 2812169"/>
              <a:gd name="connsiteX4" fmla="*/ 221163 w 994850"/>
              <a:gd name="connsiteY4" fmla="*/ 2277245 h 2812169"/>
              <a:gd name="connsiteX5" fmla="*/ 370116 w 994850"/>
              <a:gd name="connsiteY5" fmla="*/ 2542807 h 2812169"/>
              <a:gd name="connsiteX6" fmla="*/ 351435 w 994850"/>
              <a:gd name="connsiteY6" fmla="*/ 2766771 h 2812169"/>
              <a:gd name="connsiteX7" fmla="*/ 976033 w 994850"/>
              <a:gd name="connsiteY7" fmla="*/ 2543879 h 2812169"/>
              <a:gd name="connsiteX8" fmla="*/ 895028 w 994850"/>
              <a:gd name="connsiteY8" fmla="*/ 2809385 h 2812169"/>
              <a:gd name="connsiteX0" fmla="*/ 447077 w 1002323"/>
              <a:gd name="connsiteY0" fmla="*/ 0 h 2812169"/>
              <a:gd name="connsiteX1" fmla="*/ 47343 w 1002323"/>
              <a:gd name="connsiteY1" fmla="*/ 769413 h 2812169"/>
              <a:gd name="connsiteX2" fmla="*/ 51578 w 1002323"/>
              <a:gd name="connsiteY2" fmla="*/ 1465363 h 2812169"/>
              <a:gd name="connsiteX3" fmla="*/ 442380 w 1002323"/>
              <a:gd name="connsiteY3" fmla="*/ 1947226 h 2812169"/>
              <a:gd name="connsiteX4" fmla="*/ 228636 w 1002323"/>
              <a:gd name="connsiteY4" fmla="*/ 2277245 h 2812169"/>
              <a:gd name="connsiteX5" fmla="*/ 377589 w 1002323"/>
              <a:gd name="connsiteY5" fmla="*/ 2542807 h 2812169"/>
              <a:gd name="connsiteX6" fmla="*/ 358908 w 1002323"/>
              <a:gd name="connsiteY6" fmla="*/ 2766771 h 2812169"/>
              <a:gd name="connsiteX7" fmla="*/ 983506 w 1002323"/>
              <a:gd name="connsiteY7" fmla="*/ 2543879 h 2812169"/>
              <a:gd name="connsiteX8" fmla="*/ 902501 w 1002323"/>
              <a:gd name="connsiteY8" fmla="*/ 2809385 h 281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2323" h="2812169">
                <a:moveTo>
                  <a:pt x="447077" y="0"/>
                </a:moveTo>
                <a:cubicBezTo>
                  <a:pt x="960052" y="436489"/>
                  <a:pt x="113260" y="525186"/>
                  <a:pt x="47343" y="769413"/>
                </a:cubicBezTo>
                <a:cubicBezTo>
                  <a:pt x="-18574" y="1013640"/>
                  <a:pt x="-14262" y="1269061"/>
                  <a:pt x="51578" y="1465363"/>
                </a:cubicBezTo>
                <a:cubicBezTo>
                  <a:pt x="117418" y="1661665"/>
                  <a:pt x="412870" y="1811912"/>
                  <a:pt x="442380" y="1947226"/>
                </a:cubicBezTo>
                <a:cubicBezTo>
                  <a:pt x="471890" y="2082540"/>
                  <a:pt x="239434" y="2177982"/>
                  <a:pt x="228636" y="2277245"/>
                </a:cubicBezTo>
                <a:cubicBezTo>
                  <a:pt x="217838" y="2376508"/>
                  <a:pt x="355877" y="2461219"/>
                  <a:pt x="377589" y="2542807"/>
                </a:cubicBezTo>
                <a:cubicBezTo>
                  <a:pt x="399301" y="2624395"/>
                  <a:pt x="257922" y="2766592"/>
                  <a:pt x="358908" y="2766771"/>
                </a:cubicBezTo>
                <a:cubicBezTo>
                  <a:pt x="459894" y="2766950"/>
                  <a:pt x="691289" y="2454360"/>
                  <a:pt x="983506" y="2543879"/>
                </a:cubicBezTo>
                <a:cubicBezTo>
                  <a:pt x="1052434" y="2598895"/>
                  <a:pt x="910406" y="2840687"/>
                  <a:pt x="902501" y="2809385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653878" y="1745815"/>
            <a:ext cx="24159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EBE7BF"/>
                </a:solidFill>
              </a:rPr>
              <a:t>Автор опросника определяет т</a:t>
            </a:r>
            <a:r>
              <a:rPr lang="ru-RU" sz="1000" b="1" dirty="0">
                <a:solidFill>
                  <a:srgbClr val="EBE7BF"/>
                </a:solidFill>
              </a:rPr>
              <a:t>олерантность к неопределенности как спектр реакций </a:t>
            </a:r>
            <a:r>
              <a:rPr lang="ru-RU" sz="1000" dirty="0">
                <a:solidFill>
                  <a:srgbClr val="EBE7BF"/>
                </a:solidFill>
              </a:rPr>
              <a:t>(от отвержения до влечения) на стимулы, которые воспринимаются индивидом как незнакомые, сложные, изменчивые или дающие возможность нескольких принципиально различных интерпретаций</a:t>
            </a:r>
            <a:r>
              <a:rPr lang="ru-RU" sz="1000" dirty="0" smtClean="0">
                <a:solidFill>
                  <a:srgbClr val="EBE7BF"/>
                </a:solidFill>
              </a:rPr>
              <a:t>.</a:t>
            </a:r>
          </a:p>
          <a:p>
            <a:endParaRPr lang="ru-RU" sz="1000" dirty="0">
              <a:solidFill>
                <a:srgbClr val="EBE7BF"/>
              </a:solidFill>
            </a:endParaRPr>
          </a:p>
          <a:p>
            <a:r>
              <a:rPr lang="ru-RU" sz="1000" dirty="0">
                <a:solidFill>
                  <a:srgbClr val="EBE7BF"/>
                </a:solidFill>
              </a:rPr>
              <a:t>Полученные в исследованиях данные свидетельствуют о том, что лица, сообщающие о позитивном отношении к неопределенным ситуациями, более склонны воспринимать себя субъектом собственных действий и контролировать собственную жизнь; </a:t>
            </a:r>
            <a:endParaRPr lang="ru-RU" sz="1000" dirty="0" smtClean="0">
              <a:solidFill>
                <a:srgbClr val="EBE7BF"/>
              </a:solidFill>
            </a:endParaRPr>
          </a:p>
          <a:p>
            <a:endParaRPr lang="ru-RU" sz="1000" dirty="0">
              <a:solidFill>
                <a:srgbClr val="EBE7BF"/>
              </a:solidFill>
            </a:endParaRPr>
          </a:p>
          <a:p>
            <a:r>
              <a:rPr lang="ru-RU" sz="1000" dirty="0" smtClean="0">
                <a:solidFill>
                  <a:srgbClr val="EBE7BF"/>
                </a:solidFill>
              </a:rPr>
              <a:t>Они </a:t>
            </a:r>
            <a:r>
              <a:rPr lang="ru-RU" sz="1000" dirty="0">
                <a:solidFill>
                  <a:srgbClr val="EBE7BF"/>
                </a:solidFill>
              </a:rPr>
              <a:t>более оптимистически оценивают собственные успехи и неудачи и более склонны ожидать успеха в будущем. Вместе с тем они менее рефлексивны, тревожны, быстрее переходят от планов к действиям и более склонны идти на риск, чем лица с низким уровнем толерантности к неопределенности.</a:t>
            </a:r>
          </a:p>
          <a:p>
            <a:endParaRPr lang="ru-RU" sz="1000" dirty="0">
              <a:solidFill>
                <a:srgbClr val="EBE7BF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6150" y="1756768"/>
            <a:ext cx="216502" cy="21779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4926" y="3662266"/>
            <a:ext cx="216502" cy="21779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8059" y="5135661"/>
            <a:ext cx="216502" cy="21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1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5423311" y="1903372"/>
            <a:ext cx="597726" cy="155495"/>
          </a:xfrm>
          <a:prstGeom prst="rect">
            <a:avLst/>
          </a:prstGeom>
          <a:solidFill>
            <a:srgbClr val="00B05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997774" y="1869773"/>
            <a:ext cx="597726" cy="155495"/>
          </a:xfrm>
          <a:prstGeom prst="rect">
            <a:avLst/>
          </a:prstGeom>
          <a:solidFill>
            <a:srgbClr val="86000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-9295" y="786455"/>
            <a:ext cx="9173513" cy="6045472"/>
          </a:xfrm>
          <a:prstGeom prst="rect">
            <a:avLst/>
          </a:prstGeom>
          <a:gradFill flip="none" rotWithShape="1">
            <a:gsLst>
              <a:gs pos="50000">
                <a:srgbClr val="0F2061">
                  <a:alpha val="51000"/>
                </a:srgbClr>
              </a:gs>
              <a:gs pos="100000">
                <a:srgbClr val="860000">
                  <a:alpha val="2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714145" y="843290"/>
            <a:ext cx="1183574" cy="115982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: фигура 14">
            <a:extLst>
              <a:ext uri="{FF2B5EF4-FFF2-40B4-BE49-F238E27FC236}">
                <a16:creationId xmlns:a16="http://schemas.microsoft.com/office/drawing/2014/main" xmlns="" id="{F0E21BEF-A07B-4E4C-B503-47C49BEF5C82}"/>
              </a:ext>
            </a:extLst>
          </p:cNvPr>
          <p:cNvSpPr/>
          <p:nvPr/>
        </p:nvSpPr>
        <p:spPr>
          <a:xfrm flipH="1">
            <a:off x="6863937" y="30195"/>
            <a:ext cx="2929081" cy="2589775"/>
          </a:xfrm>
          <a:custGeom>
            <a:avLst/>
            <a:gdLst>
              <a:gd name="connsiteX0" fmla="*/ 1 w 4049545"/>
              <a:gd name="connsiteY0" fmla="*/ 0 h 1745812"/>
              <a:gd name="connsiteX1" fmla="*/ 3806143 w 4049545"/>
              <a:gd name="connsiteY1" fmla="*/ 0 h 1745812"/>
              <a:gd name="connsiteX2" fmla="*/ 3828585 w 4049545"/>
              <a:gd name="connsiteY2" fmla="*/ 14696 h 1745812"/>
              <a:gd name="connsiteX3" fmla="*/ 3763927 w 4049545"/>
              <a:gd name="connsiteY3" fmla="*/ 1244008 h 1745812"/>
              <a:gd name="connsiteX4" fmla="*/ 1912407 w 4049545"/>
              <a:gd name="connsiteY4" fmla="*/ 1455540 h 1745812"/>
              <a:gd name="connsiteX5" fmla="*/ 68472 w 4049545"/>
              <a:gd name="connsiteY5" fmla="*/ 1741701 h 1745812"/>
              <a:gd name="connsiteX6" fmla="*/ 0 w 4049545"/>
              <a:gd name="connsiteY6" fmla="*/ 1707518 h 1745812"/>
              <a:gd name="connsiteX7" fmla="*/ 0 w 4049545"/>
              <a:gd name="connsiteY7" fmla="*/ 467 h 1745812"/>
              <a:gd name="connsiteX0" fmla="*/ 1 w 4050370"/>
              <a:gd name="connsiteY0" fmla="*/ 0 h 1741701"/>
              <a:gd name="connsiteX1" fmla="*/ 3806143 w 4050370"/>
              <a:gd name="connsiteY1" fmla="*/ 0 h 1741701"/>
              <a:gd name="connsiteX2" fmla="*/ 3828585 w 4050370"/>
              <a:gd name="connsiteY2" fmla="*/ 14696 h 1741701"/>
              <a:gd name="connsiteX3" fmla="*/ 3765915 w 4050370"/>
              <a:gd name="connsiteY3" fmla="*/ 1347044 h 1741701"/>
              <a:gd name="connsiteX4" fmla="*/ 1912407 w 4050370"/>
              <a:gd name="connsiteY4" fmla="*/ 1455540 h 1741701"/>
              <a:gd name="connsiteX5" fmla="*/ 68472 w 4050370"/>
              <a:gd name="connsiteY5" fmla="*/ 1741701 h 1741701"/>
              <a:gd name="connsiteX6" fmla="*/ 0 w 4050370"/>
              <a:gd name="connsiteY6" fmla="*/ 1707518 h 1741701"/>
              <a:gd name="connsiteX7" fmla="*/ 0 w 4050370"/>
              <a:gd name="connsiteY7" fmla="*/ 467 h 1741701"/>
              <a:gd name="connsiteX8" fmla="*/ 1 w 4050370"/>
              <a:gd name="connsiteY8" fmla="*/ 0 h 1741701"/>
              <a:gd name="connsiteX0" fmla="*/ 1 w 4050588"/>
              <a:gd name="connsiteY0" fmla="*/ 0 h 1741701"/>
              <a:gd name="connsiteX1" fmla="*/ 3806143 w 4050588"/>
              <a:gd name="connsiteY1" fmla="*/ 0 h 1741701"/>
              <a:gd name="connsiteX2" fmla="*/ 3828585 w 4050588"/>
              <a:gd name="connsiteY2" fmla="*/ 14696 h 1741701"/>
              <a:gd name="connsiteX3" fmla="*/ 3765915 w 4050588"/>
              <a:gd name="connsiteY3" fmla="*/ 1347044 h 1741701"/>
              <a:gd name="connsiteX4" fmla="*/ 1908431 w 4050588"/>
              <a:gd name="connsiteY4" fmla="*/ 1368355 h 1741701"/>
              <a:gd name="connsiteX5" fmla="*/ 68472 w 4050588"/>
              <a:gd name="connsiteY5" fmla="*/ 1741701 h 1741701"/>
              <a:gd name="connsiteX6" fmla="*/ 0 w 4050588"/>
              <a:gd name="connsiteY6" fmla="*/ 1707518 h 1741701"/>
              <a:gd name="connsiteX7" fmla="*/ 0 w 4050588"/>
              <a:gd name="connsiteY7" fmla="*/ 467 h 1741701"/>
              <a:gd name="connsiteX8" fmla="*/ 1 w 4050588"/>
              <a:gd name="connsiteY8" fmla="*/ 0 h 1741701"/>
              <a:gd name="connsiteX0" fmla="*/ 1 w 4050588"/>
              <a:gd name="connsiteY0" fmla="*/ 0 h 1741701"/>
              <a:gd name="connsiteX1" fmla="*/ 3806143 w 4050588"/>
              <a:gd name="connsiteY1" fmla="*/ 0 h 1741701"/>
              <a:gd name="connsiteX2" fmla="*/ 3828585 w 4050588"/>
              <a:gd name="connsiteY2" fmla="*/ 14696 h 1741701"/>
              <a:gd name="connsiteX3" fmla="*/ 3765915 w 4050588"/>
              <a:gd name="connsiteY3" fmla="*/ 1347044 h 1741701"/>
              <a:gd name="connsiteX4" fmla="*/ 1908431 w 4050588"/>
              <a:gd name="connsiteY4" fmla="*/ 1368355 h 1741701"/>
              <a:gd name="connsiteX5" fmla="*/ 68472 w 4050588"/>
              <a:gd name="connsiteY5" fmla="*/ 1741701 h 1741701"/>
              <a:gd name="connsiteX6" fmla="*/ 0 w 4050588"/>
              <a:gd name="connsiteY6" fmla="*/ 1707518 h 1741701"/>
              <a:gd name="connsiteX7" fmla="*/ 0 w 4050588"/>
              <a:gd name="connsiteY7" fmla="*/ 467 h 1741701"/>
              <a:gd name="connsiteX8" fmla="*/ 1 w 4050588"/>
              <a:gd name="connsiteY8" fmla="*/ 0 h 1741701"/>
              <a:gd name="connsiteX0" fmla="*/ 1 w 3938512"/>
              <a:gd name="connsiteY0" fmla="*/ 0 h 1741701"/>
              <a:gd name="connsiteX1" fmla="*/ 3806143 w 3938512"/>
              <a:gd name="connsiteY1" fmla="*/ 0 h 1741701"/>
              <a:gd name="connsiteX2" fmla="*/ 3828585 w 3938512"/>
              <a:gd name="connsiteY2" fmla="*/ 14696 h 1741701"/>
              <a:gd name="connsiteX3" fmla="*/ 3298685 w 3938512"/>
              <a:gd name="connsiteY3" fmla="*/ 1291563 h 1741701"/>
              <a:gd name="connsiteX4" fmla="*/ 1908431 w 3938512"/>
              <a:gd name="connsiteY4" fmla="*/ 1368355 h 1741701"/>
              <a:gd name="connsiteX5" fmla="*/ 68472 w 3938512"/>
              <a:gd name="connsiteY5" fmla="*/ 1741701 h 1741701"/>
              <a:gd name="connsiteX6" fmla="*/ 0 w 3938512"/>
              <a:gd name="connsiteY6" fmla="*/ 1707518 h 1741701"/>
              <a:gd name="connsiteX7" fmla="*/ 0 w 3938512"/>
              <a:gd name="connsiteY7" fmla="*/ 467 h 1741701"/>
              <a:gd name="connsiteX8" fmla="*/ 1 w 3938512"/>
              <a:gd name="connsiteY8" fmla="*/ 0 h 174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8512" h="1741701">
                <a:moveTo>
                  <a:pt x="1" y="0"/>
                </a:moveTo>
                <a:lnTo>
                  <a:pt x="3806143" y="0"/>
                </a:lnTo>
                <a:lnTo>
                  <a:pt x="3828585" y="14696"/>
                </a:lnTo>
                <a:cubicBezTo>
                  <a:pt x="4175537" y="284815"/>
                  <a:pt x="3618711" y="1065953"/>
                  <a:pt x="3298685" y="1291563"/>
                </a:cubicBezTo>
                <a:cubicBezTo>
                  <a:pt x="2978659" y="1517173"/>
                  <a:pt x="2446800" y="1293332"/>
                  <a:pt x="1908431" y="1368355"/>
                </a:cubicBezTo>
                <a:cubicBezTo>
                  <a:pt x="1370062" y="1443378"/>
                  <a:pt x="1347188" y="1576371"/>
                  <a:pt x="68472" y="1741701"/>
                </a:cubicBezTo>
                <a:lnTo>
                  <a:pt x="0" y="1707518"/>
                </a:lnTo>
                <a:lnTo>
                  <a:pt x="0" y="467"/>
                </a:lnTo>
                <a:cubicBezTo>
                  <a:pt x="0" y="311"/>
                  <a:pt x="1" y="156"/>
                  <a:pt x="1" y="0"/>
                </a:cubicBezTo>
                <a:close/>
              </a:path>
            </a:pathLst>
          </a:custGeom>
          <a:gradFill flip="none" rotWithShape="1">
            <a:gsLst>
              <a:gs pos="89000">
                <a:srgbClr val="334279">
                  <a:alpha val="78000"/>
                </a:srgbClr>
              </a:gs>
              <a:gs pos="97000">
                <a:srgbClr val="0F2061">
                  <a:alpha val="55000"/>
                </a:srgbClr>
              </a:gs>
              <a:gs pos="0">
                <a:schemeClr val="tx1">
                  <a:alpha val="92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269875"/>
            <a:r>
              <a:rPr lang="ru-RU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endParaRPr lang="ru-RU" sz="2000" i="1" dirty="0">
              <a:solidFill>
                <a:srgbClr val="F5F3D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олилиния: фигура 14">
            <a:extLst>
              <a:ext uri="{FF2B5EF4-FFF2-40B4-BE49-F238E27FC236}">
                <a16:creationId xmlns:a16="http://schemas.microsoft.com/office/drawing/2014/main" xmlns="" id="{F0E21BEF-A07B-4E4C-B503-47C49BEF5C82}"/>
              </a:ext>
            </a:extLst>
          </p:cNvPr>
          <p:cNvSpPr/>
          <p:nvPr/>
        </p:nvSpPr>
        <p:spPr>
          <a:xfrm>
            <a:off x="2155" y="19192"/>
            <a:ext cx="2489713" cy="2369484"/>
          </a:xfrm>
          <a:custGeom>
            <a:avLst/>
            <a:gdLst>
              <a:gd name="connsiteX0" fmla="*/ 1 w 4049545"/>
              <a:gd name="connsiteY0" fmla="*/ 0 h 1745812"/>
              <a:gd name="connsiteX1" fmla="*/ 3806143 w 4049545"/>
              <a:gd name="connsiteY1" fmla="*/ 0 h 1745812"/>
              <a:gd name="connsiteX2" fmla="*/ 3828585 w 4049545"/>
              <a:gd name="connsiteY2" fmla="*/ 14696 h 1745812"/>
              <a:gd name="connsiteX3" fmla="*/ 3763927 w 4049545"/>
              <a:gd name="connsiteY3" fmla="*/ 1244008 h 1745812"/>
              <a:gd name="connsiteX4" fmla="*/ 1912407 w 4049545"/>
              <a:gd name="connsiteY4" fmla="*/ 1455540 h 1745812"/>
              <a:gd name="connsiteX5" fmla="*/ 68472 w 4049545"/>
              <a:gd name="connsiteY5" fmla="*/ 1741701 h 1745812"/>
              <a:gd name="connsiteX6" fmla="*/ 0 w 4049545"/>
              <a:gd name="connsiteY6" fmla="*/ 1707518 h 1745812"/>
              <a:gd name="connsiteX7" fmla="*/ 0 w 4049545"/>
              <a:gd name="connsiteY7" fmla="*/ 467 h 1745812"/>
              <a:gd name="connsiteX0" fmla="*/ 1 w 4050370"/>
              <a:gd name="connsiteY0" fmla="*/ 0 h 1741701"/>
              <a:gd name="connsiteX1" fmla="*/ 3806143 w 4050370"/>
              <a:gd name="connsiteY1" fmla="*/ 0 h 1741701"/>
              <a:gd name="connsiteX2" fmla="*/ 3828585 w 4050370"/>
              <a:gd name="connsiteY2" fmla="*/ 14696 h 1741701"/>
              <a:gd name="connsiteX3" fmla="*/ 3765915 w 4050370"/>
              <a:gd name="connsiteY3" fmla="*/ 1347044 h 1741701"/>
              <a:gd name="connsiteX4" fmla="*/ 1912407 w 4050370"/>
              <a:gd name="connsiteY4" fmla="*/ 1455540 h 1741701"/>
              <a:gd name="connsiteX5" fmla="*/ 68472 w 4050370"/>
              <a:gd name="connsiteY5" fmla="*/ 1741701 h 1741701"/>
              <a:gd name="connsiteX6" fmla="*/ 0 w 4050370"/>
              <a:gd name="connsiteY6" fmla="*/ 1707518 h 1741701"/>
              <a:gd name="connsiteX7" fmla="*/ 0 w 4050370"/>
              <a:gd name="connsiteY7" fmla="*/ 467 h 1741701"/>
              <a:gd name="connsiteX8" fmla="*/ 1 w 4050370"/>
              <a:gd name="connsiteY8" fmla="*/ 0 h 1741701"/>
              <a:gd name="connsiteX0" fmla="*/ 1 w 4050588"/>
              <a:gd name="connsiteY0" fmla="*/ 0 h 1741701"/>
              <a:gd name="connsiteX1" fmla="*/ 3806143 w 4050588"/>
              <a:gd name="connsiteY1" fmla="*/ 0 h 1741701"/>
              <a:gd name="connsiteX2" fmla="*/ 3828585 w 4050588"/>
              <a:gd name="connsiteY2" fmla="*/ 14696 h 1741701"/>
              <a:gd name="connsiteX3" fmla="*/ 3765915 w 4050588"/>
              <a:gd name="connsiteY3" fmla="*/ 1347044 h 1741701"/>
              <a:gd name="connsiteX4" fmla="*/ 1908431 w 4050588"/>
              <a:gd name="connsiteY4" fmla="*/ 1368355 h 1741701"/>
              <a:gd name="connsiteX5" fmla="*/ 68472 w 4050588"/>
              <a:gd name="connsiteY5" fmla="*/ 1741701 h 1741701"/>
              <a:gd name="connsiteX6" fmla="*/ 0 w 4050588"/>
              <a:gd name="connsiteY6" fmla="*/ 1707518 h 1741701"/>
              <a:gd name="connsiteX7" fmla="*/ 0 w 4050588"/>
              <a:gd name="connsiteY7" fmla="*/ 467 h 1741701"/>
              <a:gd name="connsiteX8" fmla="*/ 1 w 4050588"/>
              <a:gd name="connsiteY8" fmla="*/ 0 h 1741701"/>
              <a:gd name="connsiteX0" fmla="*/ 1 w 4050588"/>
              <a:gd name="connsiteY0" fmla="*/ 0 h 1741701"/>
              <a:gd name="connsiteX1" fmla="*/ 3806143 w 4050588"/>
              <a:gd name="connsiteY1" fmla="*/ 0 h 1741701"/>
              <a:gd name="connsiteX2" fmla="*/ 3828585 w 4050588"/>
              <a:gd name="connsiteY2" fmla="*/ 14696 h 1741701"/>
              <a:gd name="connsiteX3" fmla="*/ 3765915 w 4050588"/>
              <a:gd name="connsiteY3" fmla="*/ 1347044 h 1741701"/>
              <a:gd name="connsiteX4" fmla="*/ 1908431 w 4050588"/>
              <a:gd name="connsiteY4" fmla="*/ 1368355 h 1741701"/>
              <a:gd name="connsiteX5" fmla="*/ 68472 w 4050588"/>
              <a:gd name="connsiteY5" fmla="*/ 1741701 h 1741701"/>
              <a:gd name="connsiteX6" fmla="*/ 0 w 4050588"/>
              <a:gd name="connsiteY6" fmla="*/ 1707518 h 1741701"/>
              <a:gd name="connsiteX7" fmla="*/ 0 w 4050588"/>
              <a:gd name="connsiteY7" fmla="*/ 467 h 1741701"/>
              <a:gd name="connsiteX8" fmla="*/ 1 w 4050588"/>
              <a:gd name="connsiteY8" fmla="*/ 0 h 1741701"/>
              <a:gd name="connsiteX0" fmla="*/ 1 w 3938512"/>
              <a:gd name="connsiteY0" fmla="*/ 0 h 1741701"/>
              <a:gd name="connsiteX1" fmla="*/ 3806143 w 3938512"/>
              <a:gd name="connsiteY1" fmla="*/ 0 h 1741701"/>
              <a:gd name="connsiteX2" fmla="*/ 3828585 w 3938512"/>
              <a:gd name="connsiteY2" fmla="*/ 14696 h 1741701"/>
              <a:gd name="connsiteX3" fmla="*/ 3298685 w 3938512"/>
              <a:gd name="connsiteY3" fmla="*/ 1291563 h 1741701"/>
              <a:gd name="connsiteX4" fmla="*/ 1908431 w 3938512"/>
              <a:gd name="connsiteY4" fmla="*/ 1368355 h 1741701"/>
              <a:gd name="connsiteX5" fmla="*/ 68472 w 3938512"/>
              <a:gd name="connsiteY5" fmla="*/ 1741701 h 1741701"/>
              <a:gd name="connsiteX6" fmla="*/ 0 w 3938512"/>
              <a:gd name="connsiteY6" fmla="*/ 1707518 h 1741701"/>
              <a:gd name="connsiteX7" fmla="*/ 0 w 3938512"/>
              <a:gd name="connsiteY7" fmla="*/ 467 h 1741701"/>
              <a:gd name="connsiteX8" fmla="*/ 1 w 3938512"/>
              <a:gd name="connsiteY8" fmla="*/ 0 h 174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8512" h="1741701">
                <a:moveTo>
                  <a:pt x="1" y="0"/>
                </a:moveTo>
                <a:lnTo>
                  <a:pt x="3806143" y="0"/>
                </a:lnTo>
                <a:lnTo>
                  <a:pt x="3828585" y="14696"/>
                </a:lnTo>
                <a:cubicBezTo>
                  <a:pt x="4175537" y="284815"/>
                  <a:pt x="3618711" y="1065953"/>
                  <a:pt x="3298685" y="1291563"/>
                </a:cubicBezTo>
                <a:cubicBezTo>
                  <a:pt x="2978659" y="1517173"/>
                  <a:pt x="2446800" y="1293332"/>
                  <a:pt x="1908431" y="1368355"/>
                </a:cubicBezTo>
                <a:cubicBezTo>
                  <a:pt x="1370062" y="1443378"/>
                  <a:pt x="1347188" y="1576371"/>
                  <a:pt x="68472" y="1741701"/>
                </a:cubicBezTo>
                <a:lnTo>
                  <a:pt x="0" y="1707518"/>
                </a:lnTo>
                <a:lnTo>
                  <a:pt x="0" y="467"/>
                </a:lnTo>
                <a:cubicBezTo>
                  <a:pt x="0" y="311"/>
                  <a:pt x="1" y="156"/>
                  <a:pt x="1" y="0"/>
                </a:cubicBezTo>
                <a:close/>
              </a:path>
            </a:pathLst>
          </a:custGeom>
          <a:gradFill flip="none" rotWithShape="1">
            <a:gsLst>
              <a:gs pos="89000">
                <a:srgbClr val="334279">
                  <a:alpha val="78000"/>
                </a:srgbClr>
              </a:gs>
              <a:gs pos="97000">
                <a:srgbClr val="0F2061">
                  <a:alpha val="55000"/>
                </a:srgbClr>
              </a:gs>
              <a:gs pos="0">
                <a:schemeClr val="tx1">
                  <a:alpha val="92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269875"/>
            <a:r>
              <a:rPr lang="ru-RU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endParaRPr lang="ru-RU" sz="2000" i="1" dirty="0">
              <a:solidFill>
                <a:srgbClr val="F5F3D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02797" y="390927"/>
            <a:ext cx="1183574" cy="1159823"/>
          </a:xfrm>
          <a:prstGeom prst="ellipse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3970" y="5282483"/>
            <a:ext cx="2477984" cy="856707"/>
          </a:xfrm>
          <a:custGeom>
            <a:avLst/>
            <a:gdLst>
              <a:gd name="connsiteX0" fmla="*/ 0 w 3110413"/>
              <a:gd name="connsiteY0" fmla="*/ 132194 h 793150"/>
              <a:gd name="connsiteX1" fmla="*/ 132194 w 3110413"/>
              <a:gd name="connsiteY1" fmla="*/ 0 h 793150"/>
              <a:gd name="connsiteX2" fmla="*/ 2978219 w 3110413"/>
              <a:gd name="connsiteY2" fmla="*/ 0 h 793150"/>
              <a:gd name="connsiteX3" fmla="*/ 3110413 w 3110413"/>
              <a:gd name="connsiteY3" fmla="*/ 132194 h 793150"/>
              <a:gd name="connsiteX4" fmla="*/ 3110413 w 3110413"/>
              <a:gd name="connsiteY4" fmla="*/ 660956 h 793150"/>
              <a:gd name="connsiteX5" fmla="*/ 2978219 w 3110413"/>
              <a:gd name="connsiteY5" fmla="*/ 793150 h 793150"/>
              <a:gd name="connsiteX6" fmla="*/ 132194 w 3110413"/>
              <a:gd name="connsiteY6" fmla="*/ 793150 h 793150"/>
              <a:gd name="connsiteX7" fmla="*/ 0 w 3110413"/>
              <a:gd name="connsiteY7" fmla="*/ 660956 h 793150"/>
              <a:gd name="connsiteX8" fmla="*/ 0 w 3110413"/>
              <a:gd name="connsiteY8" fmla="*/ 132194 h 793150"/>
              <a:gd name="connsiteX0" fmla="*/ 0 w 3110413"/>
              <a:gd name="connsiteY0" fmla="*/ 183654 h 844610"/>
              <a:gd name="connsiteX1" fmla="*/ 132194 w 3110413"/>
              <a:gd name="connsiteY1" fmla="*/ 51460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142503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27709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2999577 w 3110413"/>
              <a:gd name="connsiteY4" fmla="*/ 68866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27709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27709 w 3110413"/>
              <a:gd name="connsiteY7" fmla="*/ 712416 h 900028"/>
              <a:gd name="connsiteX8" fmla="*/ 0 w 3110413"/>
              <a:gd name="connsiteY8" fmla="*/ 183654 h 900028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166255 w 3110413"/>
              <a:gd name="connsiteY7" fmla="*/ 672832 h 900028"/>
              <a:gd name="connsiteX8" fmla="*/ 0 w 3110413"/>
              <a:gd name="connsiteY8" fmla="*/ 183654 h 900028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166255 w 3110413"/>
              <a:gd name="connsiteY7" fmla="*/ 672832 h 900028"/>
              <a:gd name="connsiteX8" fmla="*/ 0 w 3110413"/>
              <a:gd name="connsiteY8" fmla="*/ 183654 h 900028"/>
              <a:gd name="connsiteX0" fmla="*/ 0 w 3110413"/>
              <a:gd name="connsiteY0" fmla="*/ 191409 h 907783"/>
              <a:gd name="connsiteX1" fmla="*/ 345949 w 3110413"/>
              <a:gd name="connsiteY1" fmla="*/ 19630 h 907783"/>
              <a:gd name="connsiteX2" fmla="*/ 2716962 w 3110413"/>
              <a:gd name="connsiteY2" fmla="*/ 7755 h 907783"/>
              <a:gd name="connsiteX3" fmla="*/ 3110413 w 3110413"/>
              <a:gd name="connsiteY3" fmla="*/ 191409 h 907783"/>
              <a:gd name="connsiteX4" fmla="*/ 2999577 w 3110413"/>
              <a:gd name="connsiteY4" fmla="*/ 696421 h 907783"/>
              <a:gd name="connsiteX5" fmla="*/ 2978219 w 3110413"/>
              <a:gd name="connsiteY5" fmla="*/ 852365 h 907783"/>
              <a:gd name="connsiteX6" fmla="*/ 183654 w 3110413"/>
              <a:gd name="connsiteY6" fmla="*/ 907783 h 907783"/>
              <a:gd name="connsiteX7" fmla="*/ 166255 w 3110413"/>
              <a:gd name="connsiteY7" fmla="*/ 680587 h 907783"/>
              <a:gd name="connsiteX8" fmla="*/ 0 w 3110413"/>
              <a:gd name="connsiteY8" fmla="*/ 191409 h 907783"/>
              <a:gd name="connsiteX0" fmla="*/ 0 w 3110413"/>
              <a:gd name="connsiteY0" fmla="*/ 191409 h 852365"/>
              <a:gd name="connsiteX1" fmla="*/ 345949 w 3110413"/>
              <a:gd name="connsiteY1" fmla="*/ 19630 h 852365"/>
              <a:gd name="connsiteX2" fmla="*/ 2716962 w 3110413"/>
              <a:gd name="connsiteY2" fmla="*/ 7755 h 852365"/>
              <a:gd name="connsiteX3" fmla="*/ 3110413 w 3110413"/>
              <a:gd name="connsiteY3" fmla="*/ 191409 h 852365"/>
              <a:gd name="connsiteX4" fmla="*/ 2999577 w 3110413"/>
              <a:gd name="connsiteY4" fmla="*/ 696421 h 852365"/>
              <a:gd name="connsiteX5" fmla="*/ 2978219 w 3110413"/>
              <a:gd name="connsiteY5" fmla="*/ 852365 h 852365"/>
              <a:gd name="connsiteX6" fmla="*/ 318241 w 3110413"/>
              <a:gd name="connsiteY6" fmla="*/ 848407 h 852365"/>
              <a:gd name="connsiteX7" fmla="*/ 166255 w 3110413"/>
              <a:gd name="connsiteY7" fmla="*/ 680587 h 852365"/>
              <a:gd name="connsiteX8" fmla="*/ 0 w 3110413"/>
              <a:gd name="connsiteY8" fmla="*/ 191409 h 852365"/>
              <a:gd name="connsiteX0" fmla="*/ 0 w 3110413"/>
              <a:gd name="connsiteY0" fmla="*/ 191409 h 877895"/>
              <a:gd name="connsiteX1" fmla="*/ 345949 w 3110413"/>
              <a:gd name="connsiteY1" fmla="*/ 19630 h 877895"/>
              <a:gd name="connsiteX2" fmla="*/ 2716962 w 3110413"/>
              <a:gd name="connsiteY2" fmla="*/ 7755 h 877895"/>
              <a:gd name="connsiteX3" fmla="*/ 3110413 w 3110413"/>
              <a:gd name="connsiteY3" fmla="*/ 191409 h 877895"/>
              <a:gd name="connsiteX4" fmla="*/ 2999577 w 3110413"/>
              <a:gd name="connsiteY4" fmla="*/ 696421 h 877895"/>
              <a:gd name="connsiteX5" fmla="*/ 2978219 w 3110413"/>
              <a:gd name="connsiteY5" fmla="*/ 852365 h 877895"/>
              <a:gd name="connsiteX6" fmla="*/ 318241 w 3110413"/>
              <a:gd name="connsiteY6" fmla="*/ 848407 h 877895"/>
              <a:gd name="connsiteX7" fmla="*/ 166255 w 3110413"/>
              <a:gd name="connsiteY7" fmla="*/ 680587 h 877895"/>
              <a:gd name="connsiteX8" fmla="*/ 0 w 3110413"/>
              <a:gd name="connsiteY8" fmla="*/ 191409 h 877895"/>
              <a:gd name="connsiteX0" fmla="*/ 0 w 3110413"/>
              <a:gd name="connsiteY0" fmla="*/ 191409 h 893722"/>
              <a:gd name="connsiteX1" fmla="*/ 345949 w 3110413"/>
              <a:gd name="connsiteY1" fmla="*/ 19630 h 893722"/>
              <a:gd name="connsiteX2" fmla="*/ 2716962 w 3110413"/>
              <a:gd name="connsiteY2" fmla="*/ 7755 h 893722"/>
              <a:gd name="connsiteX3" fmla="*/ 3110413 w 3110413"/>
              <a:gd name="connsiteY3" fmla="*/ 191409 h 893722"/>
              <a:gd name="connsiteX4" fmla="*/ 2999577 w 3110413"/>
              <a:gd name="connsiteY4" fmla="*/ 696421 h 893722"/>
              <a:gd name="connsiteX5" fmla="*/ 2978219 w 3110413"/>
              <a:gd name="connsiteY5" fmla="*/ 852365 h 893722"/>
              <a:gd name="connsiteX6" fmla="*/ 318241 w 3110413"/>
              <a:gd name="connsiteY6" fmla="*/ 848407 h 893722"/>
              <a:gd name="connsiteX7" fmla="*/ 166255 w 3110413"/>
              <a:gd name="connsiteY7" fmla="*/ 680587 h 893722"/>
              <a:gd name="connsiteX8" fmla="*/ 0 w 3110413"/>
              <a:gd name="connsiteY8" fmla="*/ 191409 h 893722"/>
              <a:gd name="connsiteX0" fmla="*/ 0 w 3110413"/>
              <a:gd name="connsiteY0" fmla="*/ 191409 h 879709"/>
              <a:gd name="connsiteX1" fmla="*/ 345949 w 3110413"/>
              <a:gd name="connsiteY1" fmla="*/ 19630 h 879709"/>
              <a:gd name="connsiteX2" fmla="*/ 2716962 w 3110413"/>
              <a:gd name="connsiteY2" fmla="*/ 7755 h 879709"/>
              <a:gd name="connsiteX3" fmla="*/ 3110413 w 3110413"/>
              <a:gd name="connsiteY3" fmla="*/ 191409 h 879709"/>
              <a:gd name="connsiteX4" fmla="*/ 2999577 w 3110413"/>
              <a:gd name="connsiteY4" fmla="*/ 696421 h 879709"/>
              <a:gd name="connsiteX5" fmla="*/ 2831757 w 3110413"/>
              <a:gd name="connsiteY5" fmla="*/ 777154 h 879709"/>
              <a:gd name="connsiteX6" fmla="*/ 318241 w 3110413"/>
              <a:gd name="connsiteY6" fmla="*/ 848407 h 879709"/>
              <a:gd name="connsiteX7" fmla="*/ 166255 w 3110413"/>
              <a:gd name="connsiteY7" fmla="*/ 680587 h 879709"/>
              <a:gd name="connsiteX8" fmla="*/ 0 w 3110413"/>
              <a:gd name="connsiteY8" fmla="*/ 191409 h 879709"/>
              <a:gd name="connsiteX0" fmla="*/ 0 w 3181665"/>
              <a:gd name="connsiteY0" fmla="*/ 191409 h 879709"/>
              <a:gd name="connsiteX1" fmla="*/ 345949 w 3181665"/>
              <a:gd name="connsiteY1" fmla="*/ 19630 h 879709"/>
              <a:gd name="connsiteX2" fmla="*/ 2716962 w 3181665"/>
              <a:gd name="connsiteY2" fmla="*/ 7755 h 879709"/>
              <a:gd name="connsiteX3" fmla="*/ 3181665 w 3181665"/>
              <a:gd name="connsiteY3" fmla="*/ 199326 h 879709"/>
              <a:gd name="connsiteX4" fmla="*/ 2999577 w 3181665"/>
              <a:gd name="connsiteY4" fmla="*/ 696421 h 879709"/>
              <a:gd name="connsiteX5" fmla="*/ 2831757 w 3181665"/>
              <a:gd name="connsiteY5" fmla="*/ 777154 h 879709"/>
              <a:gd name="connsiteX6" fmla="*/ 318241 w 3181665"/>
              <a:gd name="connsiteY6" fmla="*/ 848407 h 879709"/>
              <a:gd name="connsiteX7" fmla="*/ 166255 w 3181665"/>
              <a:gd name="connsiteY7" fmla="*/ 680587 h 879709"/>
              <a:gd name="connsiteX8" fmla="*/ 0 w 3181665"/>
              <a:gd name="connsiteY8" fmla="*/ 191409 h 879709"/>
              <a:gd name="connsiteX0" fmla="*/ 0 w 3181706"/>
              <a:gd name="connsiteY0" fmla="*/ 191409 h 879709"/>
              <a:gd name="connsiteX1" fmla="*/ 345949 w 3181706"/>
              <a:gd name="connsiteY1" fmla="*/ 19630 h 879709"/>
              <a:gd name="connsiteX2" fmla="*/ 2716962 w 3181706"/>
              <a:gd name="connsiteY2" fmla="*/ 7755 h 879709"/>
              <a:gd name="connsiteX3" fmla="*/ 3181665 w 3181706"/>
              <a:gd name="connsiteY3" fmla="*/ 199326 h 879709"/>
              <a:gd name="connsiteX4" fmla="*/ 2999577 w 3181706"/>
              <a:gd name="connsiteY4" fmla="*/ 696421 h 879709"/>
              <a:gd name="connsiteX5" fmla="*/ 2831757 w 3181706"/>
              <a:gd name="connsiteY5" fmla="*/ 777154 h 879709"/>
              <a:gd name="connsiteX6" fmla="*/ 318241 w 3181706"/>
              <a:gd name="connsiteY6" fmla="*/ 848407 h 879709"/>
              <a:gd name="connsiteX7" fmla="*/ 166255 w 3181706"/>
              <a:gd name="connsiteY7" fmla="*/ 680587 h 879709"/>
              <a:gd name="connsiteX8" fmla="*/ 0 w 3181706"/>
              <a:gd name="connsiteY8" fmla="*/ 191409 h 879709"/>
              <a:gd name="connsiteX0" fmla="*/ 0 w 3169831"/>
              <a:gd name="connsiteY0" fmla="*/ 147866 h 879709"/>
              <a:gd name="connsiteX1" fmla="*/ 334074 w 3169831"/>
              <a:gd name="connsiteY1" fmla="*/ 19630 h 879709"/>
              <a:gd name="connsiteX2" fmla="*/ 2705087 w 3169831"/>
              <a:gd name="connsiteY2" fmla="*/ 7755 h 879709"/>
              <a:gd name="connsiteX3" fmla="*/ 3169790 w 3169831"/>
              <a:gd name="connsiteY3" fmla="*/ 199326 h 879709"/>
              <a:gd name="connsiteX4" fmla="*/ 2987702 w 3169831"/>
              <a:gd name="connsiteY4" fmla="*/ 696421 h 879709"/>
              <a:gd name="connsiteX5" fmla="*/ 2819882 w 3169831"/>
              <a:gd name="connsiteY5" fmla="*/ 777154 h 879709"/>
              <a:gd name="connsiteX6" fmla="*/ 306366 w 3169831"/>
              <a:gd name="connsiteY6" fmla="*/ 848407 h 879709"/>
              <a:gd name="connsiteX7" fmla="*/ 154380 w 3169831"/>
              <a:gd name="connsiteY7" fmla="*/ 680587 h 879709"/>
              <a:gd name="connsiteX8" fmla="*/ 0 w 3169831"/>
              <a:gd name="connsiteY8" fmla="*/ 147866 h 879709"/>
              <a:gd name="connsiteX0" fmla="*/ 0 w 3169831"/>
              <a:gd name="connsiteY0" fmla="*/ 203797 h 935640"/>
              <a:gd name="connsiteX1" fmla="*/ 334074 w 3169831"/>
              <a:gd name="connsiteY1" fmla="*/ 8267 h 935640"/>
              <a:gd name="connsiteX2" fmla="*/ 2705087 w 3169831"/>
              <a:gd name="connsiteY2" fmla="*/ 63686 h 935640"/>
              <a:gd name="connsiteX3" fmla="*/ 3169790 w 3169831"/>
              <a:gd name="connsiteY3" fmla="*/ 255257 h 935640"/>
              <a:gd name="connsiteX4" fmla="*/ 2987702 w 3169831"/>
              <a:gd name="connsiteY4" fmla="*/ 752352 h 935640"/>
              <a:gd name="connsiteX5" fmla="*/ 2819882 w 3169831"/>
              <a:gd name="connsiteY5" fmla="*/ 833085 h 935640"/>
              <a:gd name="connsiteX6" fmla="*/ 306366 w 3169831"/>
              <a:gd name="connsiteY6" fmla="*/ 904338 h 935640"/>
              <a:gd name="connsiteX7" fmla="*/ 154380 w 3169831"/>
              <a:gd name="connsiteY7" fmla="*/ 736518 h 935640"/>
              <a:gd name="connsiteX8" fmla="*/ 0 w 3169831"/>
              <a:gd name="connsiteY8" fmla="*/ 203797 h 935640"/>
              <a:gd name="connsiteX0" fmla="*/ 126669 w 3062952"/>
              <a:gd name="connsiteY0" fmla="*/ 271091 h 935640"/>
              <a:gd name="connsiteX1" fmla="*/ 227195 w 3062952"/>
              <a:gd name="connsiteY1" fmla="*/ 8267 h 935640"/>
              <a:gd name="connsiteX2" fmla="*/ 2598208 w 3062952"/>
              <a:gd name="connsiteY2" fmla="*/ 63686 h 935640"/>
              <a:gd name="connsiteX3" fmla="*/ 3062911 w 3062952"/>
              <a:gd name="connsiteY3" fmla="*/ 255257 h 935640"/>
              <a:gd name="connsiteX4" fmla="*/ 2880823 w 3062952"/>
              <a:gd name="connsiteY4" fmla="*/ 752352 h 935640"/>
              <a:gd name="connsiteX5" fmla="*/ 2713003 w 3062952"/>
              <a:gd name="connsiteY5" fmla="*/ 833085 h 935640"/>
              <a:gd name="connsiteX6" fmla="*/ 199487 w 3062952"/>
              <a:gd name="connsiteY6" fmla="*/ 904338 h 935640"/>
              <a:gd name="connsiteX7" fmla="*/ 47501 w 3062952"/>
              <a:gd name="connsiteY7" fmla="*/ 736518 h 935640"/>
              <a:gd name="connsiteX8" fmla="*/ 126669 w 3062952"/>
              <a:gd name="connsiteY8" fmla="*/ 271091 h 935640"/>
              <a:gd name="connsiteX0" fmla="*/ 126669 w 3062952"/>
              <a:gd name="connsiteY0" fmla="*/ 277692 h 942241"/>
              <a:gd name="connsiteX1" fmla="*/ 227195 w 3062952"/>
              <a:gd name="connsiteY1" fmla="*/ 14868 h 942241"/>
              <a:gd name="connsiteX2" fmla="*/ 2567238 w 3062952"/>
              <a:gd name="connsiteY2" fmla="*/ 18827 h 942241"/>
              <a:gd name="connsiteX3" fmla="*/ 3062911 w 3062952"/>
              <a:gd name="connsiteY3" fmla="*/ 261858 h 942241"/>
              <a:gd name="connsiteX4" fmla="*/ 2880823 w 3062952"/>
              <a:gd name="connsiteY4" fmla="*/ 758953 h 942241"/>
              <a:gd name="connsiteX5" fmla="*/ 2713003 w 3062952"/>
              <a:gd name="connsiteY5" fmla="*/ 839686 h 942241"/>
              <a:gd name="connsiteX6" fmla="*/ 199487 w 3062952"/>
              <a:gd name="connsiteY6" fmla="*/ 910939 h 942241"/>
              <a:gd name="connsiteX7" fmla="*/ 47501 w 3062952"/>
              <a:gd name="connsiteY7" fmla="*/ 743119 h 942241"/>
              <a:gd name="connsiteX8" fmla="*/ 126669 w 3062952"/>
              <a:gd name="connsiteY8" fmla="*/ 277692 h 942241"/>
              <a:gd name="connsiteX0" fmla="*/ 126669 w 3062952"/>
              <a:gd name="connsiteY0" fmla="*/ 323544 h 988093"/>
              <a:gd name="connsiteX1" fmla="*/ 227195 w 3062952"/>
              <a:gd name="connsiteY1" fmla="*/ 60720 h 988093"/>
              <a:gd name="connsiteX2" fmla="*/ 2567238 w 3062952"/>
              <a:gd name="connsiteY2" fmla="*/ 64679 h 988093"/>
              <a:gd name="connsiteX3" fmla="*/ 3062911 w 3062952"/>
              <a:gd name="connsiteY3" fmla="*/ 307710 h 988093"/>
              <a:gd name="connsiteX4" fmla="*/ 2880823 w 3062952"/>
              <a:gd name="connsiteY4" fmla="*/ 804805 h 988093"/>
              <a:gd name="connsiteX5" fmla="*/ 2713003 w 3062952"/>
              <a:gd name="connsiteY5" fmla="*/ 885538 h 988093"/>
              <a:gd name="connsiteX6" fmla="*/ 199487 w 3062952"/>
              <a:gd name="connsiteY6" fmla="*/ 956791 h 988093"/>
              <a:gd name="connsiteX7" fmla="*/ 47501 w 3062952"/>
              <a:gd name="connsiteY7" fmla="*/ 788971 h 988093"/>
              <a:gd name="connsiteX8" fmla="*/ 126669 w 3062952"/>
              <a:gd name="connsiteY8" fmla="*/ 323544 h 988093"/>
              <a:gd name="connsiteX0" fmla="*/ 126669 w 2982501"/>
              <a:gd name="connsiteY0" fmla="*/ 323544 h 988093"/>
              <a:gd name="connsiteX1" fmla="*/ 227195 w 2982501"/>
              <a:gd name="connsiteY1" fmla="*/ 60720 h 988093"/>
              <a:gd name="connsiteX2" fmla="*/ 2567238 w 2982501"/>
              <a:gd name="connsiteY2" fmla="*/ 64679 h 988093"/>
              <a:gd name="connsiteX3" fmla="*/ 2982388 w 2982501"/>
              <a:gd name="connsiteY3" fmla="*/ 307710 h 988093"/>
              <a:gd name="connsiteX4" fmla="*/ 2880823 w 2982501"/>
              <a:gd name="connsiteY4" fmla="*/ 804805 h 988093"/>
              <a:gd name="connsiteX5" fmla="*/ 2713003 w 2982501"/>
              <a:gd name="connsiteY5" fmla="*/ 885538 h 988093"/>
              <a:gd name="connsiteX6" fmla="*/ 199487 w 2982501"/>
              <a:gd name="connsiteY6" fmla="*/ 956791 h 988093"/>
              <a:gd name="connsiteX7" fmla="*/ 47501 w 2982501"/>
              <a:gd name="connsiteY7" fmla="*/ 788971 h 988093"/>
              <a:gd name="connsiteX8" fmla="*/ 126669 w 2982501"/>
              <a:gd name="connsiteY8" fmla="*/ 323544 h 98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2501" h="988093">
                <a:moveTo>
                  <a:pt x="126669" y="323544"/>
                </a:moveTo>
                <a:cubicBezTo>
                  <a:pt x="126669" y="250535"/>
                  <a:pt x="154186" y="60720"/>
                  <a:pt x="227195" y="60720"/>
                </a:cubicBezTo>
                <a:cubicBezTo>
                  <a:pt x="1187745" y="25094"/>
                  <a:pt x="1618563" y="-58032"/>
                  <a:pt x="2567238" y="64679"/>
                </a:cubicBezTo>
                <a:cubicBezTo>
                  <a:pt x="2640247" y="64679"/>
                  <a:pt x="2982388" y="234701"/>
                  <a:pt x="2982388" y="307710"/>
                </a:cubicBezTo>
                <a:cubicBezTo>
                  <a:pt x="2985028" y="568411"/>
                  <a:pt x="2941519" y="639107"/>
                  <a:pt x="2880823" y="804805"/>
                </a:cubicBezTo>
                <a:cubicBezTo>
                  <a:pt x="2880823" y="877814"/>
                  <a:pt x="2786012" y="885538"/>
                  <a:pt x="2713003" y="885538"/>
                </a:cubicBezTo>
                <a:cubicBezTo>
                  <a:pt x="1826344" y="884219"/>
                  <a:pt x="1117814" y="1057071"/>
                  <a:pt x="199487" y="956791"/>
                </a:cubicBezTo>
                <a:cubicBezTo>
                  <a:pt x="126478" y="956791"/>
                  <a:pt x="47501" y="861980"/>
                  <a:pt x="47501" y="788971"/>
                </a:cubicBezTo>
                <a:cubicBezTo>
                  <a:pt x="-110837" y="625912"/>
                  <a:pt x="182087" y="486603"/>
                  <a:pt x="126669" y="323544"/>
                </a:cubicBezTo>
                <a:close/>
              </a:path>
            </a:pathLst>
          </a:custGeom>
          <a:gradFill>
            <a:gsLst>
              <a:gs pos="11000">
                <a:schemeClr val="bg2">
                  <a:lumMod val="75000"/>
                </a:schemeClr>
              </a:gs>
              <a:gs pos="77000">
                <a:srgbClr val="860000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61,6% </a:t>
            </a:r>
            <a:r>
              <a:rPr lang="ru-RU" sz="1000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девушек</a:t>
            </a:r>
            <a:r>
              <a:rPr lang="ru-RU" sz="100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1000" dirty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будущих </a:t>
            </a:r>
            <a:r>
              <a:rPr lang="ru-RU" sz="100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врачей показывают низкий уровень </a:t>
            </a:r>
            <a:br>
              <a:rPr lang="ru-RU" sz="100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ВОЛЕВЫХ КАЧЕСТВ ЛИЧНОСТИ</a:t>
            </a:r>
            <a:r>
              <a:rPr lang="ru-RU" sz="100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00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низком же уровне ОЭИ</a:t>
            </a:r>
            <a:endParaRPr lang="ru-RU" sz="1000" b="1" dirty="0">
              <a:solidFill>
                <a:srgbClr val="F5F3D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олилиния: фигура 21">
            <a:extLst>
              <a:ext uri="{FF2B5EF4-FFF2-40B4-BE49-F238E27FC236}">
                <a16:creationId xmlns="" xmlns:a16="http://schemas.microsoft.com/office/drawing/2014/main" id="{AE6C3B1F-6D7D-4B9A-990C-9BA0DFBB128B}"/>
              </a:ext>
            </a:extLst>
          </p:cNvPr>
          <p:cNvSpPr/>
          <p:nvPr/>
        </p:nvSpPr>
        <p:spPr>
          <a:xfrm>
            <a:off x="1499026" y="16862"/>
            <a:ext cx="8372660" cy="1451313"/>
          </a:xfrm>
          <a:custGeom>
            <a:avLst/>
            <a:gdLst>
              <a:gd name="connsiteX0" fmla="*/ 0 w 7709146"/>
              <a:gd name="connsiteY0" fmla="*/ 0 h 1239783"/>
              <a:gd name="connsiteX1" fmla="*/ 7650565 w 7709146"/>
              <a:gd name="connsiteY1" fmla="*/ 0 h 1239783"/>
              <a:gd name="connsiteX2" fmla="*/ 7695390 w 7709146"/>
              <a:gd name="connsiteY2" fmla="*/ 36419 h 1239783"/>
              <a:gd name="connsiteX3" fmla="*/ 6137171 w 7709146"/>
              <a:gd name="connsiteY3" fmla="*/ 822036 h 1239783"/>
              <a:gd name="connsiteX4" fmla="*/ 3033753 w 7709146"/>
              <a:gd name="connsiteY4" fmla="*/ 1237673 h 1239783"/>
              <a:gd name="connsiteX5" fmla="*/ 927862 w 7709146"/>
              <a:gd name="connsiteY5" fmla="*/ 665018 h 1239783"/>
              <a:gd name="connsiteX6" fmla="*/ 108387 w 7709146"/>
              <a:gd name="connsiteY6" fmla="*/ 114192 h 1239783"/>
              <a:gd name="connsiteX0" fmla="*/ 0 w 7708569"/>
              <a:gd name="connsiteY0" fmla="*/ 0 h 1239060"/>
              <a:gd name="connsiteX1" fmla="*/ 7650565 w 7708569"/>
              <a:gd name="connsiteY1" fmla="*/ 0 h 1239060"/>
              <a:gd name="connsiteX2" fmla="*/ 7695390 w 7708569"/>
              <a:gd name="connsiteY2" fmla="*/ 36419 h 1239060"/>
              <a:gd name="connsiteX3" fmla="*/ 6082505 w 7708569"/>
              <a:gd name="connsiteY3" fmla="*/ 693625 h 1239060"/>
              <a:gd name="connsiteX4" fmla="*/ 3033753 w 7708569"/>
              <a:gd name="connsiteY4" fmla="*/ 1237673 h 1239060"/>
              <a:gd name="connsiteX5" fmla="*/ 927862 w 7708569"/>
              <a:gd name="connsiteY5" fmla="*/ 665018 h 1239060"/>
              <a:gd name="connsiteX6" fmla="*/ 108387 w 7708569"/>
              <a:gd name="connsiteY6" fmla="*/ 114192 h 1239060"/>
              <a:gd name="connsiteX7" fmla="*/ 0 w 7708569"/>
              <a:gd name="connsiteY7" fmla="*/ 0 h 1239060"/>
              <a:gd name="connsiteX0" fmla="*/ 0 w 7708532"/>
              <a:gd name="connsiteY0" fmla="*/ 0 h 1238955"/>
              <a:gd name="connsiteX1" fmla="*/ 7650565 w 7708532"/>
              <a:gd name="connsiteY1" fmla="*/ 0 h 1238955"/>
              <a:gd name="connsiteX2" fmla="*/ 7695390 w 7708532"/>
              <a:gd name="connsiteY2" fmla="*/ 36419 h 1238955"/>
              <a:gd name="connsiteX3" fmla="*/ 6078860 w 7708532"/>
              <a:gd name="connsiteY3" fmla="*/ 663212 h 1238955"/>
              <a:gd name="connsiteX4" fmla="*/ 3033753 w 7708532"/>
              <a:gd name="connsiteY4" fmla="*/ 1237673 h 1238955"/>
              <a:gd name="connsiteX5" fmla="*/ 927862 w 7708532"/>
              <a:gd name="connsiteY5" fmla="*/ 665018 h 1238955"/>
              <a:gd name="connsiteX6" fmla="*/ 108387 w 7708532"/>
              <a:gd name="connsiteY6" fmla="*/ 114192 h 1238955"/>
              <a:gd name="connsiteX7" fmla="*/ 0 w 7708532"/>
              <a:gd name="connsiteY7" fmla="*/ 0 h 123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08532" h="1238955">
                <a:moveTo>
                  <a:pt x="0" y="0"/>
                </a:moveTo>
                <a:lnTo>
                  <a:pt x="7650565" y="0"/>
                </a:lnTo>
                <a:lnTo>
                  <a:pt x="7695390" y="36419"/>
                </a:lnTo>
                <a:cubicBezTo>
                  <a:pt x="7845940" y="254974"/>
                  <a:pt x="6665466" y="484354"/>
                  <a:pt x="6078860" y="663212"/>
                </a:cubicBezTo>
                <a:cubicBezTo>
                  <a:pt x="5356884" y="883345"/>
                  <a:pt x="3901971" y="1263843"/>
                  <a:pt x="3033753" y="1237673"/>
                </a:cubicBezTo>
                <a:cubicBezTo>
                  <a:pt x="2165535" y="1211503"/>
                  <a:pt x="1446638" y="885151"/>
                  <a:pt x="927862" y="665018"/>
                </a:cubicBezTo>
                <a:cubicBezTo>
                  <a:pt x="538780" y="499918"/>
                  <a:pt x="304263" y="310140"/>
                  <a:pt x="108387" y="11419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4000">
                <a:srgbClr val="0F2061">
                  <a:alpha val="73000"/>
                </a:srgbClr>
              </a:gs>
              <a:gs pos="100000">
                <a:srgbClr val="86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r>
              <a:rPr lang="ru-RU" sz="2000" b="1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</a:t>
            </a:r>
            <a:r>
              <a:rPr lang="ru-RU" sz="20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исследования показателей </a:t>
            </a:r>
            <a:br>
              <a:rPr lang="ru-RU" sz="20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Волевых качеств </a:t>
            </a:r>
            <a:r>
              <a:rPr lang="ru-RU" sz="2000" b="1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личности </a:t>
            </a:r>
            <a:r>
              <a:rPr lang="ru-RU" sz="20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(М.В</a:t>
            </a:r>
            <a:r>
              <a:rPr lang="ru-RU" sz="2000" b="1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 Чумакова </a:t>
            </a:r>
            <a:r>
              <a:rPr lang="ru-RU" sz="20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</a:p>
          <a:p>
            <a:pPr algn="ctr"/>
            <a:r>
              <a:rPr lang="ru-RU" sz="1400" dirty="0" smtClean="0"/>
              <a:t>частотный анализ </a:t>
            </a:r>
            <a:br>
              <a:rPr lang="ru-RU" sz="1400" dirty="0" smtClean="0"/>
            </a:br>
            <a:r>
              <a:rPr lang="ru-RU" sz="1400" dirty="0" smtClean="0"/>
              <a:t>при низких и высоких показателях </a:t>
            </a:r>
            <a:br>
              <a:rPr lang="ru-RU" sz="1400" dirty="0" smtClean="0"/>
            </a:br>
            <a:r>
              <a:rPr lang="ru-RU" sz="1400" dirty="0" smtClean="0"/>
              <a:t>ОЭИ</a:t>
            </a:r>
            <a:endParaRPr lang="ru-RU" sz="1400" b="1" i="1" dirty="0">
              <a:solidFill>
                <a:srgbClr val="EBE7BF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Полилиния: фигура 6">
            <a:extLst>
              <a:ext uri="{FF2B5EF4-FFF2-40B4-BE49-F238E27FC236}">
                <a16:creationId xmlns="" xmlns:a16="http://schemas.microsoft.com/office/drawing/2014/main" id="{223AA8D8-D462-4D64-BF48-146631160593}"/>
              </a:ext>
            </a:extLst>
          </p:cNvPr>
          <p:cNvSpPr/>
          <p:nvPr/>
        </p:nvSpPr>
        <p:spPr>
          <a:xfrm>
            <a:off x="8369201" y="111242"/>
            <a:ext cx="3816851" cy="6739852"/>
          </a:xfrm>
          <a:custGeom>
            <a:avLst/>
            <a:gdLst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4640 h 5836246"/>
              <a:gd name="connsiteX1" fmla="*/ 4350009 w 4442476"/>
              <a:gd name="connsiteY1" fmla="*/ 211145 h 5836246"/>
              <a:gd name="connsiteX2" fmla="*/ 4420538 w 4442476"/>
              <a:gd name="connsiteY2" fmla="*/ 391233 h 5836246"/>
              <a:gd name="connsiteX3" fmla="*/ 4442476 w 4442476"/>
              <a:gd name="connsiteY3" fmla="*/ 470335 h 5836246"/>
              <a:gd name="connsiteX4" fmla="*/ 4442476 w 4442476"/>
              <a:gd name="connsiteY4" fmla="*/ 5836246 h 5836246"/>
              <a:gd name="connsiteX5" fmla="*/ 0 w 4442476"/>
              <a:gd name="connsiteY5" fmla="*/ 5836246 h 5836246"/>
              <a:gd name="connsiteX6" fmla="*/ 220961 w 4442476"/>
              <a:gd name="connsiteY6" fmla="*/ 5617319 h 5836246"/>
              <a:gd name="connsiteX7" fmla="*/ 1195842 w 4442476"/>
              <a:gd name="connsiteY7" fmla="*/ 4762597 h 5836246"/>
              <a:gd name="connsiteX8" fmla="*/ 2315725 w 4442476"/>
              <a:gd name="connsiteY8" fmla="*/ 4238615 h 5836246"/>
              <a:gd name="connsiteX9" fmla="*/ 1596534 w 4442476"/>
              <a:gd name="connsiteY9" fmla="*/ 2481734 h 5836246"/>
              <a:gd name="connsiteX10" fmla="*/ 2654773 w 4442476"/>
              <a:gd name="connsiteY10" fmla="*/ 1094722 h 5836246"/>
              <a:gd name="connsiteX11" fmla="*/ 4093000 w 4442476"/>
              <a:gd name="connsiteY11" fmla="*/ 4640 h 5836246"/>
              <a:gd name="connsiteX0" fmla="*/ 4093000 w 4442476"/>
              <a:gd name="connsiteY0" fmla="*/ 4431 h 5836037"/>
              <a:gd name="connsiteX1" fmla="*/ 4350009 w 4442476"/>
              <a:gd name="connsiteY1" fmla="*/ 210936 h 5836037"/>
              <a:gd name="connsiteX2" fmla="*/ 4420538 w 4442476"/>
              <a:gd name="connsiteY2" fmla="*/ 391024 h 5836037"/>
              <a:gd name="connsiteX3" fmla="*/ 4442476 w 4442476"/>
              <a:gd name="connsiteY3" fmla="*/ 470126 h 5836037"/>
              <a:gd name="connsiteX4" fmla="*/ 4442476 w 4442476"/>
              <a:gd name="connsiteY4" fmla="*/ 5836037 h 5836037"/>
              <a:gd name="connsiteX5" fmla="*/ 0 w 4442476"/>
              <a:gd name="connsiteY5" fmla="*/ 5836037 h 5836037"/>
              <a:gd name="connsiteX6" fmla="*/ 220961 w 4442476"/>
              <a:gd name="connsiteY6" fmla="*/ 5617110 h 5836037"/>
              <a:gd name="connsiteX7" fmla="*/ 1195842 w 4442476"/>
              <a:gd name="connsiteY7" fmla="*/ 4762388 h 5836037"/>
              <a:gd name="connsiteX8" fmla="*/ 2315725 w 4442476"/>
              <a:gd name="connsiteY8" fmla="*/ 4238406 h 5836037"/>
              <a:gd name="connsiteX9" fmla="*/ 1596534 w 4442476"/>
              <a:gd name="connsiteY9" fmla="*/ 2481525 h 5836037"/>
              <a:gd name="connsiteX10" fmla="*/ 2706144 w 4442476"/>
              <a:gd name="connsiteY10" fmla="*/ 1125335 h 5836037"/>
              <a:gd name="connsiteX11" fmla="*/ 4093000 w 4442476"/>
              <a:gd name="connsiteY11" fmla="*/ 4431 h 5836037"/>
              <a:gd name="connsiteX0" fmla="*/ 4007940 w 4357416"/>
              <a:gd name="connsiteY0" fmla="*/ 4431 h 5857302"/>
              <a:gd name="connsiteX1" fmla="*/ 4264949 w 4357416"/>
              <a:gd name="connsiteY1" fmla="*/ 210936 h 5857302"/>
              <a:gd name="connsiteX2" fmla="*/ 4335478 w 4357416"/>
              <a:gd name="connsiteY2" fmla="*/ 391024 h 5857302"/>
              <a:gd name="connsiteX3" fmla="*/ 4357416 w 4357416"/>
              <a:gd name="connsiteY3" fmla="*/ 470126 h 5857302"/>
              <a:gd name="connsiteX4" fmla="*/ 4357416 w 4357416"/>
              <a:gd name="connsiteY4" fmla="*/ 5836037 h 5857302"/>
              <a:gd name="connsiteX5" fmla="*/ 0 w 4357416"/>
              <a:gd name="connsiteY5" fmla="*/ 5857302 h 5857302"/>
              <a:gd name="connsiteX6" fmla="*/ 135901 w 4357416"/>
              <a:gd name="connsiteY6" fmla="*/ 5617110 h 5857302"/>
              <a:gd name="connsiteX7" fmla="*/ 1110782 w 4357416"/>
              <a:gd name="connsiteY7" fmla="*/ 4762388 h 5857302"/>
              <a:gd name="connsiteX8" fmla="*/ 2230665 w 4357416"/>
              <a:gd name="connsiteY8" fmla="*/ 4238406 h 5857302"/>
              <a:gd name="connsiteX9" fmla="*/ 1511474 w 4357416"/>
              <a:gd name="connsiteY9" fmla="*/ 2481525 h 5857302"/>
              <a:gd name="connsiteX10" fmla="*/ 2621084 w 4357416"/>
              <a:gd name="connsiteY10" fmla="*/ 1125335 h 5857302"/>
              <a:gd name="connsiteX11" fmla="*/ 4007940 w 4357416"/>
              <a:gd name="connsiteY11" fmla="*/ 4431 h 5857302"/>
              <a:gd name="connsiteX0" fmla="*/ 4007940 w 4357416"/>
              <a:gd name="connsiteY0" fmla="*/ 4431 h 5857302"/>
              <a:gd name="connsiteX1" fmla="*/ 4264949 w 4357416"/>
              <a:gd name="connsiteY1" fmla="*/ 210936 h 5857302"/>
              <a:gd name="connsiteX2" fmla="*/ 4335478 w 4357416"/>
              <a:gd name="connsiteY2" fmla="*/ 391024 h 5857302"/>
              <a:gd name="connsiteX3" fmla="*/ 4357416 w 4357416"/>
              <a:gd name="connsiteY3" fmla="*/ 470126 h 5857302"/>
              <a:gd name="connsiteX4" fmla="*/ 4357416 w 4357416"/>
              <a:gd name="connsiteY4" fmla="*/ 5836037 h 5857302"/>
              <a:gd name="connsiteX5" fmla="*/ 0 w 4357416"/>
              <a:gd name="connsiteY5" fmla="*/ 5857302 h 5857302"/>
              <a:gd name="connsiteX6" fmla="*/ 189064 w 4357416"/>
              <a:gd name="connsiteY6" fmla="*/ 5617110 h 5857302"/>
              <a:gd name="connsiteX7" fmla="*/ 1110782 w 4357416"/>
              <a:gd name="connsiteY7" fmla="*/ 4762388 h 5857302"/>
              <a:gd name="connsiteX8" fmla="*/ 2230665 w 4357416"/>
              <a:gd name="connsiteY8" fmla="*/ 4238406 h 5857302"/>
              <a:gd name="connsiteX9" fmla="*/ 1511474 w 4357416"/>
              <a:gd name="connsiteY9" fmla="*/ 2481525 h 5857302"/>
              <a:gd name="connsiteX10" fmla="*/ 2621084 w 4357416"/>
              <a:gd name="connsiteY10" fmla="*/ 1125335 h 5857302"/>
              <a:gd name="connsiteX11" fmla="*/ 4007940 w 4357416"/>
              <a:gd name="connsiteY11" fmla="*/ 4431 h 5857302"/>
              <a:gd name="connsiteX0" fmla="*/ 4007940 w 4357416"/>
              <a:gd name="connsiteY0" fmla="*/ 4431 h 5857302"/>
              <a:gd name="connsiteX1" fmla="*/ 4264949 w 4357416"/>
              <a:gd name="connsiteY1" fmla="*/ 210936 h 5857302"/>
              <a:gd name="connsiteX2" fmla="*/ 4335478 w 4357416"/>
              <a:gd name="connsiteY2" fmla="*/ 391024 h 5857302"/>
              <a:gd name="connsiteX3" fmla="*/ 4357416 w 4357416"/>
              <a:gd name="connsiteY3" fmla="*/ 470126 h 5857302"/>
              <a:gd name="connsiteX4" fmla="*/ 4357416 w 4357416"/>
              <a:gd name="connsiteY4" fmla="*/ 5836037 h 5857302"/>
              <a:gd name="connsiteX5" fmla="*/ 0 w 4357416"/>
              <a:gd name="connsiteY5" fmla="*/ 5857302 h 5857302"/>
              <a:gd name="connsiteX6" fmla="*/ 189064 w 4357416"/>
              <a:gd name="connsiteY6" fmla="*/ 5617110 h 5857302"/>
              <a:gd name="connsiteX7" fmla="*/ 1110782 w 4357416"/>
              <a:gd name="connsiteY7" fmla="*/ 4762388 h 5857302"/>
              <a:gd name="connsiteX8" fmla="*/ 2230665 w 4357416"/>
              <a:gd name="connsiteY8" fmla="*/ 4238406 h 5857302"/>
              <a:gd name="connsiteX9" fmla="*/ 1511474 w 4357416"/>
              <a:gd name="connsiteY9" fmla="*/ 2481525 h 5857302"/>
              <a:gd name="connsiteX10" fmla="*/ 2621084 w 4357416"/>
              <a:gd name="connsiteY10" fmla="*/ 1125335 h 5857302"/>
              <a:gd name="connsiteX11" fmla="*/ 4007940 w 4357416"/>
              <a:gd name="connsiteY11" fmla="*/ 4431 h 5857302"/>
              <a:gd name="connsiteX0" fmla="*/ 4007940 w 4357416"/>
              <a:gd name="connsiteY0" fmla="*/ 4431 h 5857302"/>
              <a:gd name="connsiteX1" fmla="*/ 4264949 w 4357416"/>
              <a:gd name="connsiteY1" fmla="*/ 210936 h 5857302"/>
              <a:gd name="connsiteX2" fmla="*/ 4335478 w 4357416"/>
              <a:gd name="connsiteY2" fmla="*/ 391024 h 5857302"/>
              <a:gd name="connsiteX3" fmla="*/ 4357416 w 4357416"/>
              <a:gd name="connsiteY3" fmla="*/ 470126 h 5857302"/>
              <a:gd name="connsiteX4" fmla="*/ 4357416 w 4357416"/>
              <a:gd name="connsiteY4" fmla="*/ 5836037 h 5857302"/>
              <a:gd name="connsiteX5" fmla="*/ 0 w 4357416"/>
              <a:gd name="connsiteY5" fmla="*/ 5857302 h 5857302"/>
              <a:gd name="connsiteX6" fmla="*/ 189064 w 4357416"/>
              <a:gd name="connsiteY6" fmla="*/ 5617110 h 5857302"/>
              <a:gd name="connsiteX7" fmla="*/ 1110782 w 4357416"/>
              <a:gd name="connsiteY7" fmla="*/ 4762388 h 5857302"/>
              <a:gd name="connsiteX8" fmla="*/ 2230665 w 4357416"/>
              <a:gd name="connsiteY8" fmla="*/ 4238406 h 5857302"/>
              <a:gd name="connsiteX9" fmla="*/ 1511474 w 4357416"/>
              <a:gd name="connsiteY9" fmla="*/ 2481525 h 5857302"/>
              <a:gd name="connsiteX10" fmla="*/ 2621084 w 4357416"/>
              <a:gd name="connsiteY10" fmla="*/ 1125335 h 5857302"/>
              <a:gd name="connsiteX11" fmla="*/ 4007940 w 4357416"/>
              <a:gd name="connsiteY11" fmla="*/ 4431 h 5857302"/>
              <a:gd name="connsiteX0" fmla="*/ 4007940 w 4357416"/>
              <a:gd name="connsiteY0" fmla="*/ 4431 h 5857302"/>
              <a:gd name="connsiteX1" fmla="*/ 4264949 w 4357416"/>
              <a:gd name="connsiteY1" fmla="*/ 210936 h 5857302"/>
              <a:gd name="connsiteX2" fmla="*/ 4335478 w 4357416"/>
              <a:gd name="connsiteY2" fmla="*/ 391024 h 5857302"/>
              <a:gd name="connsiteX3" fmla="*/ 4357416 w 4357416"/>
              <a:gd name="connsiteY3" fmla="*/ 470126 h 5857302"/>
              <a:gd name="connsiteX4" fmla="*/ 4357416 w 4357416"/>
              <a:gd name="connsiteY4" fmla="*/ 5836037 h 5857302"/>
              <a:gd name="connsiteX5" fmla="*/ 0 w 4357416"/>
              <a:gd name="connsiteY5" fmla="*/ 5857302 h 5857302"/>
              <a:gd name="connsiteX6" fmla="*/ 189064 w 4357416"/>
              <a:gd name="connsiteY6" fmla="*/ 5617110 h 5857302"/>
              <a:gd name="connsiteX7" fmla="*/ 1110782 w 4357416"/>
              <a:gd name="connsiteY7" fmla="*/ 4762388 h 5857302"/>
              <a:gd name="connsiteX8" fmla="*/ 2230665 w 4357416"/>
              <a:gd name="connsiteY8" fmla="*/ 4238406 h 5857302"/>
              <a:gd name="connsiteX9" fmla="*/ 1511474 w 4357416"/>
              <a:gd name="connsiteY9" fmla="*/ 2481525 h 5857302"/>
              <a:gd name="connsiteX10" fmla="*/ 2621084 w 4357416"/>
              <a:gd name="connsiteY10" fmla="*/ 1125335 h 5857302"/>
              <a:gd name="connsiteX11" fmla="*/ 4007940 w 4357416"/>
              <a:gd name="connsiteY11" fmla="*/ 4431 h 5857302"/>
              <a:gd name="connsiteX0" fmla="*/ 4139415 w 4488891"/>
              <a:gd name="connsiteY0" fmla="*/ 4431 h 5857302"/>
              <a:gd name="connsiteX1" fmla="*/ 4396424 w 4488891"/>
              <a:gd name="connsiteY1" fmla="*/ 210936 h 5857302"/>
              <a:gd name="connsiteX2" fmla="*/ 4466953 w 4488891"/>
              <a:gd name="connsiteY2" fmla="*/ 391024 h 5857302"/>
              <a:gd name="connsiteX3" fmla="*/ 4488891 w 4488891"/>
              <a:gd name="connsiteY3" fmla="*/ 470126 h 5857302"/>
              <a:gd name="connsiteX4" fmla="*/ 4488891 w 4488891"/>
              <a:gd name="connsiteY4" fmla="*/ 5836037 h 5857302"/>
              <a:gd name="connsiteX5" fmla="*/ 131475 w 4488891"/>
              <a:gd name="connsiteY5" fmla="*/ 5857302 h 5857302"/>
              <a:gd name="connsiteX6" fmla="*/ 1242257 w 4488891"/>
              <a:gd name="connsiteY6" fmla="*/ 4762388 h 5857302"/>
              <a:gd name="connsiteX7" fmla="*/ 2362140 w 4488891"/>
              <a:gd name="connsiteY7" fmla="*/ 4238406 h 5857302"/>
              <a:gd name="connsiteX8" fmla="*/ 1642949 w 4488891"/>
              <a:gd name="connsiteY8" fmla="*/ 2481525 h 5857302"/>
              <a:gd name="connsiteX9" fmla="*/ 2752559 w 4488891"/>
              <a:gd name="connsiteY9" fmla="*/ 1125335 h 5857302"/>
              <a:gd name="connsiteX10" fmla="*/ 4139415 w 4488891"/>
              <a:gd name="connsiteY10" fmla="*/ 4431 h 5857302"/>
              <a:gd name="connsiteX0" fmla="*/ 4292446 w 4641922"/>
              <a:gd name="connsiteY0" fmla="*/ 4431 h 5857302"/>
              <a:gd name="connsiteX1" fmla="*/ 4549455 w 4641922"/>
              <a:gd name="connsiteY1" fmla="*/ 210936 h 5857302"/>
              <a:gd name="connsiteX2" fmla="*/ 4619984 w 4641922"/>
              <a:gd name="connsiteY2" fmla="*/ 391024 h 5857302"/>
              <a:gd name="connsiteX3" fmla="*/ 4641922 w 4641922"/>
              <a:gd name="connsiteY3" fmla="*/ 470126 h 5857302"/>
              <a:gd name="connsiteX4" fmla="*/ 4641922 w 4641922"/>
              <a:gd name="connsiteY4" fmla="*/ 5836037 h 5857302"/>
              <a:gd name="connsiteX5" fmla="*/ 284506 w 4641922"/>
              <a:gd name="connsiteY5" fmla="*/ 5857302 h 5857302"/>
              <a:gd name="connsiteX6" fmla="*/ 569653 w 4641922"/>
              <a:gd name="connsiteY6" fmla="*/ 5485161 h 5857302"/>
              <a:gd name="connsiteX7" fmla="*/ 1395288 w 4641922"/>
              <a:gd name="connsiteY7" fmla="*/ 4762388 h 5857302"/>
              <a:gd name="connsiteX8" fmla="*/ 2515171 w 4641922"/>
              <a:gd name="connsiteY8" fmla="*/ 4238406 h 5857302"/>
              <a:gd name="connsiteX9" fmla="*/ 1795980 w 4641922"/>
              <a:gd name="connsiteY9" fmla="*/ 2481525 h 5857302"/>
              <a:gd name="connsiteX10" fmla="*/ 2905590 w 4641922"/>
              <a:gd name="connsiteY10" fmla="*/ 1125335 h 5857302"/>
              <a:gd name="connsiteX11" fmla="*/ 4292446 w 4641922"/>
              <a:gd name="connsiteY11" fmla="*/ 4431 h 5857302"/>
              <a:gd name="connsiteX0" fmla="*/ 4292446 w 4641922"/>
              <a:gd name="connsiteY0" fmla="*/ 4431 h 5857302"/>
              <a:gd name="connsiteX1" fmla="*/ 4549455 w 4641922"/>
              <a:gd name="connsiteY1" fmla="*/ 210936 h 5857302"/>
              <a:gd name="connsiteX2" fmla="*/ 4619984 w 4641922"/>
              <a:gd name="connsiteY2" fmla="*/ 391024 h 5857302"/>
              <a:gd name="connsiteX3" fmla="*/ 4641922 w 4641922"/>
              <a:gd name="connsiteY3" fmla="*/ 470126 h 5857302"/>
              <a:gd name="connsiteX4" fmla="*/ 4641922 w 4641922"/>
              <a:gd name="connsiteY4" fmla="*/ 5836037 h 5857302"/>
              <a:gd name="connsiteX5" fmla="*/ 284506 w 4641922"/>
              <a:gd name="connsiteY5" fmla="*/ 5857302 h 5857302"/>
              <a:gd name="connsiteX6" fmla="*/ 569653 w 4641922"/>
              <a:gd name="connsiteY6" fmla="*/ 5485161 h 5857302"/>
              <a:gd name="connsiteX7" fmla="*/ 1395288 w 4641922"/>
              <a:gd name="connsiteY7" fmla="*/ 4762388 h 5857302"/>
              <a:gd name="connsiteX8" fmla="*/ 2515171 w 4641922"/>
              <a:gd name="connsiteY8" fmla="*/ 4238406 h 5857302"/>
              <a:gd name="connsiteX9" fmla="*/ 1795980 w 4641922"/>
              <a:gd name="connsiteY9" fmla="*/ 2481525 h 5857302"/>
              <a:gd name="connsiteX10" fmla="*/ 2905590 w 4641922"/>
              <a:gd name="connsiteY10" fmla="*/ 1125335 h 5857302"/>
              <a:gd name="connsiteX11" fmla="*/ 4292446 w 4641922"/>
              <a:gd name="connsiteY11" fmla="*/ 4431 h 5857302"/>
              <a:gd name="connsiteX0" fmla="*/ 4313053 w 4662529"/>
              <a:gd name="connsiteY0" fmla="*/ 4431 h 5857302"/>
              <a:gd name="connsiteX1" fmla="*/ 4570062 w 4662529"/>
              <a:gd name="connsiteY1" fmla="*/ 210936 h 5857302"/>
              <a:gd name="connsiteX2" fmla="*/ 4640591 w 4662529"/>
              <a:gd name="connsiteY2" fmla="*/ 391024 h 5857302"/>
              <a:gd name="connsiteX3" fmla="*/ 4662529 w 4662529"/>
              <a:gd name="connsiteY3" fmla="*/ 470126 h 5857302"/>
              <a:gd name="connsiteX4" fmla="*/ 4662529 w 4662529"/>
              <a:gd name="connsiteY4" fmla="*/ 5836037 h 5857302"/>
              <a:gd name="connsiteX5" fmla="*/ 305113 w 4662529"/>
              <a:gd name="connsiteY5" fmla="*/ 5857302 h 5857302"/>
              <a:gd name="connsiteX6" fmla="*/ 590260 w 4662529"/>
              <a:gd name="connsiteY6" fmla="*/ 5485161 h 5857302"/>
              <a:gd name="connsiteX7" fmla="*/ 1415895 w 4662529"/>
              <a:gd name="connsiteY7" fmla="*/ 4762388 h 5857302"/>
              <a:gd name="connsiteX8" fmla="*/ 2535778 w 4662529"/>
              <a:gd name="connsiteY8" fmla="*/ 4238406 h 5857302"/>
              <a:gd name="connsiteX9" fmla="*/ 1816587 w 4662529"/>
              <a:gd name="connsiteY9" fmla="*/ 2481525 h 5857302"/>
              <a:gd name="connsiteX10" fmla="*/ 2926197 w 4662529"/>
              <a:gd name="connsiteY10" fmla="*/ 1125335 h 5857302"/>
              <a:gd name="connsiteX11" fmla="*/ 4313053 w 4662529"/>
              <a:gd name="connsiteY11" fmla="*/ 4431 h 5857302"/>
              <a:gd name="connsiteX0" fmla="*/ 4313053 w 4662529"/>
              <a:gd name="connsiteY0" fmla="*/ 4431 h 5857302"/>
              <a:gd name="connsiteX1" fmla="*/ 4570062 w 4662529"/>
              <a:gd name="connsiteY1" fmla="*/ 210936 h 5857302"/>
              <a:gd name="connsiteX2" fmla="*/ 4640591 w 4662529"/>
              <a:gd name="connsiteY2" fmla="*/ 391024 h 5857302"/>
              <a:gd name="connsiteX3" fmla="*/ 4662529 w 4662529"/>
              <a:gd name="connsiteY3" fmla="*/ 470126 h 5857302"/>
              <a:gd name="connsiteX4" fmla="*/ 4662529 w 4662529"/>
              <a:gd name="connsiteY4" fmla="*/ 5836037 h 5857302"/>
              <a:gd name="connsiteX5" fmla="*/ 305113 w 4662529"/>
              <a:gd name="connsiteY5" fmla="*/ 5857302 h 5857302"/>
              <a:gd name="connsiteX6" fmla="*/ 590260 w 4662529"/>
              <a:gd name="connsiteY6" fmla="*/ 5485161 h 5857302"/>
              <a:gd name="connsiteX7" fmla="*/ 1415895 w 4662529"/>
              <a:gd name="connsiteY7" fmla="*/ 4762388 h 5857302"/>
              <a:gd name="connsiteX8" fmla="*/ 2535778 w 4662529"/>
              <a:gd name="connsiteY8" fmla="*/ 4238406 h 5857302"/>
              <a:gd name="connsiteX9" fmla="*/ 1816587 w 4662529"/>
              <a:gd name="connsiteY9" fmla="*/ 2481525 h 5857302"/>
              <a:gd name="connsiteX10" fmla="*/ 2926197 w 4662529"/>
              <a:gd name="connsiteY10" fmla="*/ 1125335 h 5857302"/>
              <a:gd name="connsiteX11" fmla="*/ 4313053 w 4662529"/>
              <a:gd name="connsiteY11" fmla="*/ 4431 h 5857302"/>
              <a:gd name="connsiteX0" fmla="*/ 4313053 w 4662529"/>
              <a:gd name="connsiteY0" fmla="*/ 4431 h 5857302"/>
              <a:gd name="connsiteX1" fmla="*/ 4570062 w 4662529"/>
              <a:gd name="connsiteY1" fmla="*/ 210936 h 5857302"/>
              <a:gd name="connsiteX2" fmla="*/ 4640591 w 4662529"/>
              <a:gd name="connsiteY2" fmla="*/ 391024 h 5857302"/>
              <a:gd name="connsiteX3" fmla="*/ 4662529 w 4662529"/>
              <a:gd name="connsiteY3" fmla="*/ 470126 h 5857302"/>
              <a:gd name="connsiteX4" fmla="*/ 4662529 w 4662529"/>
              <a:gd name="connsiteY4" fmla="*/ 5836037 h 5857302"/>
              <a:gd name="connsiteX5" fmla="*/ 305113 w 4662529"/>
              <a:gd name="connsiteY5" fmla="*/ 5857302 h 5857302"/>
              <a:gd name="connsiteX6" fmla="*/ 590260 w 4662529"/>
              <a:gd name="connsiteY6" fmla="*/ 5485161 h 5857302"/>
              <a:gd name="connsiteX7" fmla="*/ 1415895 w 4662529"/>
              <a:gd name="connsiteY7" fmla="*/ 4762388 h 5857302"/>
              <a:gd name="connsiteX8" fmla="*/ 2535778 w 4662529"/>
              <a:gd name="connsiteY8" fmla="*/ 4238406 h 5857302"/>
              <a:gd name="connsiteX9" fmla="*/ 1816587 w 4662529"/>
              <a:gd name="connsiteY9" fmla="*/ 2481525 h 5857302"/>
              <a:gd name="connsiteX10" fmla="*/ 2926197 w 4662529"/>
              <a:gd name="connsiteY10" fmla="*/ 1125335 h 5857302"/>
              <a:gd name="connsiteX11" fmla="*/ 4313053 w 4662529"/>
              <a:gd name="connsiteY11" fmla="*/ 4431 h 5857302"/>
              <a:gd name="connsiteX0" fmla="*/ 4303336 w 4652812"/>
              <a:gd name="connsiteY0" fmla="*/ 4431 h 5857302"/>
              <a:gd name="connsiteX1" fmla="*/ 4560345 w 4652812"/>
              <a:gd name="connsiteY1" fmla="*/ 210936 h 5857302"/>
              <a:gd name="connsiteX2" fmla="*/ 4630874 w 4652812"/>
              <a:gd name="connsiteY2" fmla="*/ 391024 h 5857302"/>
              <a:gd name="connsiteX3" fmla="*/ 4652812 w 4652812"/>
              <a:gd name="connsiteY3" fmla="*/ 470126 h 5857302"/>
              <a:gd name="connsiteX4" fmla="*/ 4652812 w 4652812"/>
              <a:gd name="connsiteY4" fmla="*/ 5836037 h 5857302"/>
              <a:gd name="connsiteX5" fmla="*/ 295396 w 4652812"/>
              <a:gd name="connsiteY5" fmla="*/ 5857302 h 5857302"/>
              <a:gd name="connsiteX6" fmla="*/ 623073 w 4652812"/>
              <a:gd name="connsiteY6" fmla="*/ 5495794 h 5857302"/>
              <a:gd name="connsiteX7" fmla="*/ 1406178 w 4652812"/>
              <a:gd name="connsiteY7" fmla="*/ 4762388 h 5857302"/>
              <a:gd name="connsiteX8" fmla="*/ 2526061 w 4652812"/>
              <a:gd name="connsiteY8" fmla="*/ 4238406 h 5857302"/>
              <a:gd name="connsiteX9" fmla="*/ 1806870 w 4652812"/>
              <a:gd name="connsiteY9" fmla="*/ 2481525 h 5857302"/>
              <a:gd name="connsiteX10" fmla="*/ 2916480 w 4652812"/>
              <a:gd name="connsiteY10" fmla="*/ 1125335 h 5857302"/>
              <a:gd name="connsiteX11" fmla="*/ 4303336 w 4652812"/>
              <a:gd name="connsiteY11" fmla="*/ 4431 h 5857302"/>
              <a:gd name="connsiteX0" fmla="*/ 4303336 w 4652812"/>
              <a:gd name="connsiteY0" fmla="*/ 4431 h 5857302"/>
              <a:gd name="connsiteX1" fmla="*/ 4560345 w 4652812"/>
              <a:gd name="connsiteY1" fmla="*/ 210936 h 5857302"/>
              <a:gd name="connsiteX2" fmla="*/ 4630874 w 4652812"/>
              <a:gd name="connsiteY2" fmla="*/ 391024 h 5857302"/>
              <a:gd name="connsiteX3" fmla="*/ 4652812 w 4652812"/>
              <a:gd name="connsiteY3" fmla="*/ 470126 h 5857302"/>
              <a:gd name="connsiteX4" fmla="*/ 4652812 w 4652812"/>
              <a:gd name="connsiteY4" fmla="*/ 5836037 h 5857302"/>
              <a:gd name="connsiteX5" fmla="*/ 295396 w 4652812"/>
              <a:gd name="connsiteY5" fmla="*/ 5857302 h 5857302"/>
              <a:gd name="connsiteX6" fmla="*/ 623073 w 4652812"/>
              <a:gd name="connsiteY6" fmla="*/ 5495794 h 5857302"/>
              <a:gd name="connsiteX7" fmla="*/ 1406178 w 4652812"/>
              <a:gd name="connsiteY7" fmla="*/ 4762388 h 5857302"/>
              <a:gd name="connsiteX8" fmla="*/ 2526061 w 4652812"/>
              <a:gd name="connsiteY8" fmla="*/ 4238406 h 5857302"/>
              <a:gd name="connsiteX9" fmla="*/ 1806870 w 4652812"/>
              <a:gd name="connsiteY9" fmla="*/ 2481525 h 5857302"/>
              <a:gd name="connsiteX10" fmla="*/ 2916480 w 4652812"/>
              <a:gd name="connsiteY10" fmla="*/ 1125335 h 5857302"/>
              <a:gd name="connsiteX11" fmla="*/ 4303336 w 4652812"/>
              <a:gd name="connsiteY11" fmla="*/ 4431 h 5857302"/>
              <a:gd name="connsiteX0" fmla="*/ 4139416 w 4488892"/>
              <a:gd name="connsiteY0" fmla="*/ 4431 h 5857302"/>
              <a:gd name="connsiteX1" fmla="*/ 4396425 w 4488892"/>
              <a:gd name="connsiteY1" fmla="*/ 210936 h 5857302"/>
              <a:gd name="connsiteX2" fmla="*/ 4466954 w 4488892"/>
              <a:gd name="connsiteY2" fmla="*/ 391024 h 5857302"/>
              <a:gd name="connsiteX3" fmla="*/ 4488892 w 4488892"/>
              <a:gd name="connsiteY3" fmla="*/ 470126 h 5857302"/>
              <a:gd name="connsiteX4" fmla="*/ 4488892 w 4488892"/>
              <a:gd name="connsiteY4" fmla="*/ 5836037 h 5857302"/>
              <a:gd name="connsiteX5" fmla="*/ 131476 w 4488892"/>
              <a:gd name="connsiteY5" fmla="*/ 5857302 h 5857302"/>
              <a:gd name="connsiteX6" fmla="*/ 1242258 w 4488892"/>
              <a:gd name="connsiteY6" fmla="*/ 4762388 h 5857302"/>
              <a:gd name="connsiteX7" fmla="*/ 2362141 w 4488892"/>
              <a:gd name="connsiteY7" fmla="*/ 4238406 h 5857302"/>
              <a:gd name="connsiteX8" fmla="*/ 1642950 w 4488892"/>
              <a:gd name="connsiteY8" fmla="*/ 2481525 h 5857302"/>
              <a:gd name="connsiteX9" fmla="*/ 2752560 w 4488892"/>
              <a:gd name="connsiteY9" fmla="*/ 1125335 h 5857302"/>
              <a:gd name="connsiteX10" fmla="*/ 4139416 w 4488892"/>
              <a:gd name="connsiteY10" fmla="*/ 4431 h 5857302"/>
              <a:gd name="connsiteX0" fmla="*/ 3893492 w 4242968"/>
              <a:gd name="connsiteY0" fmla="*/ 4431 h 5867935"/>
              <a:gd name="connsiteX1" fmla="*/ 4150501 w 4242968"/>
              <a:gd name="connsiteY1" fmla="*/ 210936 h 5867935"/>
              <a:gd name="connsiteX2" fmla="*/ 4221030 w 4242968"/>
              <a:gd name="connsiteY2" fmla="*/ 391024 h 5867935"/>
              <a:gd name="connsiteX3" fmla="*/ 4242968 w 4242968"/>
              <a:gd name="connsiteY3" fmla="*/ 470126 h 5867935"/>
              <a:gd name="connsiteX4" fmla="*/ 4242968 w 4242968"/>
              <a:gd name="connsiteY4" fmla="*/ 5836037 h 5867935"/>
              <a:gd name="connsiteX5" fmla="*/ 151366 w 4242968"/>
              <a:gd name="connsiteY5" fmla="*/ 5867935 h 5867935"/>
              <a:gd name="connsiteX6" fmla="*/ 996334 w 4242968"/>
              <a:gd name="connsiteY6" fmla="*/ 4762388 h 5867935"/>
              <a:gd name="connsiteX7" fmla="*/ 2116217 w 4242968"/>
              <a:gd name="connsiteY7" fmla="*/ 4238406 h 5867935"/>
              <a:gd name="connsiteX8" fmla="*/ 1397026 w 4242968"/>
              <a:gd name="connsiteY8" fmla="*/ 2481525 h 5867935"/>
              <a:gd name="connsiteX9" fmla="*/ 2506636 w 4242968"/>
              <a:gd name="connsiteY9" fmla="*/ 1125335 h 5867935"/>
              <a:gd name="connsiteX10" fmla="*/ 3893492 w 4242968"/>
              <a:gd name="connsiteY10" fmla="*/ 4431 h 5867935"/>
              <a:gd name="connsiteX0" fmla="*/ 3820126 w 4169602"/>
              <a:gd name="connsiteY0" fmla="*/ 4431 h 5867935"/>
              <a:gd name="connsiteX1" fmla="*/ 4077135 w 4169602"/>
              <a:gd name="connsiteY1" fmla="*/ 210936 h 5867935"/>
              <a:gd name="connsiteX2" fmla="*/ 4147664 w 4169602"/>
              <a:gd name="connsiteY2" fmla="*/ 391024 h 5867935"/>
              <a:gd name="connsiteX3" fmla="*/ 4169602 w 4169602"/>
              <a:gd name="connsiteY3" fmla="*/ 470126 h 5867935"/>
              <a:gd name="connsiteX4" fmla="*/ 4169602 w 4169602"/>
              <a:gd name="connsiteY4" fmla="*/ 5836037 h 5867935"/>
              <a:gd name="connsiteX5" fmla="*/ 78000 w 4169602"/>
              <a:gd name="connsiteY5" fmla="*/ 5867935 h 5867935"/>
              <a:gd name="connsiteX6" fmla="*/ 922968 w 4169602"/>
              <a:gd name="connsiteY6" fmla="*/ 4762388 h 5867935"/>
              <a:gd name="connsiteX7" fmla="*/ 2042851 w 4169602"/>
              <a:gd name="connsiteY7" fmla="*/ 4238406 h 5867935"/>
              <a:gd name="connsiteX8" fmla="*/ 1323660 w 4169602"/>
              <a:gd name="connsiteY8" fmla="*/ 2481525 h 5867935"/>
              <a:gd name="connsiteX9" fmla="*/ 2433270 w 4169602"/>
              <a:gd name="connsiteY9" fmla="*/ 1125335 h 5867935"/>
              <a:gd name="connsiteX10" fmla="*/ 3820126 w 4169602"/>
              <a:gd name="connsiteY10" fmla="*/ 4431 h 5867935"/>
              <a:gd name="connsiteX0" fmla="*/ 3802573 w 4152049"/>
              <a:gd name="connsiteY0" fmla="*/ 4431 h 5867935"/>
              <a:gd name="connsiteX1" fmla="*/ 4059582 w 4152049"/>
              <a:gd name="connsiteY1" fmla="*/ 210936 h 5867935"/>
              <a:gd name="connsiteX2" fmla="*/ 4130111 w 4152049"/>
              <a:gd name="connsiteY2" fmla="*/ 391024 h 5867935"/>
              <a:gd name="connsiteX3" fmla="*/ 4152049 w 4152049"/>
              <a:gd name="connsiteY3" fmla="*/ 470126 h 5867935"/>
              <a:gd name="connsiteX4" fmla="*/ 4152049 w 4152049"/>
              <a:gd name="connsiteY4" fmla="*/ 5836037 h 5867935"/>
              <a:gd name="connsiteX5" fmla="*/ 60447 w 4152049"/>
              <a:gd name="connsiteY5" fmla="*/ 5867935 h 5867935"/>
              <a:gd name="connsiteX6" fmla="*/ 905415 w 4152049"/>
              <a:gd name="connsiteY6" fmla="*/ 4762388 h 5867935"/>
              <a:gd name="connsiteX7" fmla="*/ 2025298 w 4152049"/>
              <a:gd name="connsiteY7" fmla="*/ 4238406 h 5867935"/>
              <a:gd name="connsiteX8" fmla="*/ 1306107 w 4152049"/>
              <a:gd name="connsiteY8" fmla="*/ 2481525 h 5867935"/>
              <a:gd name="connsiteX9" fmla="*/ 2415717 w 4152049"/>
              <a:gd name="connsiteY9" fmla="*/ 1125335 h 5867935"/>
              <a:gd name="connsiteX10" fmla="*/ 3802573 w 4152049"/>
              <a:gd name="connsiteY10" fmla="*/ 4431 h 5867935"/>
              <a:gd name="connsiteX0" fmla="*/ 3804377 w 4153853"/>
              <a:gd name="connsiteY0" fmla="*/ 4431 h 5867935"/>
              <a:gd name="connsiteX1" fmla="*/ 4061386 w 4153853"/>
              <a:gd name="connsiteY1" fmla="*/ 210936 h 5867935"/>
              <a:gd name="connsiteX2" fmla="*/ 4131915 w 4153853"/>
              <a:gd name="connsiteY2" fmla="*/ 391024 h 5867935"/>
              <a:gd name="connsiteX3" fmla="*/ 4153853 w 4153853"/>
              <a:gd name="connsiteY3" fmla="*/ 470126 h 5867935"/>
              <a:gd name="connsiteX4" fmla="*/ 4153853 w 4153853"/>
              <a:gd name="connsiteY4" fmla="*/ 5836037 h 5867935"/>
              <a:gd name="connsiteX5" fmla="*/ 62251 w 4153853"/>
              <a:gd name="connsiteY5" fmla="*/ 5867935 h 5867935"/>
              <a:gd name="connsiteX6" fmla="*/ 907219 w 4153853"/>
              <a:gd name="connsiteY6" fmla="*/ 4762388 h 5867935"/>
              <a:gd name="connsiteX7" fmla="*/ 2027102 w 4153853"/>
              <a:gd name="connsiteY7" fmla="*/ 4238406 h 5867935"/>
              <a:gd name="connsiteX8" fmla="*/ 1307911 w 4153853"/>
              <a:gd name="connsiteY8" fmla="*/ 2481525 h 5867935"/>
              <a:gd name="connsiteX9" fmla="*/ 2417521 w 4153853"/>
              <a:gd name="connsiteY9" fmla="*/ 1125335 h 5867935"/>
              <a:gd name="connsiteX10" fmla="*/ 3804377 w 4153853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304212 w 4150154"/>
              <a:gd name="connsiteY8" fmla="*/ 2481525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304212 w 4150154"/>
              <a:gd name="connsiteY8" fmla="*/ 2481525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51506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51506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51506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51506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51506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80203 w 4150154"/>
              <a:gd name="connsiteY9" fmla="*/ 241445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263538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263538 h 5867935"/>
              <a:gd name="connsiteX10" fmla="*/ 1583400 w 4150154"/>
              <a:gd name="connsiteY10" fmla="*/ 165489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263538 h 5867935"/>
              <a:gd name="connsiteX10" fmla="*/ 1292452 w 4150154"/>
              <a:gd name="connsiteY10" fmla="*/ 110326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024446 w 3373922"/>
              <a:gd name="connsiteY0" fmla="*/ 4431 h 5851014"/>
              <a:gd name="connsiteX1" fmla="*/ 3281455 w 3373922"/>
              <a:gd name="connsiteY1" fmla="*/ 210936 h 5851014"/>
              <a:gd name="connsiteX2" fmla="*/ 3351984 w 3373922"/>
              <a:gd name="connsiteY2" fmla="*/ 391024 h 5851014"/>
              <a:gd name="connsiteX3" fmla="*/ 3373922 w 3373922"/>
              <a:gd name="connsiteY3" fmla="*/ 470126 h 5851014"/>
              <a:gd name="connsiteX4" fmla="*/ 3373922 w 3373922"/>
              <a:gd name="connsiteY4" fmla="*/ 5836037 h 5851014"/>
              <a:gd name="connsiteX5" fmla="*/ 167417 w 3373922"/>
              <a:gd name="connsiteY5" fmla="*/ 5851014 h 5851014"/>
              <a:gd name="connsiteX6" fmla="*/ 191083 w 3373922"/>
              <a:gd name="connsiteY6" fmla="*/ 4709225 h 5851014"/>
              <a:gd name="connsiteX7" fmla="*/ 1247171 w 3373922"/>
              <a:gd name="connsiteY7" fmla="*/ 4238406 h 5851014"/>
              <a:gd name="connsiteX8" fmla="*/ 662188 w 3373922"/>
              <a:gd name="connsiteY8" fmla="*/ 3373651 h 5851014"/>
              <a:gd name="connsiteX9" fmla="*/ 489679 w 3373922"/>
              <a:gd name="connsiteY9" fmla="*/ 2263538 h 5851014"/>
              <a:gd name="connsiteX10" fmla="*/ 516220 w 3373922"/>
              <a:gd name="connsiteY10" fmla="*/ 1103269 h 5851014"/>
              <a:gd name="connsiteX11" fmla="*/ 1637590 w 3373922"/>
              <a:gd name="connsiteY11" fmla="*/ 1125335 h 5851014"/>
              <a:gd name="connsiteX12" fmla="*/ 3024446 w 3373922"/>
              <a:gd name="connsiteY12" fmla="*/ 4431 h 5851014"/>
              <a:gd name="connsiteX0" fmla="*/ 3024446 w 3373922"/>
              <a:gd name="connsiteY0" fmla="*/ 4431 h 5851014"/>
              <a:gd name="connsiteX1" fmla="*/ 3281455 w 3373922"/>
              <a:gd name="connsiteY1" fmla="*/ 210936 h 5851014"/>
              <a:gd name="connsiteX2" fmla="*/ 3351984 w 3373922"/>
              <a:gd name="connsiteY2" fmla="*/ 391024 h 5851014"/>
              <a:gd name="connsiteX3" fmla="*/ 3373922 w 3373922"/>
              <a:gd name="connsiteY3" fmla="*/ 470126 h 5851014"/>
              <a:gd name="connsiteX4" fmla="*/ 3373922 w 3373922"/>
              <a:gd name="connsiteY4" fmla="*/ 5836037 h 5851014"/>
              <a:gd name="connsiteX5" fmla="*/ 167417 w 3373922"/>
              <a:gd name="connsiteY5" fmla="*/ 5851014 h 5851014"/>
              <a:gd name="connsiteX6" fmla="*/ 191083 w 3373922"/>
              <a:gd name="connsiteY6" fmla="*/ 4709225 h 5851014"/>
              <a:gd name="connsiteX7" fmla="*/ 1247171 w 3373922"/>
              <a:gd name="connsiteY7" fmla="*/ 4238406 h 5851014"/>
              <a:gd name="connsiteX8" fmla="*/ 662188 w 3373922"/>
              <a:gd name="connsiteY8" fmla="*/ 3373651 h 5851014"/>
              <a:gd name="connsiteX9" fmla="*/ 388612 w 3373922"/>
              <a:gd name="connsiteY9" fmla="*/ 2256770 h 5851014"/>
              <a:gd name="connsiteX10" fmla="*/ 516220 w 3373922"/>
              <a:gd name="connsiteY10" fmla="*/ 1103269 h 5851014"/>
              <a:gd name="connsiteX11" fmla="*/ 1637590 w 3373922"/>
              <a:gd name="connsiteY11" fmla="*/ 1125335 h 5851014"/>
              <a:gd name="connsiteX12" fmla="*/ 3024446 w 3373922"/>
              <a:gd name="connsiteY12" fmla="*/ 4431 h 5851014"/>
              <a:gd name="connsiteX0" fmla="*/ 3024446 w 3373922"/>
              <a:gd name="connsiteY0" fmla="*/ 4431 h 5851014"/>
              <a:gd name="connsiteX1" fmla="*/ 3281455 w 3373922"/>
              <a:gd name="connsiteY1" fmla="*/ 210936 h 5851014"/>
              <a:gd name="connsiteX2" fmla="*/ 3351984 w 3373922"/>
              <a:gd name="connsiteY2" fmla="*/ 391024 h 5851014"/>
              <a:gd name="connsiteX3" fmla="*/ 3373922 w 3373922"/>
              <a:gd name="connsiteY3" fmla="*/ 470126 h 5851014"/>
              <a:gd name="connsiteX4" fmla="*/ 3373922 w 3373922"/>
              <a:gd name="connsiteY4" fmla="*/ 5836037 h 5851014"/>
              <a:gd name="connsiteX5" fmla="*/ 167417 w 3373922"/>
              <a:gd name="connsiteY5" fmla="*/ 5851014 h 5851014"/>
              <a:gd name="connsiteX6" fmla="*/ 191083 w 3373922"/>
              <a:gd name="connsiteY6" fmla="*/ 4709225 h 5851014"/>
              <a:gd name="connsiteX7" fmla="*/ 1247171 w 3373922"/>
              <a:gd name="connsiteY7" fmla="*/ 4238406 h 5851014"/>
              <a:gd name="connsiteX8" fmla="*/ 662188 w 3373922"/>
              <a:gd name="connsiteY8" fmla="*/ 3373651 h 5851014"/>
              <a:gd name="connsiteX9" fmla="*/ 388612 w 3373922"/>
              <a:gd name="connsiteY9" fmla="*/ 2256770 h 5851014"/>
              <a:gd name="connsiteX10" fmla="*/ 516220 w 3373922"/>
              <a:gd name="connsiteY10" fmla="*/ 1103269 h 5851014"/>
              <a:gd name="connsiteX11" fmla="*/ 1637590 w 3373922"/>
              <a:gd name="connsiteY11" fmla="*/ 1125335 h 5851014"/>
              <a:gd name="connsiteX12" fmla="*/ 3024446 w 3373922"/>
              <a:gd name="connsiteY12" fmla="*/ 4431 h 5851014"/>
              <a:gd name="connsiteX0" fmla="*/ 3024446 w 3373922"/>
              <a:gd name="connsiteY0" fmla="*/ 9109 h 5855692"/>
              <a:gd name="connsiteX1" fmla="*/ 3281455 w 3373922"/>
              <a:gd name="connsiteY1" fmla="*/ 215614 h 5855692"/>
              <a:gd name="connsiteX2" fmla="*/ 3351984 w 3373922"/>
              <a:gd name="connsiteY2" fmla="*/ 395702 h 5855692"/>
              <a:gd name="connsiteX3" fmla="*/ 3373922 w 3373922"/>
              <a:gd name="connsiteY3" fmla="*/ 474804 h 5855692"/>
              <a:gd name="connsiteX4" fmla="*/ 3373922 w 3373922"/>
              <a:gd name="connsiteY4" fmla="*/ 5840715 h 5855692"/>
              <a:gd name="connsiteX5" fmla="*/ 167417 w 3373922"/>
              <a:gd name="connsiteY5" fmla="*/ 5855692 h 5855692"/>
              <a:gd name="connsiteX6" fmla="*/ 191083 w 3373922"/>
              <a:gd name="connsiteY6" fmla="*/ 4713903 h 5855692"/>
              <a:gd name="connsiteX7" fmla="*/ 1247171 w 3373922"/>
              <a:gd name="connsiteY7" fmla="*/ 4243084 h 5855692"/>
              <a:gd name="connsiteX8" fmla="*/ 662188 w 3373922"/>
              <a:gd name="connsiteY8" fmla="*/ 3378329 h 5855692"/>
              <a:gd name="connsiteX9" fmla="*/ 388612 w 3373922"/>
              <a:gd name="connsiteY9" fmla="*/ 2261448 h 5855692"/>
              <a:gd name="connsiteX10" fmla="*/ 516220 w 3373922"/>
              <a:gd name="connsiteY10" fmla="*/ 1107947 h 5855692"/>
              <a:gd name="connsiteX11" fmla="*/ 1515086 w 3373922"/>
              <a:gd name="connsiteY11" fmla="*/ 774669 h 5855692"/>
              <a:gd name="connsiteX12" fmla="*/ 3024446 w 3373922"/>
              <a:gd name="connsiteY12" fmla="*/ 9109 h 5855692"/>
              <a:gd name="connsiteX0" fmla="*/ 3024446 w 3373922"/>
              <a:gd name="connsiteY0" fmla="*/ 15651 h 5862234"/>
              <a:gd name="connsiteX1" fmla="*/ 3281455 w 3373922"/>
              <a:gd name="connsiteY1" fmla="*/ 222156 h 5862234"/>
              <a:gd name="connsiteX2" fmla="*/ 3351984 w 3373922"/>
              <a:gd name="connsiteY2" fmla="*/ 402244 h 5862234"/>
              <a:gd name="connsiteX3" fmla="*/ 3373922 w 3373922"/>
              <a:gd name="connsiteY3" fmla="*/ 481346 h 5862234"/>
              <a:gd name="connsiteX4" fmla="*/ 3373922 w 3373922"/>
              <a:gd name="connsiteY4" fmla="*/ 5847257 h 5862234"/>
              <a:gd name="connsiteX5" fmla="*/ 167417 w 3373922"/>
              <a:gd name="connsiteY5" fmla="*/ 5862234 h 5862234"/>
              <a:gd name="connsiteX6" fmla="*/ 191083 w 3373922"/>
              <a:gd name="connsiteY6" fmla="*/ 4720445 h 5862234"/>
              <a:gd name="connsiteX7" fmla="*/ 1247171 w 3373922"/>
              <a:gd name="connsiteY7" fmla="*/ 4249626 h 5862234"/>
              <a:gd name="connsiteX8" fmla="*/ 662188 w 3373922"/>
              <a:gd name="connsiteY8" fmla="*/ 3384871 h 5862234"/>
              <a:gd name="connsiteX9" fmla="*/ 388612 w 3373922"/>
              <a:gd name="connsiteY9" fmla="*/ 2267990 h 5862234"/>
              <a:gd name="connsiteX10" fmla="*/ 516220 w 3373922"/>
              <a:gd name="connsiteY10" fmla="*/ 1114489 h 5862234"/>
              <a:gd name="connsiteX11" fmla="*/ 783121 w 3373922"/>
              <a:gd name="connsiteY11" fmla="*/ 628920 h 5862234"/>
              <a:gd name="connsiteX12" fmla="*/ 3024446 w 3373922"/>
              <a:gd name="connsiteY12" fmla="*/ 15651 h 5862234"/>
              <a:gd name="connsiteX0" fmla="*/ 3015258 w 3373922"/>
              <a:gd name="connsiteY0" fmla="*/ 86057 h 5641596"/>
              <a:gd name="connsiteX1" fmla="*/ 3281455 w 3373922"/>
              <a:gd name="connsiteY1" fmla="*/ 1518 h 5641596"/>
              <a:gd name="connsiteX2" fmla="*/ 3351984 w 3373922"/>
              <a:gd name="connsiteY2" fmla="*/ 181606 h 5641596"/>
              <a:gd name="connsiteX3" fmla="*/ 3373922 w 3373922"/>
              <a:gd name="connsiteY3" fmla="*/ 260708 h 5641596"/>
              <a:gd name="connsiteX4" fmla="*/ 3373922 w 3373922"/>
              <a:gd name="connsiteY4" fmla="*/ 5626619 h 5641596"/>
              <a:gd name="connsiteX5" fmla="*/ 167417 w 3373922"/>
              <a:gd name="connsiteY5" fmla="*/ 5641596 h 5641596"/>
              <a:gd name="connsiteX6" fmla="*/ 191083 w 3373922"/>
              <a:gd name="connsiteY6" fmla="*/ 4499807 h 5641596"/>
              <a:gd name="connsiteX7" fmla="*/ 1247171 w 3373922"/>
              <a:gd name="connsiteY7" fmla="*/ 4028988 h 5641596"/>
              <a:gd name="connsiteX8" fmla="*/ 662188 w 3373922"/>
              <a:gd name="connsiteY8" fmla="*/ 3164233 h 5641596"/>
              <a:gd name="connsiteX9" fmla="*/ 388612 w 3373922"/>
              <a:gd name="connsiteY9" fmla="*/ 2047352 h 5641596"/>
              <a:gd name="connsiteX10" fmla="*/ 516220 w 3373922"/>
              <a:gd name="connsiteY10" fmla="*/ 893851 h 5641596"/>
              <a:gd name="connsiteX11" fmla="*/ 783121 w 3373922"/>
              <a:gd name="connsiteY11" fmla="*/ 408282 h 5641596"/>
              <a:gd name="connsiteX12" fmla="*/ 3015258 w 3373922"/>
              <a:gd name="connsiteY12" fmla="*/ 86057 h 5641596"/>
              <a:gd name="connsiteX0" fmla="*/ 2984196 w 3342860"/>
              <a:gd name="connsiteY0" fmla="*/ 86057 h 5641596"/>
              <a:gd name="connsiteX1" fmla="*/ 3250393 w 3342860"/>
              <a:gd name="connsiteY1" fmla="*/ 1518 h 5641596"/>
              <a:gd name="connsiteX2" fmla="*/ 3320922 w 3342860"/>
              <a:gd name="connsiteY2" fmla="*/ 181606 h 5641596"/>
              <a:gd name="connsiteX3" fmla="*/ 3342860 w 3342860"/>
              <a:gd name="connsiteY3" fmla="*/ 260708 h 5641596"/>
              <a:gd name="connsiteX4" fmla="*/ 3342860 w 3342860"/>
              <a:gd name="connsiteY4" fmla="*/ 5626619 h 5641596"/>
              <a:gd name="connsiteX5" fmla="*/ 136355 w 3342860"/>
              <a:gd name="connsiteY5" fmla="*/ 5641596 h 5641596"/>
              <a:gd name="connsiteX6" fmla="*/ 160021 w 3342860"/>
              <a:gd name="connsiteY6" fmla="*/ 4499807 h 5641596"/>
              <a:gd name="connsiteX7" fmla="*/ 542334 w 3342860"/>
              <a:gd name="connsiteY7" fmla="*/ 3893619 h 5641596"/>
              <a:gd name="connsiteX8" fmla="*/ 631126 w 3342860"/>
              <a:gd name="connsiteY8" fmla="*/ 3164233 h 5641596"/>
              <a:gd name="connsiteX9" fmla="*/ 357550 w 3342860"/>
              <a:gd name="connsiteY9" fmla="*/ 2047352 h 5641596"/>
              <a:gd name="connsiteX10" fmla="*/ 485158 w 3342860"/>
              <a:gd name="connsiteY10" fmla="*/ 893851 h 5641596"/>
              <a:gd name="connsiteX11" fmla="*/ 752059 w 3342860"/>
              <a:gd name="connsiteY11" fmla="*/ 408282 h 5641596"/>
              <a:gd name="connsiteX12" fmla="*/ 2984196 w 3342860"/>
              <a:gd name="connsiteY12" fmla="*/ 86057 h 5641596"/>
              <a:gd name="connsiteX0" fmla="*/ 2984196 w 3342860"/>
              <a:gd name="connsiteY0" fmla="*/ 170123 h 5725662"/>
              <a:gd name="connsiteX1" fmla="*/ 3250393 w 3342860"/>
              <a:gd name="connsiteY1" fmla="*/ 85584 h 5725662"/>
              <a:gd name="connsiteX2" fmla="*/ 3320922 w 3342860"/>
              <a:gd name="connsiteY2" fmla="*/ 265672 h 5725662"/>
              <a:gd name="connsiteX3" fmla="*/ 3342860 w 3342860"/>
              <a:gd name="connsiteY3" fmla="*/ 344774 h 5725662"/>
              <a:gd name="connsiteX4" fmla="*/ 3342860 w 3342860"/>
              <a:gd name="connsiteY4" fmla="*/ 5710685 h 5725662"/>
              <a:gd name="connsiteX5" fmla="*/ 136355 w 3342860"/>
              <a:gd name="connsiteY5" fmla="*/ 5725662 h 5725662"/>
              <a:gd name="connsiteX6" fmla="*/ 160021 w 3342860"/>
              <a:gd name="connsiteY6" fmla="*/ 4583873 h 5725662"/>
              <a:gd name="connsiteX7" fmla="*/ 542334 w 3342860"/>
              <a:gd name="connsiteY7" fmla="*/ 3977685 h 5725662"/>
              <a:gd name="connsiteX8" fmla="*/ 631126 w 3342860"/>
              <a:gd name="connsiteY8" fmla="*/ 3248299 h 5725662"/>
              <a:gd name="connsiteX9" fmla="*/ 357550 w 3342860"/>
              <a:gd name="connsiteY9" fmla="*/ 2131418 h 5725662"/>
              <a:gd name="connsiteX10" fmla="*/ 485158 w 3342860"/>
              <a:gd name="connsiteY10" fmla="*/ 977917 h 5725662"/>
              <a:gd name="connsiteX11" fmla="*/ 761247 w 3342860"/>
              <a:gd name="connsiteY11" fmla="*/ 312984 h 5725662"/>
              <a:gd name="connsiteX12" fmla="*/ 2984196 w 3342860"/>
              <a:gd name="connsiteY12" fmla="*/ 170123 h 5725662"/>
              <a:gd name="connsiteX0" fmla="*/ 2984196 w 3342860"/>
              <a:gd name="connsiteY0" fmla="*/ 170123 h 5725662"/>
              <a:gd name="connsiteX1" fmla="*/ 3250393 w 3342860"/>
              <a:gd name="connsiteY1" fmla="*/ 85584 h 5725662"/>
              <a:gd name="connsiteX2" fmla="*/ 3320922 w 3342860"/>
              <a:gd name="connsiteY2" fmla="*/ 265672 h 5725662"/>
              <a:gd name="connsiteX3" fmla="*/ 3342860 w 3342860"/>
              <a:gd name="connsiteY3" fmla="*/ 344774 h 5725662"/>
              <a:gd name="connsiteX4" fmla="*/ 3342860 w 3342860"/>
              <a:gd name="connsiteY4" fmla="*/ 5710685 h 5725662"/>
              <a:gd name="connsiteX5" fmla="*/ 136355 w 3342860"/>
              <a:gd name="connsiteY5" fmla="*/ 5725662 h 5725662"/>
              <a:gd name="connsiteX6" fmla="*/ 160021 w 3342860"/>
              <a:gd name="connsiteY6" fmla="*/ 4583873 h 5725662"/>
              <a:gd name="connsiteX7" fmla="*/ 542334 w 3342860"/>
              <a:gd name="connsiteY7" fmla="*/ 3977685 h 5725662"/>
              <a:gd name="connsiteX8" fmla="*/ 631126 w 3342860"/>
              <a:gd name="connsiteY8" fmla="*/ 3248299 h 5725662"/>
              <a:gd name="connsiteX9" fmla="*/ 538245 w 3342860"/>
              <a:gd name="connsiteY9" fmla="*/ 2131418 h 5725662"/>
              <a:gd name="connsiteX10" fmla="*/ 485158 w 3342860"/>
              <a:gd name="connsiteY10" fmla="*/ 977917 h 5725662"/>
              <a:gd name="connsiteX11" fmla="*/ 761247 w 3342860"/>
              <a:gd name="connsiteY11" fmla="*/ 312984 h 5725662"/>
              <a:gd name="connsiteX12" fmla="*/ 2984196 w 3342860"/>
              <a:gd name="connsiteY12" fmla="*/ 170123 h 5725662"/>
              <a:gd name="connsiteX0" fmla="*/ 2984196 w 3342860"/>
              <a:gd name="connsiteY0" fmla="*/ 170123 h 5725662"/>
              <a:gd name="connsiteX1" fmla="*/ 3250393 w 3342860"/>
              <a:gd name="connsiteY1" fmla="*/ 85584 h 5725662"/>
              <a:gd name="connsiteX2" fmla="*/ 3320922 w 3342860"/>
              <a:gd name="connsiteY2" fmla="*/ 265672 h 5725662"/>
              <a:gd name="connsiteX3" fmla="*/ 3342860 w 3342860"/>
              <a:gd name="connsiteY3" fmla="*/ 344774 h 5725662"/>
              <a:gd name="connsiteX4" fmla="*/ 3342860 w 3342860"/>
              <a:gd name="connsiteY4" fmla="*/ 5710685 h 5725662"/>
              <a:gd name="connsiteX5" fmla="*/ 136355 w 3342860"/>
              <a:gd name="connsiteY5" fmla="*/ 5725662 h 5725662"/>
              <a:gd name="connsiteX6" fmla="*/ 160021 w 3342860"/>
              <a:gd name="connsiteY6" fmla="*/ 4583873 h 5725662"/>
              <a:gd name="connsiteX7" fmla="*/ 542334 w 3342860"/>
              <a:gd name="connsiteY7" fmla="*/ 3977685 h 5725662"/>
              <a:gd name="connsiteX8" fmla="*/ 631126 w 3342860"/>
              <a:gd name="connsiteY8" fmla="*/ 3248299 h 5725662"/>
              <a:gd name="connsiteX9" fmla="*/ 538245 w 3342860"/>
              <a:gd name="connsiteY9" fmla="*/ 2131418 h 5725662"/>
              <a:gd name="connsiteX10" fmla="*/ 485158 w 3342860"/>
              <a:gd name="connsiteY10" fmla="*/ 977917 h 5725662"/>
              <a:gd name="connsiteX11" fmla="*/ 761247 w 3342860"/>
              <a:gd name="connsiteY11" fmla="*/ 312984 h 5725662"/>
              <a:gd name="connsiteX12" fmla="*/ 2984196 w 3342860"/>
              <a:gd name="connsiteY12" fmla="*/ 170123 h 5725662"/>
              <a:gd name="connsiteX0" fmla="*/ 2895380 w 3342860"/>
              <a:gd name="connsiteY0" fmla="*/ 327270 h 5656066"/>
              <a:gd name="connsiteX1" fmla="*/ 3250393 w 3342860"/>
              <a:gd name="connsiteY1" fmla="*/ 15988 h 5656066"/>
              <a:gd name="connsiteX2" fmla="*/ 3320922 w 3342860"/>
              <a:gd name="connsiteY2" fmla="*/ 196076 h 5656066"/>
              <a:gd name="connsiteX3" fmla="*/ 3342860 w 3342860"/>
              <a:gd name="connsiteY3" fmla="*/ 275178 h 5656066"/>
              <a:gd name="connsiteX4" fmla="*/ 3342860 w 3342860"/>
              <a:gd name="connsiteY4" fmla="*/ 5641089 h 5656066"/>
              <a:gd name="connsiteX5" fmla="*/ 136355 w 3342860"/>
              <a:gd name="connsiteY5" fmla="*/ 5656066 h 5656066"/>
              <a:gd name="connsiteX6" fmla="*/ 160021 w 3342860"/>
              <a:gd name="connsiteY6" fmla="*/ 4514277 h 5656066"/>
              <a:gd name="connsiteX7" fmla="*/ 542334 w 3342860"/>
              <a:gd name="connsiteY7" fmla="*/ 3908089 h 5656066"/>
              <a:gd name="connsiteX8" fmla="*/ 631126 w 3342860"/>
              <a:gd name="connsiteY8" fmla="*/ 3178703 h 5656066"/>
              <a:gd name="connsiteX9" fmla="*/ 538245 w 3342860"/>
              <a:gd name="connsiteY9" fmla="*/ 2061822 h 5656066"/>
              <a:gd name="connsiteX10" fmla="*/ 485158 w 3342860"/>
              <a:gd name="connsiteY10" fmla="*/ 908321 h 5656066"/>
              <a:gd name="connsiteX11" fmla="*/ 761247 w 3342860"/>
              <a:gd name="connsiteY11" fmla="*/ 243388 h 5656066"/>
              <a:gd name="connsiteX12" fmla="*/ 2895380 w 3342860"/>
              <a:gd name="connsiteY12" fmla="*/ 327270 h 5656066"/>
              <a:gd name="connsiteX0" fmla="*/ 2552367 w 3342860"/>
              <a:gd name="connsiteY0" fmla="*/ 245754 h 5686230"/>
              <a:gd name="connsiteX1" fmla="*/ 3250393 w 3342860"/>
              <a:gd name="connsiteY1" fmla="*/ 46152 h 5686230"/>
              <a:gd name="connsiteX2" fmla="*/ 3320922 w 3342860"/>
              <a:gd name="connsiteY2" fmla="*/ 226240 h 5686230"/>
              <a:gd name="connsiteX3" fmla="*/ 3342860 w 3342860"/>
              <a:gd name="connsiteY3" fmla="*/ 305342 h 5686230"/>
              <a:gd name="connsiteX4" fmla="*/ 3342860 w 3342860"/>
              <a:gd name="connsiteY4" fmla="*/ 5671253 h 5686230"/>
              <a:gd name="connsiteX5" fmla="*/ 136355 w 3342860"/>
              <a:gd name="connsiteY5" fmla="*/ 5686230 h 5686230"/>
              <a:gd name="connsiteX6" fmla="*/ 160021 w 3342860"/>
              <a:gd name="connsiteY6" fmla="*/ 4544441 h 5686230"/>
              <a:gd name="connsiteX7" fmla="*/ 542334 w 3342860"/>
              <a:gd name="connsiteY7" fmla="*/ 3938253 h 5686230"/>
              <a:gd name="connsiteX8" fmla="*/ 631126 w 3342860"/>
              <a:gd name="connsiteY8" fmla="*/ 3208867 h 5686230"/>
              <a:gd name="connsiteX9" fmla="*/ 538245 w 3342860"/>
              <a:gd name="connsiteY9" fmla="*/ 2091986 h 5686230"/>
              <a:gd name="connsiteX10" fmla="*/ 485158 w 3342860"/>
              <a:gd name="connsiteY10" fmla="*/ 938485 h 5686230"/>
              <a:gd name="connsiteX11" fmla="*/ 761247 w 3342860"/>
              <a:gd name="connsiteY11" fmla="*/ 273552 h 5686230"/>
              <a:gd name="connsiteX12" fmla="*/ 2552367 w 3342860"/>
              <a:gd name="connsiteY12" fmla="*/ 245754 h 5686230"/>
              <a:gd name="connsiteX0" fmla="*/ 2552367 w 3369924"/>
              <a:gd name="connsiteY0" fmla="*/ 245754 h 5686230"/>
              <a:gd name="connsiteX1" fmla="*/ 3250393 w 3369924"/>
              <a:gd name="connsiteY1" fmla="*/ 46152 h 5686230"/>
              <a:gd name="connsiteX2" fmla="*/ 3369924 w 3369924"/>
              <a:gd name="connsiteY2" fmla="*/ 202551 h 5686230"/>
              <a:gd name="connsiteX3" fmla="*/ 3342860 w 3369924"/>
              <a:gd name="connsiteY3" fmla="*/ 305342 h 5686230"/>
              <a:gd name="connsiteX4" fmla="*/ 3342860 w 3369924"/>
              <a:gd name="connsiteY4" fmla="*/ 5671253 h 5686230"/>
              <a:gd name="connsiteX5" fmla="*/ 136355 w 3369924"/>
              <a:gd name="connsiteY5" fmla="*/ 5686230 h 5686230"/>
              <a:gd name="connsiteX6" fmla="*/ 160021 w 3369924"/>
              <a:gd name="connsiteY6" fmla="*/ 4544441 h 5686230"/>
              <a:gd name="connsiteX7" fmla="*/ 542334 w 3369924"/>
              <a:gd name="connsiteY7" fmla="*/ 3938253 h 5686230"/>
              <a:gd name="connsiteX8" fmla="*/ 631126 w 3369924"/>
              <a:gd name="connsiteY8" fmla="*/ 3208867 h 5686230"/>
              <a:gd name="connsiteX9" fmla="*/ 538245 w 3369924"/>
              <a:gd name="connsiteY9" fmla="*/ 2091986 h 5686230"/>
              <a:gd name="connsiteX10" fmla="*/ 485158 w 3369924"/>
              <a:gd name="connsiteY10" fmla="*/ 938485 h 5686230"/>
              <a:gd name="connsiteX11" fmla="*/ 761247 w 3369924"/>
              <a:gd name="connsiteY11" fmla="*/ 273552 h 5686230"/>
              <a:gd name="connsiteX12" fmla="*/ 2552367 w 3369924"/>
              <a:gd name="connsiteY12" fmla="*/ 245754 h 5686230"/>
              <a:gd name="connsiteX0" fmla="*/ 2552367 w 3369924"/>
              <a:gd name="connsiteY0" fmla="*/ 245754 h 5686230"/>
              <a:gd name="connsiteX1" fmla="*/ 2922693 w 3369924"/>
              <a:gd name="connsiteY1" fmla="*/ 15694 h 5686230"/>
              <a:gd name="connsiteX2" fmla="*/ 3369924 w 3369924"/>
              <a:gd name="connsiteY2" fmla="*/ 202551 h 5686230"/>
              <a:gd name="connsiteX3" fmla="*/ 3342860 w 3369924"/>
              <a:gd name="connsiteY3" fmla="*/ 305342 h 5686230"/>
              <a:gd name="connsiteX4" fmla="*/ 3342860 w 3369924"/>
              <a:gd name="connsiteY4" fmla="*/ 5671253 h 5686230"/>
              <a:gd name="connsiteX5" fmla="*/ 136355 w 3369924"/>
              <a:gd name="connsiteY5" fmla="*/ 5686230 h 5686230"/>
              <a:gd name="connsiteX6" fmla="*/ 160021 w 3369924"/>
              <a:gd name="connsiteY6" fmla="*/ 4544441 h 5686230"/>
              <a:gd name="connsiteX7" fmla="*/ 542334 w 3369924"/>
              <a:gd name="connsiteY7" fmla="*/ 3938253 h 5686230"/>
              <a:gd name="connsiteX8" fmla="*/ 631126 w 3369924"/>
              <a:gd name="connsiteY8" fmla="*/ 3208867 h 5686230"/>
              <a:gd name="connsiteX9" fmla="*/ 538245 w 3369924"/>
              <a:gd name="connsiteY9" fmla="*/ 2091986 h 5686230"/>
              <a:gd name="connsiteX10" fmla="*/ 485158 w 3369924"/>
              <a:gd name="connsiteY10" fmla="*/ 938485 h 5686230"/>
              <a:gd name="connsiteX11" fmla="*/ 761247 w 3369924"/>
              <a:gd name="connsiteY11" fmla="*/ 273552 h 5686230"/>
              <a:gd name="connsiteX12" fmla="*/ 2552367 w 3369924"/>
              <a:gd name="connsiteY12" fmla="*/ 245754 h 5686230"/>
              <a:gd name="connsiteX0" fmla="*/ 2552367 w 3369924"/>
              <a:gd name="connsiteY0" fmla="*/ 297948 h 5738424"/>
              <a:gd name="connsiteX1" fmla="*/ 2971695 w 3369924"/>
              <a:gd name="connsiteY1" fmla="*/ 203 h 5738424"/>
              <a:gd name="connsiteX2" fmla="*/ 3369924 w 3369924"/>
              <a:gd name="connsiteY2" fmla="*/ 254745 h 5738424"/>
              <a:gd name="connsiteX3" fmla="*/ 3342860 w 3369924"/>
              <a:gd name="connsiteY3" fmla="*/ 357536 h 5738424"/>
              <a:gd name="connsiteX4" fmla="*/ 3342860 w 3369924"/>
              <a:gd name="connsiteY4" fmla="*/ 5723447 h 5738424"/>
              <a:gd name="connsiteX5" fmla="*/ 136355 w 3369924"/>
              <a:gd name="connsiteY5" fmla="*/ 5738424 h 5738424"/>
              <a:gd name="connsiteX6" fmla="*/ 160021 w 3369924"/>
              <a:gd name="connsiteY6" fmla="*/ 4596635 h 5738424"/>
              <a:gd name="connsiteX7" fmla="*/ 542334 w 3369924"/>
              <a:gd name="connsiteY7" fmla="*/ 3990447 h 5738424"/>
              <a:gd name="connsiteX8" fmla="*/ 631126 w 3369924"/>
              <a:gd name="connsiteY8" fmla="*/ 3261061 h 5738424"/>
              <a:gd name="connsiteX9" fmla="*/ 538245 w 3369924"/>
              <a:gd name="connsiteY9" fmla="*/ 2144180 h 5738424"/>
              <a:gd name="connsiteX10" fmla="*/ 485158 w 3369924"/>
              <a:gd name="connsiteY10" fmla="*/ 990679 h 5738424"/>
              <a:gd name="connsiteX11" fmla="*/ 761247 w 3369924"/>
              <a:gd name="connsiteY11" fmla="*/ 325746 h 5738424"/>
              <a:gd name="connsiteX12" fmla="*/ 2552367 w 3369924"/>
              <a:gd name="connsiteY12" fmla="*/ 297948 h 5738424"/>
              <a:gd name="connsiteX0" fmla="*/ 2552367 w 3369924"/>
              <a:gd name="connsiteY0" fmla="*/ 1045946 h 6486422"/>
              <a:gd name="connsiteX1" fmla="*/ 2909291 w 3369924"/>
              <a:gd name="connsiteY1" fmla="*/ 41 h 6486422"/>
              <a:gd name="connsiteX2" fmla="*/ 3369924 w 3369924"/>
              <a:gd name="connsiteY2" fmla="*/ 1002743 h 6486422"/>
              <a:gd name="connsiteX3" fmla="*/ 3342860 w 3369924"/>
              <a:gd name="connsiteY3" fmla="*/ 1105534 h 6486422"/>
              <a:gd name="connsiteX4" fmla="*/ 3342860 w 3369924"/>
              <a:gd name="connsiteY4" fmla="*/ 6471445 h 6486422"/>
              <a:gd name="connsiteX5" fmla="*/ 136355 w 3369924"/>
              <a:gd name="connsiteY5" fmla="*/ 6486422 h 6486422"/>
              <a:gd name="connsiteX6" fmla="*/ 160021 w 3369924"/>
              <a:gd name="connsiteY6" fmla="*/ 5344633 h 6486422"/>
              <a:gd name="connsiteX7" fmla="*/ 542334 w 3369924"/>
              <a:gd name="connsiteY7" fmla="*/ 4738445 h 6486422"/>
              <a:gd name="connsiteX8" fmla="*/ 631126 w 3369924"/>
              <a:gd name="connsiteY8" fmla="*/ 4009059 h 6486422"/>
              <a:gd name="connsiteX9" fmla="*/ 538245 w 3369924"/>
              <a:gd name="connsiteY9" fmla="*/ 2892178 h 6486422"/>
              <a:gd name="connsiteX10" fmla="*/ 485158 w 3369924"/>
              <a:gd name="connsiteY10" fmla="*/ 1738677 h 6486422"/>
              <a:gd name="connsiteX11" fmla="*/ 761247 w 3369924"/>
              <a:gd name="connsiteY11" fmla="*/ 1073744 h 6486422"/>
              <a:gd name="connsiteX12" fmla="*/ 2552367 w 3369924"/>
              <a:gd name="connsiteY12" fmla="*/ 1045946 h 6486422"/>
              <a:gd name="connsiteX0" fmla="*/ 2431027 w 3369924"/>
              <a:gd name="connsiteY0" fmla="*/ 181990 h 6525138"/>
              <a:gd name="connsiteX1" fmla="*/ 2909291 w 3369924"/>
              <a:gd name="connsiteY1" fmla="*/ 38757 h 6525138"/>
              <a:gd name="connsiteX2" fmla="*/ 3369924 w 3369924"/>
              <a:gd name="connsiteY2" fmla="*/ 1041459 h 6525138"/>
              <a:gd name="connsiteX3" fmla="*/ 3342860 w 3369924"/>
              <a:gd name="connsiteY3" fmla="*/ 1144250 h 6525138"/>
              <a:gd name="connsiteX4" fmla="*/ 3342860 w 3369924"/>
              <a:gd name="connsiteY4" fmla="*/ 6510161 h 6525138"/>
              <a:gd name="connsiteX5" fmla="*/ 136355 w 3369924"/>
              <a:gd name="connsiteY5" fmla="*/ 6525138 h 6525138"/>
              <a:gd name="connsiteX6" fmla="*/ 160021 w 3369924"/>
              <a:gd name="connsiteY6" fmla="*/ 5383349 h 6525138"/>
              <a:gd name="connsiteX7" fmla="*/ 542334 w 3369924"/>
              <a:gd name="connsiteY7" fmla="*/ 4777161 h 6525138"/>
              <a:gd name="connsiteX8" fmla="*/ 631126 w 3369924"/>
              <a:gd name="connsiteY8" fmla="*/ 4047775 h 6525138"/>
              <a:gd name="connsiteX9" fmla="*/ 538245 w 3369924"/>
              <a:gd name="connsiteY9" fmla="*/ 2930894 h 6525138"/>
              <a:gd name="connsiteX10" fmla="*/ 485158 w 3369924"/>
              <a:gd name="connsiteY10" fmla="*/ 1777393 h 6525138"/>
              <a:gd name="connsiteX11" fmla="*/ 761247 w 3369924"/>
              <a:gd name="connsiteY11" fmla="*/ 1112460 h 6525138"/>
              <a:gd name="connsiteX12" fmla="*/ 2431027 w 3369924"/>
              <a:gd name="connsiteY12" fmla="*/ 181990 h 6525138"/>
              <a:gd name="connsiteX0" fmla="*/ 2431027 w 3369924"/>
              <a:gd name="connsiteY0" fmla="*/ 181990 h 6525138"/>
              <a:gd name="connsiteX1" fmla="*/ 2909291 w 3369924"/>
              <a:gd name="connsiteY1" fmla="*/ 38757 h 6525138"/>
              <a:gd name="connsiteX2" fmla="*/ 3369924 w 3369924"/>
              <a:gd name="connsiteY2" fmla="*/ 1041459 h 6525138"/>
              <a:gd name="connsiteX3" fmla="*/ 3342860 w 3369924"/>
              <a:gd name="connsiteY3" fmla="*/ 1144250 h 6525138"/>
              <a:gd name="connsiteX4" fmla="*/ 3342860 w 3369924"/>
              <a:gd name="connsiteY4" fmla="*/ 6510161 h 6525138"/>
              <a:gd name="connsiteX5" fmla="*/ 136355 w 3369924"/>
              <a:gd name="connsiteY5" fmla="*/ 6525138 h 6525138"/>
              <a:gd name="connsiteX6" fmla="*/ 160021 w 3369924"/>
              <a:gd name="connsiteY6" fmla="*/ 5383349 h 6525138"/>
              <a:gd name="connsiteX7" fmla="*/ 542334 w 3369924"/>
              <a:gd name="connsiteY7" fmla="*/ 4777161 h 6525138"/>
              <a:gd name="connsiteX8" fmla="*/ 631126 w 3369924"/>
              <a:gd name="connsiteY8" fmla="*/ 4047775 h 6525138"/>
              <a:gd name="connsiteX9" fmla="*/ 538245 w 3369924"/>
              <a:gd name="connsiteY9" fmla="*/ 2930894 h 6525138"/>
              <a:gd name="connsiteX10" fmla="*/ 485158 w 3369924"/>
              <a:gd name="connsiteY10" fmla="*/ 1777393 h 6525138"/>
              <a:gd name="connsiteX11" fmla="*/ 1059398 w 3369924"/>
              <a:gd name="connsiteY11" fmla="*/ 1185650 h 6525138"/>
              <a:gd name="connsiteX12" fmla="*/ 2431027 w 3369924"/>
              <a:gd name="connsiteY12" fmla="*/ 181990 h 6525138"/>
              <a:gd name="connsiteX0" fmla="*/ 2431027 w 3369924"/>
              <a:gd name="connsiteY0" fmla="*/ 181990 h 6525138"/>
              <a:gd name="connsiteX1" fmla="*/ 2909291 w 3369924"/>
              <a:gd name="connsiteY1" fmla="*/ 38757 h 6525138"/>
              <a:gd name="connsiteX2" fmla="*/ 3369924 w 3369924"/>
              <a:gd name="connsiteY2" fmla="*/ 1041459 h 6525138"/>
              <a:gd name="connsiteX3" fmla="*/ 3342860 w 3369924"/>
              <a:gd name="connsiteY3" fmla="*/ 1144250 h 6525138"/>
              <a:gd name="connsiteX4" fmla="*/ 3342860 w 3369924"/>
              <a:gd name="connsiteY4" fmla="*/ 6510161 h 6525138"/>
              <a:gd name="connsiteX5" fmla="*/ 136355 w 3369924"/>
              <a:gd name="connsiteY5" fmla="*/ 6525138 h 6525138"/>
              <a:gd name="connsiteX6" fmla="*/ 160021 w 3369924"/>
              <a:gd name="connsiteY6" fmla="*/ 5383349 h 6525138"/>
              <a:gd name="connsiteX7" fmla="*/ 542334 w 3369924"/>
              <a:gd name="connsiteY7" fmla="*/ 4777161 h 6525138"/>
              <a:gd name="connsiteX8" fmla="*/ 631126 w 3369924"/>
              <a:gd name="connsiteY8" fmla="*/ 4047775 h 6525138"/>
              <a:gd name="connsiteX9" fmla="*/ 538245 w 3369924"/>
              <a:gd name="connsiteY9" fmla="*/ 2930894 h 6525138"/>
              <a:gd name="connsiteX10" fmla="*/ 485158 w 3369924"/>
              <a:gd name="connsiteY10" fmla="*/ 1777393 h 6525138"/>
              <a:gd name="connsiteX11" fmla="*/ 1059398 w 3369924"/>
              <a:gd name="connsiteY11" fmla="*/ 1185650 h 6525138"/>
              <a:gd name="connsiteX12" fmla="*/ 2431027 w 3369924"/>
              <a:gd name="connsiteY12" fmla="*/ 181990 h 6525138"/>
              <a:gd name="connsiteX0" fmla="*/ 2347822 w 3369924"/>
              <a:gd name="connsiteY0" fmla="*/ 7262 h 6773283"/>
              <a:gd name="connsiteX1" fmla="*/ 2909291 w 3369924"/>
              <a:gd name="connsiteY1" fmla="*/ 286902 h 6773283"/>
              <a:gd name="connsiteX2" fmla="*/ 3369924 w 3369924"/>
              <a:gd name="connsiteY2" fmla="*/ 1289604 h 6773283"/>
              <a:gd name="connsiteX3" fmla="*/ 3342860 w 3369924"/>
              <a:gd name="connsiteY3" fmla="*/ 1392395 h 6773283"/>
              <a:gd name="connsiteX4" fmla="*/ 3342860 w 3369924"/>
              <a:gd name="connsiteY4" fmla="*/ 6758306 h 6773283"/>
              <a:gd name="connsiteX5" fmla="*/ 136355 w 3369924"/>
              <a:gd name="connsiteY5" fmla="*/ 6773283 h 6773283"/>
              <a:gd name="connsiteX6" fmla="*/ 160021 w 3369924"/>
              <a:gd name="connsiteY6" fmla="*/ 5631494 h 6773283"/>
              <a:gd name="connsiteX7" fmla="*/ 542334 w 3369924"/>
              <a:gd name="connsiteY7" fmla="*/ 5025306 h 6773283"/>
              <a:gd name="connsiteX8" fmla="*/ 631126 w 3369924"/>
              <a:gd name="connsiteY8" fmla="*/ 4295920 h 6773283"/>
              <a:gd name="connsiteX9" fmla="*/ 538245 w 3369924"/>
              <a:gd name="connsiteY9" fmla="*/ 3179039 h 6773283"/>
              <a:gd name="connsiteX10" fmla="*/ 485158 w 3369924"/>
              <a:gd name="connsiteY10" fmla="*/ 2025538 h 6773283"/>
              <a:gd name="connsiteX11" fmla="*/ 1059398 w 3369924"/>
              <a:gd name="connsiteY11" fmla="*/ 1433795 h 6773283"/>
              <a:gd name="connsiteX12" fmla="*/ 2347822 w 3369924"/>
              <a:gd name="connsiteY12" fmla="*/ 7262 h 6773283"/>
              <a:gd name="connsiteX0" fmla="*/ 2347822 w 3342860"/>
              <a:gd name="connsiteY0" fmla="*/ 157119 h 6923140"/>
              <a:gd name="connsiteX1" fmla="*/ 2909291 w 3342860"/>
              <a:gd name="connsiteY1" fmla="*/ 436759 h 6923140"/>
              <a:gd name="connsiteX2" fmla="*/ 3269385 w 3342860"/>
              <a:gd name="connsiteY2" fmla="*/ 8198 h 6923140"/>
              <a:gd name="connsiteX3" fmla="*/ 3342860 w 3342860"/>
              <a:gd name="connsiteY3" fmla="*/ 1542252 h 6923140"/>
              <a:gd name="connsiteX4" fmla="*/ 3342860 w 3342860"/>
              <a:gd name="connsiteY4" fmla="*/ 6908163 h 6923140"/>
              <a:gd name="connsiteX5" fmla="*/ 136355 w 3342860"/>
              <a:gd name="connsiteY5" fmla="*/ 6923140 h 6923140"/>
              <a:gd name="connsiteX6" fmla="*/ 160021 w 3342860"/>
              <a:gd name="connsiteY6" fmla="*/ 5781351 h 6923140"/>
              <a:gd name="connsiteX7" fmla="*/ 542334 w 3342860"/>
              <a:gd name="connsiteY7" fmla="*/ 5175163 h 6923140"/>
              <a:gd name="connsiteX8" fmla="*/ 631126 w 3342860"/>
              <a:gd name="connsiteY8" fmla="*/ 4445777 h 6923140"/>
              <a:gd name="connsiteX9" fmla="*/ 538245 w 3342860"/>
              <a:gd name="connsiteY9" fmla="*/ 3328896 h 6923140"/>
              <a:gd name="connsiteX10" fmla="*/ 485158 w 3342860"/>
              <a:gd name="connsiteY10" fmla="*/ 2175395 h 6923140"/>
              <a:gd name="connsiteX11" fmla="*/ 1059398 w 3342860"/>
              <a:gd name="connsiteY11" fmla="*/ 1583652 h 6923140"/>
              <a:gd name="connsiteX12" fmla="*/ 2347822 w 3342860"/>
              <a:gd name="connsiteY12" fmla="*/ 157119 h 692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42860" h="6923140">
                <a:moveTo>
                  <a:pt x="2347822" y="157119"/>
                </a:moveTo>
                <a:cubicBezTo>
                  <a:pt x="2446585" y="171646"/>
                  <a:pt x="2755697" y="461579"/>
                  <a:pt x="2909291" y="436759"/>
                </a:cubicBezTo>
                <a:cubicBezTo>
                  <a:pt x="3062885" y="411939"/>
                  <a:pt x="3246013" y="-68045"/>
                  <a:pt x="3269385" y="8198"/>
                </a:cubicBezTo>
                <a:lnTo>
                  <a:pt x="3342860" y="1542252"/>
                </a:lnTo>
                <a:lnTo>
                  <a:pt x="3342860" y="6908163"/>
                </a:lnTo>
                <a:lnTo>
                  <a:pt x="136355" y="6923140"/>
                </a:lnTo>
                <a:cubicBezTo>
                  <a:pt x="-149570" y="6595343"/>
                  <a:pt x="92358" y="6072680"/>
                  <a:pt x="160021" y="5781351"/>
                </a:cubicBezTo>
                <a:cubicBezTo>
                  <a:pt x="227684" y="5490022"/>
                  <a:pt x="402534" y="5590593"/>
                  <a:pt x="542334" y="5175163"/>
                </a:cubicBezTo>
                <a:cubicBezTo>
                  <a:pt x="682134" y="4759733"/>
                  <a:pt x="1048466" y="4833611"/>
                  <a:pt x="631126" y="4445777"/>
                </a:cubicBezTo>
                <a:cubicBezTo>
                  <a:pt x="420614" y="3990870"/>
                  <a:pt x="563779" y="3572036"/>
                  <a:pt x="538245" y="3328896"/>
                </a:cubicBezTo>
                <a:cubicBezTo>
                  <a:pt x="369157" y="2795954"/>
                  <a:pt x="401084" y="2448937"/>
                  <a:pt x="485158" y="2175395"/>
                </a:cubicBezTo>
                <a:cubicBezTo>
                  <a:pt x="599874" y="1859932"/>
                  <a:pt x="672072" y="1902048"/>
                  <a:pt x="1059398" y="1583652"/>
                </a:cubicBezTo>
                <a:cubicBezTo>
                  <a:pt x="1147908" y="429738"/>
                  <a:pt x="1919848" y="94168"/>
                  <a:pt x="2347822" y="157119"/>
                </a:cubicBezTo>
                <a:close/>
              </a:path>
            </a:pathLst>
          </a:custGeom>
          <a:gradFill>
            <a:gsLst>
              <a:gs pos="78000">
                <a:srgbClr val="860000">
                  <a:alpha val="57000"/>
                </a:srgbClr>
              </a:gs>
              <a:gs pos="16000">
                <a:schemeClr val="bg2">
                  <a:lumMod val="5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898525">
              <a:lnSpc>
                <a:spcPct val="90000"/>
              </a:lnSpc>
              <a:spcBef>
                <a:spcPts val="600"/>
              </a:spcBef>
            </a:pPr>
            <a:endParaRPr lang="ru-RU" sz="1400" dirty="0">
              <a:solidFill>
                <a:srgbClr val="F5F3DF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Скругленный прямоугольник 8"/>
          <p:cNvSpPr/>
          <p:nvPr/>
        </p:nvSpPr>
        <p:spPr>
          <a:xfrm>
            <a:off x="3525117" y="5282483"/>
            <a:ext cx="2784639" cy="838397"/>
          </a:xfrm>
          <a:custGeom>
            <a:avLst/>
            <a:gdLst>
              <a:gd name="connsiteX0" fmla="*/ 0 w 3110413"/>
              <a:gd name="connsiteY0" fmla="*/ 132194 h 793150"/>
              <a:gd name="connsiteX1" fmla="*/ 132194 w 3110413"/>
              <a:gd name="connsiteY1" fmla="*/ 0 h 793150"/>
              <a:gd name="connsiteX2" fmla="*/ 2978219 w 3110413"/>
              <a:gd name="connsiteY2" fmla="*/ 0 h 793150"/>
              <a:gd name="connsiteX3" fmla="*/ 3110413 w 3110413"/>
              <a:gd name="connsiteY3" fmla="*/ 132194 h 793150"/>
              <a:gd name="connsiteX4" fmla="*/ 3110413 w 3110413"/>
              <a:gd name="connsiteY4" fmla="*/ 660956 h 793150"/>
              <a:gd name="connsiteX5" fmla="*/ 2978219 w 3110413"/>
              <a:gd name="connsiteY5" fmla="*/ 793150 h 793150"/>
              <a:gd name="connsiteX6" fmla="*/ 132194 w 3110413"/>
              <a:gd name="connsiteY6" fmla="*/ 793150 h 793150"/>
              <a:gd name="connsiteX7" fmla="*/ 0 w 3110413"/>
              <a:gd name="connsiteY7" fmla="*/ 660956 h 793150"/>
              <a:gd name="connsiteX8" fmla="*/ 0 w 3110413"/>
              <a:gd name="connsiteY8" fmla="*/ 132194 h 793150"/>
              <a:gd name="connsiteX0" fmla="*/ 0 w 3110413"/>
              <a:gd name="connsiteY0" fmla="*/ 183654 h 844610"/>
              <a:gd name="connsiteX1" fmla="*/ 132194 w 3110413"/>
              <a:gd name="connsiteY1" fmla="*/ 51460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142503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27709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2999577 w 3110413"/>
              <a:gd name="connsiteY4" fmla="*/ 68866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27709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27709 w 3110413"/>
              <a:gd name="connsiteY7" fmla="*/ 712416 h 900028"/>
              <a:gd name="connsiteX8" fmla="*/ 0 w 3110413"/>
              <a:gd name="connsiteY8" fmla="*/ 183654 h 900028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166255 w 3110413"/>
              <a:gd name="connsiteY7" fmla="*/ 672832 h 900028"/>
              <a:gd name="connsiteX8" fmla="*/ 0 w 3110413"/>
              <a:gd name="connsiteY8" fmla="*/ 183654 h 900028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166255 w 3110413"/>
              <a:gd name="connsiteY7" fmla="*/ 672832 h 900028"/>
              <a:gd name="connsiteX8" fmla="*/ 0 w 3110413"/>
              <a:gd name="connsiteY8" fmla="*/ 183654 h 900028"/>
              <a:gd name="connsiteX0" fmla="*/ 0 w 3110413"/>
              <a:gd name="connsiteY0" fmla="*/ 191409 h 907783"/>
              <a:gd name="connsiteX1" fmla="*/ 345949 w 3110413"/>
              <a:gd name="connsiteY1" fmla="*/ 19630 h 907783"/>
              <a:gd name="connsiteX2" fmla="*/ 2716962 w 3110413"/>
              <a:gd name="connsiteY2" fmla="*/ 7755 h 907783"/>
              <a:gd name="connsiteX3" fmla="*/ 3110413 w 3110413"/>
              <a:gd name="connsiteY3" fmla="*/ 191409 h 907783"/>
              <a:gd name="connsiteX4" fmla="*/ 2999577 w 3110413"/>
              <a:gd name="connsiteY4" fmla="*/ 696421 h 907783"/>
              <a:gd name="connsiteX5" fmla="*/ 2978219 w 3110413"/>
              <a:gd name="connsiteY5" fmla="*/ 852365 h 907783"/>
              <a:gd name="connsiteX6" fmla="*/ 183654 w 3110413"/>
              <a:gd name="connsiteY6" fmla="*/ 907783 h 907783"/>
              <a:gd name="connsiteX7" fmla="*/ 166255 w 3110413"/>
              <a:gd name="connsiteY7" fmla="*/ 680587 h 907783"/>
              <a:gd name="connsiteX8" fmla="*/ 0 w 3110413"/>
              <a:gd name="connsiteY8" fmla="*/ 191409 h 907783"/>
              <a:gd name="connsiteX0" fmla="*/ 0 w 3110413"/>
              <a:gd name="connsiteY0" fmla="*/ 191409 h 852365"/>
              <a:gd name="connsiteX1" fmla="*/ 345949 w 3110413"/>
              <a:gd name="connsiteY1" fmla="*/ 19630 h 852365"/>
              <a:gd name="connsiteX2" fmla="*/ 2716962 w 3110413"/>
              <a:gd name="connsiteY2" fmla="*/ 7755 h 852365"/>
              <a:gd name="connsiteX3" fmla="*/ 3110413 w 3110413"/>
              <a:gd name="connsiteY3" fmla="*/ 191409 h 852365"/>
              <a:gd name="connsiteX4" fmla="*/ 2999577 w 3110413"/>
              <a:gd name="connsiteY4" fmla="*/ 696421 h 852365"/>
              <a:gd name="connsiteX5" fmla="*/ 2978219 w 3110413"/>
              <a:gd name="connsiteY5" fmla="*/ 852365 h 852365"/>
              <a:gd name="connsiteX6" fmla="*/ 318241 w 3110413"/>
              <a:gd name="connsiteY6" fmla="*/ 848407 h 852365"/>
              <a:gd name="connsiteX7" fmla="*/ 166255 w 3110413"/>
              <a:gd name="connsiteY7" fmla="*/ 680587 h 852365"/>
              <a:gd name="connsiteX8" fmla="*/ 0 w 3110413"/>
              <a:gd name="connsiteY8" fmla="*/ 191409 h 852365"/>
              <a:gd name="connsiteX0" fmla="*/ 0 w 3110413"/>
              <a:gd name="connsiteY0" fmla="*/ 191409 h 877895"/>
              <a:gd name="connsiteX1" fmla="*/ 345949 w 3110413"/>
              <a:gd name="connsiteY1" fmla="*/ 19630 h 877895"/>
              <a:gd name="connsiteX2" fmla="*/ 2716962 w 3110413"/>
              <a:gd name="connsiteY2" fmla="*/ 7755 h 877895"/>
              <a:gd name="connsiteX3" fmla="*/ 3110413 w 3110413"/>
              <a:gd name="connsiteY3" fmla="*/ 191409 h 877895"/>
              <a:gd name="connsiteX4" fmla="*/ 2999577 w 3110413"/>
              <a:gd name="connsiteY4" fmla="*/ 696421 h 877895"/>
              <a:gd name="connsiteX5" fmla="*/ 2978219 w 3110413"/>
              <a:gd name="connsiteY5" fmla="*/ 852365 h 877895"/>
              <a:gd name="connsiteX6" fmla="*/ 318241 w 3110413"/>
              <a:gd name="connsiteY6" fmla="*/ 848407 h 877895"/>
              <a:gd name="connsiteX7" fmla="*/ 166255 w 3110413"/>
              <a:gd name="connsiteY7" fmla="*/ 680587 h 877895"/>
              <a:gd name="connsiteX8" fmla="*/ 0 w 3110413"/>
              <a:gd name="connsiteY8" fmla="*/ 191409 h 877895"/>
              <a:gd name="connsiteX0" fmla="*/ 0 w 3110413"/>
              <a:gd name="connsiteY0" fmla="*/ 191409 h 893722"/>
              <a:gd name="connsiteX1" fmla="*/ 345949 w 3110413"/>
              <a:gd name="connsiteY1" fmla="*/ 19630 h 893722"/>
              <a:gd name="connsiteX2" fmla="*/ 2716962 w 3110413"/>
              <a:gd name="connsiteY2" fmla="*/ 7755 h 893722"/>
              <a:gd name="connsiteX3" fmla="*/ 3110413 w 3110413"/>
              <a:gd name="connsiteY3" fmla="*/ 191409 h 893722"/>
              <a:gd name="connsiteX4" fmla="*/ 2999577 w 3110413"/>
              <a:gd name="connsiteY4" fmla="*/ 696421 h 893722"/>
              <a:gd name="connsiteX5" fmla="*/ 2978219 w 3110413"/>
              <a:gd name="connsiteY5" fmla="*/ 852365 h 893722"/>
              <a:gd name="connsiteX6" fmla="*/ 318241 w 3110413"/>
              <a:gd name="connsiteY6" fmla="*/ 848407 h 893722"/>
              <a:gd name="connsiteX7" fmla="*/ 166255 w 3110413"/>
              <a:gd name="connsiteY7" fmla="*/ 680587 h 893722"/>
              <a:gd name="connsiteX8" fmla="*/ 0 w 3110413"/>
              <a:gd name="connsiteY8" fmla="*/ 191409 h 893722"/>
              <a:gd name="connsiteX0" fmla="*/ 0 w 3110413"/>
              <a:gd name="connsiteY0" fmla="*/ 191409 h 879709"/>
              <a:gd name="connsiteX1" fmla="*/ 345949 w 3110413"/>
              <a:gd name="connsiteY1" fmla="*/ 19630 h 879709"/>
              <a:gd name="connsiteX2" fmla="*/ 2716962 w 3110413"/>
              <a:gd name="connsiteY2" fmla="*/ 7755 h 879709"/>
              <a:gd name="connsiteX3" fmla="*/ 3110413 w 3110413"/>
              <a:gd name="connsiteY3" fmla="*/ 191409 h 879709"/>
              <a:gd name="connsiteX4" fmla="*/ 2999577 w 3110413"/>
              <a:gd name="connsiteY4" fmla="*/ 696421 h 879709"/>
              <a:gd name="connsiteX5" fmla="*/ 2831757 w 3110413"/>
              <a:gd name="connsiteY5" fmla="*/ 777154 h 879709"/>
              <a:gd name="connsiteX6" fmla="*/ 318241 w 3110413"/>
              <a:gd name="connsiteY6" fmla="*/ 848407 h 879709"/>
              <a:gd name="connsiteX7" fmla="*/ 166255 w 3110413"/>
              <a:gd name="connsiteY7" fmla="*/ 680587 h 879709"/>
              <a:gd name="connsiteX8" fmla="*/ 0 w 3110413"/>
              <a:gd name="connsiteY8" fmla="*/ 191409 h 879709"/>
              <a:gd name="connsiteX0" fmla="*/ 0 w 3181665"/>
              <a:gd name="connsiteY0" fmla="*/ 191409 h 879709"/>
              <a:gd name="connsiteX1" fmla="*/ 345949 w 3181665"/>
              <a:gd name="connsiteY1" fmla="*/ 19630 h 879709"/>
              <a:gd name="connsiteX2" fmla="*/ 2716962 w 3181665"/>
              <a:gd name="connsiteY2" fmla="*/ 7755 h 879709"/>
              <a:gd name="connsiteX3" fmla="*/ 3181665 w 3181665"/>
              <a:gd name="connsiteY3" fmla="*/ 199326 h 879709"/>
              <a:gd name="connsiteX4" fmla="*/ 2999577 w 3181665"/>
              <a:gd name="connsiteY4" fmla="*/ 696421 h 879709"/>
              <a:gd name="connsiteX5" fmla="*/ 2831757 w 3181665"/>
              <a:gd name="connsiteY5" fmla="*/ 777154 h 879709"/>
              <a:gd name="connsiteX6" fmla="*/ 318241 w 3181665"/>
              <a:gd name="connsiteY6" fmla="*/ 848407 h 879709"/>
              <a:gd name="connsiteX7" fmla="*/ 166255 w 3181665"/>
              <a:gd name="connsiteY7" fmla="*/ 680587 h 879709"/>
              <a:gd name="connsiteX8" fmla="*/ 0 w 3181665"/>
              <a:gd name="connsiteY8" fmla="*/ 191409 h 879709"/>
              <a:gd name="connsiteX0" fmla="*/ 0 w 3181706"/>
              <a:gd name="connsiteY0" fmla="*/ 191409 h 879709"/>
              <a:gd name="connsiteX1" fmla="*/ 345949 w 3181706"/>
              <a:gd name="connsiteY1" fmla="*/ 19630 h 879709"/>
              <a:gd name="connsiteX2" fmla="*/ 2716962 w 3181706"/>
              <a:gd name="connsiteY2" fmla="*/ 7755 h 879709"/>
              <a:gd name="connsiteX3" fmla="*/ 3181665 w 3181706"/>
              <a:gd name="connsiteY3" fmla="*/ 199326 h 879709"/>
              <a:gd name="connsiteX4" fmla="*/ 2999577 w 3181706"/>
              <a:gd name="connsiteY4" fmla="*/ 696421 h 879709"/>
              <a:gd name="connsiteX5" fmla="*/ 2831757 w 3181706"/>
              <a:gd name="connsiteY5" fmla="*/ 777154 h 879709"/>
              <a:gd name="connsiteX6" fmla="*/ 318241 w 3181706"/>
              <a:gd name="connsiteY6" fmla="*/ 848407 h 879709"/>
              <a:gd name="connsiteX7" fmla="*/ 166255 w 3181706"/>
              <a:gd name="connsiteY7" fmla="*/ 680587 h 879709"/>
              <a:gd name="connsiteX8" fmla="*/ 0 w 3181706"/>
              <a:gd name="connsiteY8" fmla="*/ 191409 h 879709"/>
              <a:gd name="connsiteX0" fmla="*/ 0 w 3169831"/>
              <a:gd name="connsiteY0" fmla="*/ 147866 h 879709"/>
              <a:gd name="connsiteX1" fmla="*/ 334074 w 3169831"/>
              <a:gd name="connsiteY1" fmla="*/ 19630 h 879709"/>
              <a:gd name="connsiteX2" fmla="*/ 2705087 w 3169831"/>
              <a:gd name="connsiteY2" fmla="*/ 7755 h 879709"/>
              <a:gd name="connsiteX3" fmla="*/ 3169790 w 3169831"/>
              <a:gd name="connsiteY3" fmla="*/ 199326 h 879709"/>
              <a:gd name="connsiteX4" fmla="*/ 2987702 w 3169831"/>
              <a:gd name="connsiteY4" fmla="*/ 696421 h 879709"/>
              <a:gd name="connsiteX5" fmla="*/ 2819882 w 3169831"/>
              <a:gd name="connsiteY5" fmla="*/ 777154 h 879709"/>
              <a:gd name="connsiteX6" fmla="*/ 306366 w 3169831"/>
              <a:gd name="connsiteY6" fmla="*/ 848407 h 879709"/>
              <a:gd name="connsiteX7" fmla="*/ 154380 w 3169831"/>
              <a:gd name="connsiteY7" fmla="*/ 680587 h 879709"/>
              <a:gd name="connsiteX8" fmla="*/ 0 w 3169831"/>
              <a:gd name="connsiteY8" fmla="*/ 147866 h 879709"/>
              <a:gd name="connsiteX0" fmla="*/ 0 w 3169831"/>
              <a:gd name="connsiteY0" fmla="*/ 203797 h 935640"/>
              <a:gd name="connsiteX1" fmla="*/ 334074 w 3169831"/>
              <a:gd name="connsiteY1" fmla="*/ 8267 h 935640"/>
              <a:gd name="connsiteX2" fmla="*/ 2705087 w 3169831"/>
              <a:gd name="connsiteY2" fmla="*/ 63686 h 935640"/>
              <a:gd name="connsiteX3" fmla="*/ 3169790 w 3169831"/>
              <a:gd name="connsiteY3" fmla="*/ 255257 h 935640"/>
              <a:gd name="connsiteX4" fmla="*/ 2987702 w 3169831"/>
              <a:gd name="connsiteY4" fmla="*/ 752352 h 935640"/>
              <a:gd name="connsiteX5" fmla="*/ 2819882 w 3169831"/>
              <a:gd name="connsiteY5" fmla="*/ 833085 h 935640"/>
              <a:gd name="connsiteX6" fmla="*/ 306366 w 3169831"/>
              <a:gd name="connsiteY6" fmla="*/ 904338 h 935640"/>
              <a:gd name="connsiteX7" fmla="*/ 154380 w 3169831"/>
              <a:gd name="connsiteY7" fmla="*/ 736518 h 935640"/>
              <a:gd name="connsiteX8" fmla="*/ 0 w 3169831"/>
              <a:gd name="connsiteY8" fmla="*/ 203797 h 935640"/>
              <a:gd name="connsiteX0" fmla="*/ 126669 w 3062952"/>
              <a:gd name="connsiteY0" fmla="*/ 271091 h 935640"/>
              <a:gd name="connsiteX1" fmla="*/ 227195 w 3062952"/>
              <a:gd name="connsiteY1" fmla="*/ 8267 h 935640"/>
              <a:gd name="connsiteX2" fmla="*/ 2598208 w 3062952"/>
              <a:gd name="connsiteY2" fmla="*/ 63686 h 935640"/>
              <a:gd name="connsiteX3" fmla="*/ 3062911 w 3062952"/>
              <a:gd name="connsiteY3" fmla="*/ 255257 h 935640"/>
              <a:gd name="connsiteX4" fmla="*/ 2880823 w 3062952"/>
              <a:gd name="connsiteY4" fmla="*/ 752352 h 935640"/>
              <a:gd name="connsiteX5" fmla="*/ 2713003 w 3062952"/>
              <a:gd name="connsiteY5" fmla="*/ 833085 h 935640"/>
              <a:gd name="connsiteX6" fmla="*/ 199487 w 3062952"/>
              <a:gd name="connsiteY6" fmla="*/ 904338 h 935640"/>
              <a:gd name="connsiteX7" fmla="*/ 47501 w 3062952"/>
              <a:gd name="connsiteY7" fmla="*/ 736518 h 935640"/>
              <a:gd name="connsiteX8" fmla="*/ 126669 w 3062952"/>
              <a:gd name="connsiteY8" fmla="*/ 271091 h 93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2952" h="935640">
                <a:moveTo>
                  <a:pt x="126669" y="271091"/>
                </a:moveTo>
                <a:cubicBezTo>
                  <a:pt x="126669" y="198082"/>
                  <a:pt x="154186" y="8267"/>
                  <a:pt x="227195" y="8267"/>
                </a:cubicBezTo>
                <a:cubicBezTo>
                  <a:pt x="1187745" y="-27359"/>
                  <a:pt x="1649533" y="63686"/>
                  <a:pt x="2598208" y="63686"/>
                </a:cubicBezTo>
                <a:cubicBezTo>
                  <a:pt x="2671217" y="63686"/>
                  <a:pt x="3062911" y="182248"/>
                  <a:pt x="3062911" y="255257"/>
                </a:cubicBezTo>
                <a:cubicBezTo>
                  <a:pt x="3065551" y="515958"/>
                  <a:pt x="2941519" y="586654"/>
                  <a:pt x="2880823" y="752352"/>
                </a:cubicBezTo>
                <a:cubicBezTo>
                  <a:pt x="2880823" y="825361"/>
                  <a:pt x="2786012" y="833085"/>
                  <a:pt x="2713003" y="833085"/>
                </a:cubicBezTo>
                <a:cubicBezTo>
                  <a:pt x="1826344" y="831766"/>
                  <a:pt x="1117814" y="1004618"/>
                  <a:pt x="199487" y="904338"/>
                </a:cubicBezTo>
                <a:cubicBezTo>
                  <a:pt x="126478" y="904338"/>
                  <a:pt x="47501" y="809527"/>
                  <a:pt x="47501" y="736518"/>
                </a:cubicBezTo>
                <a:cubicBezTo>
                  <a:pt x="-110837" y="573459"/>
                  <a:pt x="182087" y="434150"/>
                  <a:pt x="126669" y="271091"/>
                </a:cubicBezTo>
                <a:close/>
              </a:path>
            </a:pathLst>
          </a:custGeom>
          <a:gradFill flip="none" rotWithShape="1">
            <a:gsLst>
              <a:gs pos="42000">
                <a:schemeClr val="bg2">
                  <a:lumMod val="75000"/>
                  <a:alpha val="67000"/>
                </a:schemeClr>
              </a:gs>
              <a:gs pos="96000">
                <a:srgbClr val="860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72,0% </a:t>
            </a:r>
            <a:r>
              <a:rPr lang="ru-RU" sz="1050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девушек – будущих врачей показывают </a:t>
            </a:r>
            <a:r>
              <a:rPr lang="ru-RU" sz="1050" dirty="0" err="1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высокийуровень</a:t>
            </a:r>
            <a:r>
              <a:rPr lang="ru-RU" sz="1050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b="1" dirty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ВОЛЕВЫХ КАЧЕСТВ </a:t>
            </a:r>
            <a:r>
              <a:rPr lang="ru-RU" sz="105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ЛИЧНОСТИ</a:t>
            </a:r>
            <a:r>
              <a:rPr lang="ru-RU" sz="1050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050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50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sz="1050" dirty="0" err="1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высокомже</a:t>
            </a:r>
            <a:r>
              <a:rPr lang="ru-RU" sz="1050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уровне ОЭИ</a:t>
            </a:r>
            <a:endParaRPr lang="ru-RU" sz="1050" b="1" dirty="0">
              <a:solidFill>
                <a:srgbClr val="EBE7B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556" y="6277929"/>
            <a:ext cx="61318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объемы выборок исследования после разделения – 60 чел. для низких показателей ОЭИ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и 50 чел. для высоких показателей ОЭИ</a:t>
            </a:r>
          </a:p>
          <a:p>
            <a:r>
              <a:rPr lang="ru-RU" sz="1000" dirty="0" smtClean="0"/>
              <a:t> </a:t>
            </a:r>
            <a:endParaRPr lang="ru-RU" sz="1000" dirty="0"/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286467"/>
              </p:ext>
            </p:extLst>
          </p:nvPr>
        </p:nvGraphicFramePr>
        <p:xfrm>
          <a:off x="-377945" y="87138"/>
          <a:ext cx="2803023" cy="1558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2580" y="1537092"/>
            <a:ext cx="1559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 ОЭИ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145069" y="1896646"/>
            <a:ext cx="1594974" cy="3356144"/>
          </a:xfrm>
          <a:custGeom>
            <a:avLst/>
            <a:gdLst>
              <a:gd name="connsiteX0" fmla="*/ 0 w 1423076"/>
              <a:gd name="connsiteY0" fmla="*/ 0 h 1211693"/>
              <a:gd name="connsiteX1" fmla="*/ 297293 w 1423076"/>
              <a:gd name="connsiteY1" fmla="*/ 342337 h 1211693"/>
              <a:gd name="connsiteX2" fmla="*/ 1135117 w 1423076"/>
              <a:gd name="connsiteY2" fmla="*/ 459452 h 1211693"/>
              <a:gd name="connsiteX3" fmla="*/ 1297277 w 1423076"/>
              <a:gd name="connsiteY3" fmla="*/ 1085569 h 1211693"/>
              <a:gd name="connsiteX4" fmla="*/ 1414392 w 1423076"/>
              <a:gd name="connsiteY4" fmla="*/ 1166648 h 1211693"/>
              <a:gd name="connsiteX5" fmla="*/ 1405383 w 1423076"/>
              <a:gd name="connsiteY5" fmla="*/ 1211693 h 1211693"/>
              <a:gd name="connsiteX0" fmla="*/ 518705 w 1941781"/>
              <a:gd name="connsiteY0" fmla="*/ 0 h 1211693"/>
              <a:gd name="connsiteX1" fmla="*/ 31370 w 1941781"/>
              <a:gd name="connsiteY1" fmla="*/ 361957 h 1211693"/>
              <a:gd name="connsiteX2" fmla="*/ 1653822 w 1941781"/>
              <a:gd name="connsiteY2" fmla="*/ 459452 h 1211693"/>
              <a:gd name="connsiteX3" fmla="*/ 1815982 w 1941781"/>
              <a:gd name="connsiteY3" fmla="*/ 1085569 h 1211693"/>
              <a:gd name="connsiteX4" fmla="*/ 1933097 w 1941781"/>
              <a:gd name="connsiteY4" fmla="*/ 1166648 h 1211693"/>
              <a:gd name="connsiteX5" fmla="*/ 1924088 w 1941781"/>
              <a:gd name="connsiteY5" fmla="*/ 1211693 h 1211693"/>
              <a:gd name="connsiteX0" fmla="*/ 518705 w 1941781"/>
              <a:gd name="connsiteY0" fmla="*/ 0 h 1211693"/>
              <a:gd name="connsiteX1" fmla="*/ 31370 w 1941781"/>
              <a:gd name="connsiteY1" fmla="*/ 361957 h 1211693"/>
              <a:gd name="connsiteX2" fmla="*/ 1653822 w 1941781"/>
              <a:gd name="connsiteY2" fmla="*/ 459452 h 1211693"/>
              <a:gd name="connsiteX3" fmla="*/ 1815982 w 1941781"/>
              <a:gd name="connsiteY3" fmla="*/ 1085569 h 1211693"/>
              <a:gd name="connsiteX4" fmla="*/ 1933097 w 1941781"/>
              <a:gd name="connsiteY4" fmla="*/ 1166648 h 1211693"/>
              <a:gd name="connsiteX5" fmla="*/ 1924088 w 1941781"/>
              <a:gd name="connsiteY5" fmla="*/ 1211693 h 1211693"/>
              <a:gd name="connsiteX0" fmla="*/ 545043 w 1968119"/>
              <a:gd name="connsiteY0" fmla="*/ 0 h 1211693"/>
              <a:gd name="connsiteX1" fmla="*/ 57708 w 1968119"/>
              <a:gd name="connsiteY1" fmla="*/ 361957 h 1211693"/>
              <a:gd name="connsiteX2" fmla="*/ 1680160 w 1968119"/>
              <a:gd name="connsiteY2" fmla="*/ 459452 h 1211693"/>
              <a:gd name="connsiteX3" fmla="*/ 1842320 w 1968119"/>
              <a:gd name="connsiteY3" fmla="*/ 1085569 h 1211693"/>
              <a:gd name="connsiteX4" fmla="*/ 1959435 w 1968119"/>
              <a:gd name="connsiteY4" fmla="*/ 1166648 h 1211693"/>
              <a:gd name="connsiteX5" fmla="*/ 1950426 w 1968119"/>
              <a:gd name="connsiteY5" fmla="*/ 1211693 h 1211693"/>
              <a:gd name="connsiteX0" fmla="*/ 547910 w 1970986"/>
              <a:gd name="connsiteY0" fmla="*/ 0 h 1211693"/>
              <a:gd name="connsiteX1" fmla="*/ 60575 w 1970986"/>
              <a:gd name="connsiteY1" fmla="*/ 361957 h 1211693"/>
              <a:gd name="connsiteX2" fmla="*/ 1726618 w 1970986"/>
              <a:gd name="connsiteY2" fmla="*/ 413672 h 1211693"/>
              <a:gd name="connsiteX3" fmla="*/ 1845187 w 1970986"/>
              <a:gd name="connsiteY3" fmla="*/ 1085569 h 1211693"/>
              <a:gd name="connsiteX4" fmla="*/ 1962302 w 1970986"/>
              <a:gd name="connsiteY4" fmla="*/ 1166648 h 1211693"/>
              <a:gd name="connsiteX5" fmla="*/ 1953293 w 1970986"/>
              <a:gd name="connsiteY5" fmla="*/ 1211693 h 1211693"/>
              <a:gd name="connsiteX0" fmla="*/ 547910 w 1970986"/>
              <a:gd name="connsiteY0" fmla="*/ 0 h 1211693"/>
              <a:gd name="connsiteX1" fmla="*/ 60575 w 1970986"/>
              <a:gd name="connsiteY1" fmla="*/ 361957 h 1211693"/>
              <a:gd name="connsiteX2" fmla="*/ 1726618 w 1970986"/>
              <a:gd name="connsiteY2" fmla="*/ 413672 h 1211693"/>
              <a:gd name="connsiteX3" fmla="*/ 1681722 w 1970986"/>
              <a:gd name="connsiteY3" fmla="*/ 1083934 h 1211693"/>
              <a:gd name="connsiteX4" fmla="*/ 1962302 w 1970986"/>
              <a:gd name="connsiteY4" fmla="*/ 1166648 h 1211693"/>
              <a:gd name="connsiteX5" fmla="*/ 1953293 w 1970986"/>
              <a:gd name="connsiteY5" fmla="*/ 1211693 h 1211693"/>
              <a:gd name="connsiteX0" fmla="*/ 547910 w 2128460"/>
              <a:gd name="connsiteY0" fmla="*/ 0 h 1228043"/>
              <a:gd name="connsiteX1" fmla="*/ 60575 w 2128460"/>
              <a:gd name="connsiteY1" fmla="*/ 361957 h 1228043"/>
              <a:gd name="connsiteX2" fmla="*/ 1726618 w 2128460"/>
              <a:gd name="connsiteY2" fmla="*/ 413672 h 1228043"/>
              <a:gd name="connsiteX3" fmla="*/ 1681722 w 2128460"/>
              <a:gd name="connsiteY3" fmla="*/ 1083934 h 1228043"/>
              <a:gd name="connsiteX4" fmla="*/ 1962302 w 2128460"/>
              <a:gd name="connsiteY4" fmla="*/ 1166648 h 1228043"/>
              <a:gd name="connsiteX5" fmla="*/ 2127656 w 2128460"/>
              <a:gd name="connsiteY5" fmla="*/ 1228043 h 1228043"/>
              <a:gd name="connsiteX0" fmla="*/ 547910 w 2130340"/>
              <a:gd name="connsiteY0" fmla="*/ 0 h 1228043"/>
              <a:gd name="connsiteX1" fmla="*/ 60575 w 2130340"/>
              <a:gd name="connsiteY1" fmla="*/ 361957 h 1228043"/>
              <a:gd name="connsiteX2" fmla="*/ 1726618 w 2130340"/>
              <a:gd name="connsiteY2" fmla="*/ 413672 h 1228043"/>
              <a:gd name="connsiteX3" fmla="*/ 1681722 w 2130340"/>
              <a:gd name="connsiteY3" fmla="*/ 1083934 h 1228043"/>
              <a:gd name="connsiteX4" fmla="*/ 2082176 w 2130340"/>
              <a:gd name="connsiteY4" fmla="*/ 1150298 h 1228043"/>
              <a:gd name="connsiteX5" fmla="*/ 2127656 w 2130340"/>
              <a:gd name="connsiteY5" fmla="*/ 1228043 h 1228043"/>
              <a:gd name="connsiteX0" fmla="*/ 547910 w 2234964"/>
              <a:gd name="connsiteY0" fmla="*/ 0 h 1228043"/>
              <a:gd name="connsiteX1" fmla="*/ 60575 w 2234964"/>
              <a:gd name="connsiteY1" fmla="*/ 361957 h 1228043"/>
              <a:gd name="connsiteX2" fmla="*/ 1726618 w 2234964"/>
              <a:gd name="connsiteY2" fmla="*/ 413672 h 1228043"/>
              <a:gd name="connsiteX3" fmla="*/ 1681722 w 2234964"/>
              <a:gd name="connsiteY3" fmla="*/ 1083934 h 1228043"/>
              <a:gd name="connsiteX4" fmla="*/ 2082176 w 2234964"/>
              <a:gd name="connsiteY4" fmla="*/ 1150298 h 1228043"/>
              <a:gd name="connsiteX5" fmla="*/ 2127656 w 2234964"/>
              <a:gd name="connsiteY5" fmla="*/ 1228043 h 1228043"/>
              <a:gd name="connsiteX0" fmla="*/ 1105151 w 2181938"/>
              <a:gd name="connsiteY0" fmla="*/ 0 h 1377577"/>
              <a:gd name="connsiteX1" fmla="*/ 7549 w 2181938"/>
              <a:gd name="connsiteY1" fmla="*/ 511491 h 1377577"/>
              <a:gd name="connsiteX2" fmla="*/ 1673592 w 2181938"/>
              <a:gd name="connsiteY2" fmla="*/ 563206 h 1377577"/>
              <a:gd name="connsiteX3" fmla="*/ 1628696 w 2181938"/>
              <a:gd name="connsiteY3" fmla="*/ 1233468 h 1377577"/>
              <a:gd name="connsiteX4" fmla="*/ 2029150 w 2181938"/>
              <a:gd name="connsiteY4" fmla="*/ 1299832 h 1377577"/>
              <a:gd name="connsiteX5" fmla="*/ 2074630 w 2181938"/>
              <a:gd name="connsiteY5" fmla="*/ 1377577 h 1377577"/>
              <a:gd name="connsiteX0" fmla="*/ 1109882 w 2186669"/>
              <a:gd name="connsiteY0" fmla="*/ 0 h 1377577"/>
              <a:gd name="connsiteX1" fmla="*/ 12280 w 2186669"/>
              <a:gd name="connsiteY1" fmla="*/ 511491 h 1377577"/>
              <a:gd name="connsiteX2" fmla="*/ 1678323 w 2186669"/>
              <a:gd name="connsiteY2" fmla="*/ 563206 h 1377577"/>
              <a:gd name="connsiteX3" fmla="*/ 1633427 w 2186669"/>
              <a:gd name="connsiteY3" fmla="*/ 1233468 h 1377577"/>
              <a:gd name="connsiteX4" fmla="*/ 2033881 w 2186669"/>
              <a:gd name="connsiteY4" fmla="*/ 1299832 h 1377577"/>
              <a:gd name="connsiteX5" fmla="*/ 2079361 w 2186669"/>
              <a:gd name="connsiteY5" fmla="*/ 1377577 h 1377577"/>
              <a:gd name="connsiteX0" fmla="*/ 1116934 w 2193721"/>
              <a:gd name="connsiteY0" fmla="*/ 0 h 1377577"/>
              <a:gd name="connsiteX1" fmla="*/ 19332 w 2193721"/>
              <a:gd name="connsiteY1" fmla="*/ 511491 h 1377577"/>
              <a:gd name="connsiteX2" fmla="*/ 1865186 w 2193721"/>
              <a:gd name="connsiteY2" fmla="*/ 572107 h 1377577"/>
              <a:gd name="connsiteX3" fmla="*/ 1640479 w 2193721"/>
              <a:gd name="connsiteY3" fmla="*/ 1233468 h 1377577"/>
              <a:gd name="connsiteX4" fmla="*/ 2040933 w 2193721"/>
              <a:gd name="connsiteY4" fmla="*/ 1299832 h 1377577"/>
              <a:gd name="connsiteX5" fmla="*/ 2086413 w 2193721"/>
              <a:gd name="connsiteY5" fmla="*/ 1377577 h 1377577"/>
              <a:gd name="connsiteX0" fmla="*/ 1116934 w 2193721"/>
              <a:gd name="connsiteY0" fmla="*/ 0 h 1377577"/>
              <a:gd name="connsiteX1" fmla="*/ 19332 w 2193721"/>
              <a:gd name="connsiteY1" fmla="*/ 511491 h 1377577"/>
              <a:gd name="connsiteX2" fmla="*/ 1865186 w 2193721"/>
              <a:gd name="connsiteY2" fmla="*/ 572107 h 1377577"/>
              <a:gd name="connsiteX3" fmla="*/ 1863880 w 2193721"/>
              <a:gd name="connsiteY3" fmla="*/ 1231688 h 1377577"/>
              <a:gd name="connsiteX4" fmla="*/ 2040933 w 2193721"/>
              <a:gd name="connsiteY4" fmla="*/ 1299832 h 1377577"/>
              <a:gd name="connsiteX5" fmla="*/ 2086413 w 2193721"/>
              <a:gd name="connsiteY5" fmla="*/ 1377577 h 1377577"/>
              <a:gd name="connsiteX0" fmla="*/ 1116934 w 2195491"/>
              <a:gd name="connsiteY0" fmla="*/ 0 h 1509309"/>
              <a:gd name="connsiteX1" fmla="*/ 19332 w 2195491"/>
              <a:gd name="connsiteY1" fmla="*/ 511491 h 1509309"/>
              <a:gd name="connsiteX2" fmla="*/ 1865186 w 2195491"/>
              <a:gd name="connsiteY2" fmla="*/ 572107 h 1509309"/>
              <a:gd name="connsiteX3" fmla="*/ 1863880 w 2195491"/>
              <a:gd name="connsiteY3" fmla="*/ 1231688 h 1509309"/>
              <a:gd name="connsiteX4" fmla="*/ 2040933 w 2195491"/>
              <a:gd name="connsiteY4" fmla="*/ 1299832 h 1509309"/>
              <a:gd name="connsiteX5" fmla="*/ 2091862 w 2195491"/>
              <a:gd name="connsiteY5" fmla="*/ 1509309 h 150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5491" h="1509309">
                <a:moveTo>
                  <a:pt x="1116934" y="0"/>
                </a:moveTo>
                <a:cubicBezTo>
                  <a:pt x="386358" y="18691"/>
                  <a:pt x="-105377" y="416140"/>
                  <a:pt x="19332" y="511491"/>
                </a:cubicBezTo>
                <a:cubicBezTo>
                  <a:pt x="144041" y="606842"/>
                  <a:pt x="1557761" y="452074"/>
                  <a:pt x="1865186" y="572107"/>
                </a:cubicBezTo>
                <a:cubicBezTo>
                  <a:pt x="2172611" y="692140"/>
                  <a:pt x="1834589" y="1110401"/>
                  <a:pt x="1863880" y="1231688"/>
                </a:cubicBezTo>
                <a:cubicBezTo>
                  <a:pt x="1893171" y="1352975"/>
                  <a:pt x="2022915" y="1278811"/>
                  <a:pt x="2040933" y="1299832"/>
                </a:cubicBezTo>
                <a:cubicBezTo>
                  <a:pt x="2347738" y="1320853"/>
                  <a:pt x="2105375" y="1497297"/>
                  <a:pt x="2091862" y="1509309"/>
                </a:cubicBezTo>
              </a:path>
            </a:pathLst>
          </a:custGeom>
          <a:noFill/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5255997"/>
              </p:ext>
            </p:extLst>
          </p:nvPr>
        </p:nvGraphicFramePr>
        <p:xfrm>
          <a:off x="7033381" y="536578"/>
          <a:ext cx="2759638" cy="1553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8766750" y="633867"/>
            <a:ext cx="102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 </a:t>
            </a:r>
          </a:p>
          <a:p>
            <a:pPr algn="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ОЭИ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2754" y="122639"/>
            <a:ext cx="602378" cy="18350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373" y="1579757"/>
            <a:ext cx="218833" cy="22013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4984" y="702319"/>
            <a:ext cx="199662" cy="200850"/>
          </a:xfrm>
          <a:prstGeom prst="rect">
            <a:avLst/>
          </a:prstGeom>
        </p:spPr>
      </p:pic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138643"/>
              </p:ext>
            </p:extLst>
          </p:nvPr>
        </p:nvGraphicFramePr>
        <p:xfrm>
          <a:off x="412556" y="2129229"/>
          <a:ext cx="3741149" cy="3209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746333"/>
              </p:ext>
            </p:extLst>
          </p:nvPr>
        </p:nvGraphicFramePr>
        <p:xfrm>
          <a:off x="1238688" y="1548626"/>
          <a:ext cx="2802963" cy="80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2788865"/>
              </p:ext>
            </p:extLst>
          </p:nvPr>
        </p:nvGraphicFramePr>
        <p:xfrm>
          <a:off x="4875748" y="2003113"/>
          <a:ext cx="3663232" cy="3374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5" name="Диаграмма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488819"/>
              </p:ext>
            </p:extLst>
          </p:nvPr>
        </p:nvGraphicFramePr>
        <p:xfrm>
          <a:off x="4973726" y="1463799"/>
          <a:ext cx="4426430" cy="1051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2" name="Полилиния 11"/>
          <p:cNvSpPr/>
          <p:nvPr/>
        </p:nvSpPr>
        <p:spPr>
          <a:xfrm flipH="1">
            <a:off x="5866488" y="2025268"/>
            <a:ext cx="1524573" cy="3292810"/>
          </a:xfrm>
          <a:custGeom>
            <a:avLst/>
            <a:gdLst>
              <a:gd name="connsiteX0" fmla="*/ 0 w 809439"/>
              <a:gd name="connsiteY0" fmla="*/ 0 h 3023728"/>
              <a:gd name="connsiteX1" fmla="*/ 417361 w 809439"/>
              <a:gd name="connsiteY1" fmla="*/ 884047 h 3023728"/>
              <a:gd name="connsiteX2" fmla="*/ 83472 w 809439"/>
              <a:gd name="connsiteY2" fmla="*/ 1354526 h 3023728"/>
              <a:gd name="connsiteX3" fmla="*/ 474274 w 809439"/>
              <a:gd name="connsiteY3" fmla="*/ 1836389 h 3023728"/>
              <a:gd name="connsiteX4" fmla="*/ 417361 w 809439"/>
              <a:gd name="connsiteY4" fmla="*/ 2120953 h 3023728"/>
              <a:gd name="connsiteX5" fmla="*/ 516010 w 809439"/>
              <a:gd name="connsiteY5" fmla="*/ 2367575 h 3023728"/>
              <a:gd name="connsiteX6" fmla="*/ 390802 w 809439"/>
              <a:gd name="connsiteY6" fmla="*/ 2655934 h 3023728"/>
              <a:gd name="connsiteX7" fmla="*/ 751250 w 809439"/>
              <a:gd name="connsiteY7" fmla="*/ 2993617 h 3023728"/>
              <a:gd name="connsiteX8" fmla="*/ 804368 w 809439"/>
              <a:gd name="connsiteY8" fmla="*/ 2986028 h 3023728"/>
              <a:gd name="connsiteX0" fmla="*/ 249256 w 726186"/>
              <a:gd name="connsiteY0" fmla="*/ 0 h 3110814"/>
              <a:gd name="connsiteX1" fmla="*/ 334108 w 726186"/>
              <a:gd name="connsiteY1" fmla="*/ 971133 h 3110814"/>
              <a:gd name="connsiteX2" fmla="*/ 219 w 726186"/>
              <a:gd name="connsiteY2" fmla="*/ 1441612 h 3110814"/>
              <a:gd name="connsiteX3" fmla="*/ 391021 w 726186"/>
              <a:gd name="connsiteY3" fmla="*/ 1923475 h 3110814"/>
              <a:gd name="connsiteX4" fmla="*/ 334108 w 726186"/>
              <a:gd name="connsiteY4" fmla="*/ 2208039 h 3110814"/>
              <a:gd name="connsiteX5" fmla="*/ 432757 w 726186"/>
              <a:gd name="connsiteY5" fmla="*/ 2454661 h 3110814"/>
              <a:gd name="connsiteX6" fmla="*/ 307549 w 726186"/>
              <a:gd name="connsiteY6" fmla="*/ 2743020 h 3110814"/>
              <a:gd name="connsiteX7" fmla="*/ 667997 w 726186"/>
              <a:gd name="connsiteY7" fmla="*/ 3080703 h 3110814"/>
              <a:gd name="connsiteX8" fmla="*/ 721115 w 726186"/>
              <a:gd name="connsiteY8" fmla="*/ 3073114 h 3110814"/>
              <a:gd name="connsiteX0" fmla="*/ 285203 w 762133"/>
              <a:gd name="connsiteY0" fmla="*/ 0 h 3110814"/>
              <a:gd name="connsiteX1" fmla="*/ 45463 w 762133"/>
              <a:gd name="connsiteY1" fmla="*/ 872172 h 3110814"/>
              <a:gd name="connsiteX2" fmla="*/ 36166 w 762133"/>
              <a:gd name="connsiteY2" fmla="*/ 1441612 h 3110814"/>
              <a:gd name="connsiteX3" fmla="*/ 426968 w 762133"/>
              <a:gd name="connsiteY3" fmla="*/ 1923475 h 3110814"/>
              <a:gd name="connsiteX4" fmla="*/ 370055 w 762133"/>
              <a:gd name="connsiteY4" fmla="*/ 2208039 h 3110814"/>
              <a:gd name="connsiteX5" fmla="*/ 468704 w 762133"/>
              <a:gd name="connsiteY5" fmla="*/ 2454661 h 3110814"/>
              <a:gd name="connsiteX6" fmla="*/ 343496 w 762133"/>
              <a:gd name="connsiteY6" fmla="*/ 2743020 h 3110814"/>
              <a:gd name="connsiteX7" fmla="*/ 703944 w 762133"/>
              <a:gd name="connsiteY7" fmla="*/ 3080703 h 3110814"/>
              <a:gd name="connsiteX8" fmla="*/ 757062 w 762133"/>
              <a:gd name="connsiteY8" fmla="*/ 3073114 h 3110814"/>
              <a:gd name="connsiteX0" fmla="*/ 439604 w 770072"/>
              <a:gd name="connsiteY0" fmla="*/ 0 h 3134565"/>
              <a:gd name="connsiteX1" fmla="*/ 53402 w 770072"/>
              <a:gd name="connsiteY1" fmla="*/ 895923 h 3134565"/>
              <a:gd name="connsiteX2" fmla="*/ 44105 w 770072"/>
              <a:gd name="connsiteY2" fmla="*/ 1465363 h 3134565"/>
              <a:gd name="connsiteX3" fmla="*/ 434907 w 770072"/>
              <a:gd name="connsiteY3" fmla="*/ 1947226 h 3134565"/>
              <a:gd name="connsiteX4" fmla="*/ 377994 w 770072"/>
              <a:gd name="connsiteY4" fmla="*/ 2231790 h 3134565"/>
              <a:gd name="connsiteX5" fmla="*/ 476643 w 770072"/>
              <a:gd name="connsiteY5" fmla="*/ 2478412 h 3134565"/>
              <a:gd name="connsiteX6" fmla="*/ 351435 w 770072"/>
              <a:gd name="connsiteY6" fmla="*/ 2766771 h 3134565"/>
              <a:gd name="connsiteX7" fmla="*/ 711883 w 770072"/>
              <a:gd name="connsiteY7" fmla="*/ 3104454 h 3134565"/>
              <a:gd name="connsiteX8" fmla="*/ 765001 w 770072"/>
              <a:gd name="connsiteY8" fmla="*/ 3096865 h 3134565"/>
              <a:gd name="connsiteX0" fmla="*/ 439604 w 770072"/>
              <a:gd name="connsiteY0" fmla="*/ 0 h 3134565"/>
              <a:gd name="connsiteX1" fmla="*/ 53402 w 770072"/>
              <a:gd name="connsiteY1" fmla="*/ 895923 h 3134565"/>
              <a:gd name="connsiteX2" fmla="*/ 44105 w 770072"/>
              <a:gd name="connsiteY2" fmla="*/ 1465363 h 3134565"/>
              <a:gd name="connsiteX3" fmla="*/ 434907 w 770072"/>
              <a:gd name="connsiteY3" fmla="*/ 1947226 h 3134565"/>
              <a:gd name="connsiteX4" fmla="*/ 221163 w 770072"/>
              <a:gd name="connsiteY4" fmla="*/ 2277245 h 3134565"/>
              <a:gd name="connsiteX5" fmla="*/ 476643 w 770072"/>
              <a:gd name="connsiteY5" fmla="*/ 2478412 h 3134565"/>
              <a:gd name="connsiteX6" fmla="*/ 351435 w 770072"/>
              <a:gd name="connsiteY6" fmla="*/ 2766771 h 3134565"/>
              <a:gd name="connsiteX7" fmla="*/ 711883 w 770072"/>
              <a:gd name="connsiteY7" fmla="*/ 3104454 h 3134565"/>
              <a:gd name="connsiteX8" fmla="*/ 765001 w 770072"/>
              <a:gd name="connsiteY8" fmla="*/ 3096865 h 3134565"/>
              <a:gd name="connsiteX0" fmla="*/ 439604 w 770072"/>
              <a:gd name="connsiteY0" fmla="*/ 0 h 3134565"/>
              <a:gd name="connsiteX1" fmla="*/ 53402 w 770072"/>
              <a:gd name="connsiteY1" fmla="*/ 895923 h 3134565"/>
              <a:gd name="connsiteX2" fmla="*/ 44105 w 770072"/>
              <a:gd name="connsiteY2" fmla="*/ 1465363 h 3134565"/>
              <a:gd name="connsiteX3" fmla="*/ 434907 w 770072"/>
              <a:gd name="connsiteY3" fmla="*/ 1947226 h 3134565"/>
              <a:gd name="connsiteX4" fmla="*/ 221163 w 770072"/>
              <a:gd name="connsiteY4" fmla="*/ 2277245 h 3134565"/>
              <a:gd name="connsiteX5" fmla="*/ 313894 w 770072"/>
              <a:gd name="connsiteY5" fmla="*/ 2550383 h 3134565"/>
              <a:gd name="connsiteX6" fmla="*/ 351435 w 770072"/>
              <a:gd name="connsiteY6" fmla="*/ 2766771 h 3134565"/>
              <a:gd name="connsiteX7" fmla="*/ 711883 w 770072"/>
              <a:gd name="connsiteY7" fmla="*/ 3104454 h 3134565"/>
              <a:gd name="connsiteX8" fmla="*/ 765001 w 770072"/>
              <a:gd name="connsiteY8" fmla="*/ 3096865 h 3134565"/>
              <a:gd name="connsiteX0" fmla="*/ 439604 w 770072"/>
              <a:gd name="connsiteY0" fmla="*/ 0 h 3134565"/>
              <a:gd name="connsiteX1" fmla="*/ 53402 w 770072"/>
              <a:gd name="connsiteY1" fmla="*/ 895923 h 3134565"/>
              <a:gd name="connsiteX2" fmla="*/ 44105 w 770072"/>
              <a:gd name="connsiteY2" fmla="*/ 1465363 h 3134565"/>
              <a:gd name="connsiteX3" fmla="*/ 434907 w 770072"/>
              <a:gd name="connsiteY3" fmla="*/ 1947226 h 3134565"/>
              <a:gd name="connsiteX4" fmla="*/ 221163 w 770072"/>
              <a:gd name="connsiteY4" fmla="*/ 2277245 h 3134565"/>
              <a:gd name="connsiteX5" fmla="*/ 370116 w 770072"/>
              <a:gd name="connsiteY5" fmla="*/ 2542807 h 3134565"/>
              <a:gd name="connsiteX6" fmla="*/ 351435 w 770072"/>
              <a:gd name="connsiteY6" fmla="*/ 2766771 h 3134565"/>
              <a:gd name="connsiteX7" fmla="*/ 711883 w 770072"/>
              <a:gd name="connsiteY7" fmla="*/ 3104454 h 3134565"/>
              <a:gd name="connsiteX8" fmla="*/ 765001 w 770072"/>
              <a:gd name="connsiteY8" fmla="*/ 3096865 h 3134565"/>
              <a:gd name="connsiteX0" fmla="*/ 439604 w 1321391"/>
              <a:gd name="connsiteY0" fmla="*/ 0 h 3133289"/>
              <a:gd name="connsiteX1" fmla="*/ 53402 w 1321391"/>
              <a:gd name="connsiteY1" fmla="*/ 895923 h 3133289"/>
              <a:gd name="connsiteX2" fmla="*/ 44105 w 1321391"/>
              <a:gd name="connsiteY2" fmla="*/ 1465363 h 3133289"/>
              <a:gd name="connsiteX3" fmla="*/ 434907 w 1321391"/>
              <a:gd name="connsiteY3" fmla="*/ 1947226 h 3133289"/>
              <a:gd name="connsiteX4" fmla="*/ 221163 w 1321391"/>
              <a:gd name="connsiteY4" fmla="*/ 2277245 h 3133289"/>
              <a:gd name="connsiteX5" fmla="*/ 370116 w 1321391"/>
              <a:gd name="connsiteY5" fmla="*/ 2542807 h 3133289"/>
              <a:gd name="connsiteX6" fmla="*/ 351435 w 1321391"/>
              <a:gd name="connsiteY6" fmla="*/ 2766771 h 3133289"/>
              <a:gd name="connsiteX7" fmla="*/ 711883 w 1321391"/>
              <a:gd name="connsiteY7" fmla="*/ 3104454 h 3133289"/>
              <a:gd name="connsiteX8" fmla="*/ 1321307 w 1321391"/>
              <a:gd name="connsiteY8" fmla="*/ 3093076 h 3133289"/>
              <a:gd name="connsiteX0" fmla="*/ 439604 w 1321609"/>
              <a:gd name="connsiteY0" fmla="*/ 0 h 3096224"/>
              <a:gd name="connsiteX1" fmla="*/ 53402 w 1321609"/>
              <a:gd name="connsiteY1" fmla="*/ 895923 h 3096224"/>
              <a:gd name="connsiteX2" fmla="*/ 44105 w 1321609"/>
              <a:gd name="connsiteY2" fmla="*/ 1465363 h 3096224"/>
              <a:gd name="connsiteX3" fmla="*/ 434907 w 1321609"/>
              <a:gd name="connsiteY3" fmla="*/ 1947226 h 3096224"/>
              <a:gd name="connsiteX4" fmla="*/ 221163 w 1321609"/>
              <a:gd name="connsiteY4" fmla="*/ 2277245 h 3096224"/>
              <a:gd name="connsiteX5" fmla="*/ 370116 w 1321609"/>
              <a:gd name="connsiteY5" fmla="*/ 2542807 h 3096224"/>
              <a:gd name="connsiteX6" fmla="*/ 351435 w 1321609"/>
              <a:gd name="connsiteY6" fmla="*/ 2766771 h 3096224"/>
              <a:gd name="connsiteX7" fmla="*/ 1111359 w 1321609"/>
              <a:gd name="connsiteY7" fmla="*/ 2858239 h 3096224"/>
              <a:gd name="connsiteX8" fmla="*/ 1321307 w 1321609"/>
              <a:gd name="connsiteY8" fmla="*/ 3093076 h 3096224"/>
              <a:gd name="connsiteX0" fmla="*/ 439604 w 1321609"/>
              <a:gd name="connsiteY0" fmla="*/ 0 h 3096224"/>
              <a:gd name="connsiteX1" fmla="*/ 53402 w 1321609"/>
              <a:gd name="connsiteY1" fmla="*/ 895923 h 3096224"/>
              <a:gd name="connsiteX2" fmla="*/ 44105 w 1321609"/>
              <a:gd name="connsiteY2" fmla="*/ 1465363 h 3096224"/>
              <a:gd name="connsiteX3" fmla="*/ 434907 w 1321609"/>
              <a:gd name="connsiteY3" fmla="*/ 1947226 h 3096224"/>
              <a:gd name="connsiteX4" fmla="*/ 221163 w 1321609"/>
              <a:gd name="connsiteY4" fmla="*/ 2277245 h 3096224"/>
              <a:gd name="connsiteX5" fmla="*/ 370116 w 1321609"/>
              <a:gd name="connsiteY5" fmla="*/ 2542807 h 3096224"/>
              <a:gd name="connsiteX6" fmla="*/ 293922 w 1321609"/>
              <a:gd name="connsiteY6" fmla="*/ 2881780 h 3096224"/>
              <a:gd name="connsiteX7" fmla="*/ 1111359 w 1321609"/>
              <a:gd name="connsiteY7" fmla="*/ 2858239 h 3096224"/>
              <a:gd name="connsiteX8" fmla="*/ 1321307 w 1321609"/>
              <a:gd name="connsiteY8" fmla="*/ 3093076 h 3096224"/>
              <a:gd name="connsiteX0" fmla="*/ 439604 w 1321580"/>
              <a:gd name="connsiteY0" fmla="*/ 0 h 3097975"/>
              <a:gd name="connsiteX1" fmla="*/ 53402 w 1321580"/>
              <a:gd name="connsiteY1" fmla="*/ 895923 h 3097975"/>
              <a:gd name="connsiteX2" fmla="*/ 44105 w 1321580"/>
              <a:gd name="connsiteY2" fmla="*/ 1465363 h 3097975"/>
              <a:gd name="connsiteX3" fmla="*/ 434907 w 1321580"/>
              <a:gd name="connsiteY3" fmla="*/ 1947226 h 3097975"/>
              <a:gd name="connsiteX4" fmla="*/ 221163 w 1321580"/>
              <a:gd name="connsiteY4" fmla="*/ 2277245 h 3097975"/>
              <a:gd name="connsiteX5" fmla="*/ 370116 w 1321580"/>
              <a:gd name="connsiteY5" fmla="*/ 2542807 h 3097975"/>
              <a:gd name="connsiteX6" fmla="*/ 293922 w 1321580"/>
              <a:gd name="connsiteY6" fmla="*/ 2881780 h 3097975"/>
              <a:gd name="connsiteX7" fmla="*/ 1094442 w 1321580"/>
              <a:gd name="connsiteY7" fmla="*/ 2942579 h 3097975"/>
              <a:gd name="connsiteX8" fmla="*/ 1321307 w 1321580"/>
              <a:gd name="connsiteY8" fmla="*/ 3093076 h 3097975"/>
              <a:gd name="connsiteX0" fmla="*/ 439604 w 1376747"/>
              <a:gd name="connsiteY0" fmla="*/ 0 h 3189006"/>
              <a:gd name="connsiteX1" fmla="*/ 53402 w 1376747"/>
              <a:gd name="connsiteY1" fmla="*/ 895923 h 3189006"/>
              <a:gd name="connsiteX2" fmla="*/ 44105 w 1376747"/>
              <a:gd name="connsiteY2" fmla="*/ 1465363 h 3189006"/>
              <a:gd name="connsiteX3" fmla="*/ 434907 w 1376747"/>
              <a:gd name="connsiteY3" fmla="*/ 1947226 h 3189006"/>
              <a:gd name="connsiteX4" fmla="*/ 221163 w 1376747"/>
              <a:gd name="connsiteY4" fmla="*/ 2277245 h 3189006"/>
              <a:gd name="connsiteX5" fmla="*/ 370116 w 1376747"/>
              <a:gd name="connsiteY5" fmla="*/ 2542807 h 3189006"/>
              <a:gd name="connsiteX6" fmla="*/ 293922 w 1376747"/>
              <a:gd name="connsiteY6" fmla="*/ 2881780 h 3189006"/>
              <a:gd name="connsiteX7" fmla="*/ 1094442 w 1376747"/>
              <a:gd name="connsiteY7" fmla="*/ 2942579 h 3189006"/>
              <a:gd name="connsiteX8" fmla="*/ 1367330 w 1376747"/>
              <a:gd name="connsiteY8" fmla="*/ 3185509 h 3189006"/>
              <a:gd name="connsiteX9" fmla="*/ 1321307 w 1376747"/>
              <a:gd name="connsiteY9" fmla="*/ 3093076 h 3189006"/>
              <a:gd name="connsiteX0" fmla="*/ 401141 w 1338284"/>
              <a:gd name="connsiteY0" fmla="*/ 0 h 3189006"/>
              <a:gd name="connsiteX1" fmla="*/ 180713 w 1338284"/>
              <a:gd name="connsiteY1" fmla="*/ 872921 h 3189006"/>
              <a:gd name="connsiteX2" fmla="*/ 5642 w 1338284"/>
              <a:gd name="connsiteY2" fmla="*/ 1465363 h 3189006"/>
              <a:gd name="connsiteX3" fmla="*/ 396444 w 1338284"/>
              <a:gd name="connsiteY3" fmla="*/ 1947226 h 3189006"/>
              <a:gd name="connsiteX4" fmla="*/ 182700 w 1338284"/>
              <a:gd name="connsiteY4" fmla="*/ 2277245 h 3189006"/>
              <a:gd name="connsiteX5" fmla="*/ 331653 w 1338284"/>
              <a:gd name="connsiteY5" fmla="*/ 2542807 h 3189006"/>
              <a:gd name="connsiteX6" fmla="*/ 255459 w 1338284"/>
              <a:gd name="connsiteY6" fmla="*/ 2881780 h 3189006"/>
              <a:gd name="connsiteX7" fmla="*/ 1055979 w 1338284"/>
              <a:gd name="connsiteY7" fmla="*/ 2942579 h 3189006"/>
              <a:gd name="connsiteX8" fmla="*/ 1328867 w 1338284"/>
              <a:gd name="connsiteY8" fmla="*/ 3185509 h 3189006"/>
              <a:gd name="connsiteX9" fmla="*/ 1282844 w 1338284"/>
              <a:gd name="connsiteY9" fmla="*/ 3093076 h 3189006"/>
              <a:gd name="connsiteX0" fmla="*/ 230091 w 1167234"/>
              <a:gd name="connsiteY0" fmla="*/ 0 h 3189006"/>
              <a:gd name="connsiteX1" fmla="*/ 9663 w 1167234"/>
              <a:gd name="connsiteY1" fmla="*/ 872921 h 3189006"/>
              <a:gd name="connsiteX2" fmla="*/ 57881 w 1167234"/>
              <a:gd name="connsiteY2" fmla="*/ 1396357 h 3189006"/>
              <a:gd name="connsiteX3" fmla="*/ 225394 w 1167234"/>
              <a:gd name="connsiteY3" fmla="*/ 1947226 h 3189006"/>
              <a:gd name="connsiteX4" fmla="*/ 11650 w 1167234"/>
              <a:gd name="connsiteY4" fmla="*/ 2277245 h 3189006"/>
              <a:gd name="connsiteX5" fmla="*/ 160603 w 1167234"/>
              <a:gd name="connsiteY5" fmla="*/ 2542807 h 3189006"/>
              <a:gd name="connsiteX6" fmla="*/ 84409 w 1167234"/>
              <a:gd name="connsiteY6" fmla="*/ 2881780 h 3189006"/>
              <a:gd name="connsiteX7" fmla="*/ 884929 w 1167234"/>
              <a:gd name="connsiteY7" fmla="*/ 2942579 h 3189006"/>
              <a:gd name="connsiteX8" fmla="*/ 1157817 w 1167234"/>
              <a:gd name="connsiteY8" fmla="*/ 3185509 h 3189006"/>
              <a:gd name="connsiteX9" fmla="*/ 1111794 w 1167234"/>
              <a:gd name="connsiteY9" fmla="*/ 3093076 h 3189006"/>
              <a:gd name="connsiteX0" fmla="*/ 228925 w 1166068"/>
              <a:gd name="connsiteY0" fmla="*/ 0 h 3189006"/>
              <a:gd name="connsiteX1" fmla="*/ 8497 w 1166068"/>
              <a:gd name="connsiteY1" fmla="*/ 872921 h 3189006"/>
              <a:gd name="connsiteX2" fmla="*/ 56715 w 1166068"/>
              <a:gd name="connsiteY2" fmla="*/ 1396357 h 3189006"/>
              <a:gd name="connsiteX3" fmla="*/ 163331 w 1166068"/>
              <a:gd name="connsiteY3" fmla="*/ 1947226 h 3189006"/>
              <a:gd name="connsiteX4" fmla="*/ 10484 w 1166068"/>
              <a:gd name="connsiteY4" fmla="*/ 2277245 h 3189006"/>
              <a:gd name="connsiteX5" fmla="*/ 159437 w 1166068"/>
              <a:gd name="connsiteY5" fmla="*/ 2542807 h 3189006"/>
              <a:gd name="connsiteX6" fmla="*/ 83243 w 1166068"/>
              <a:gd name="connsiteY6" fmla="*/ 2881780 h 3189006"/>
              <a:gd name="connsiteX7" fmla="*/ 883763 w 1166068"/>
              <a:gd name="connsiteY7" fmla="*/ 2942579 h 3189006"/>
              <a:gd name="connsiteX8" fmla="*/ 1156651 w 1166068"/>
              <a:gd name="connsiteY8" fmla="*/ 3185509 h 3189006"/>
              <a:gd name="connsiteX9" fmla="*/ 1110628 w 1166068"/>
              <a:gd name="connsiteY9" fmla="*/ 3093076 h 3189006"/>
              <a:gd name="connsiteX0" fmla="*/ 228925 w 1166068"/>
              <a:gd name="connsiteY0" fmla="*/ 0 h 3189006"/>
              <a:gd name="connsiteX1" fmla="*/ 8497 w 1166068"/>
              <a:gd name="connsiteY1" fmla="*/ 872921 h 3189006"/>
              <a:gd name="connsiteX2" fmla="*/ 56715 w 1166068"/>
              <a:gd name="connsiteY2" fmla="*/ 1396357 h 3189006"/>
              <a:gd name="connsiteX3" fmla="*/ 163331 w 1166068"/>
              <a:gd name="connsiteY3" fmla="*/ 1947226 h 3189006"/>
              <a:gd name="connsiteX4" fmla="*/ 64616 w 1166068"/>
              <a:gd name="connsiteY4" fmla="*/ 2281079 h 3189006"/>
              <a:gd name="connsiteX5" fmla="*/ 159437 w 1166068"/>
              <a:gd name="connsiteY5" fmla="*/ 2542807 h 3189006"/>
              <a:gd name="connsiteX6" fmla="*/ 83243 w 1166068"/>
              <a:gd name="connsiteY6" fmla="*/ 2881780 h 3189006"/>
              <a:gd name="connsiteX7" fmla="*/ 883763 w 1166068"/>
              <a:gd name="connsiteY7" fmla="*/ 2942579 h 3189006"/>
              <a:gd name="connsiteX8" fmla="*/ 1156651 w 1166068"/>
              <a:gd name="connsiteY8" fmla="*/ 3185509 h 3189006"/>
              <a:gd name="connsiteX9" fmla="*/ 1110628 w 1166068"/>
              <a:gd name="connsiteY9" fmla="*/ 3093076 h 3189006"/>
              <a:gd name="connsiteX0" fmla="*/ 365770 w 1302913"/>
              <a:gd name="connsiteY0" fmla="*/ 0 h 3189006"/>
              <a:gd name="connsiteX1" fmla="*/ 3249 w 1302913"/>
              <a:gd name="connsiteY1" fmla="*/ 872921 h 3189006"/>
              <a:gd name="connsiteX2" fmla="*/ 193560 w 1302913"/>
              <a:gd name="connsiteY2" fmla="*/ 1396357 h 3189006"/>
              <a:gd name="connsiteX3" fmla="*/ 300176 w 1302913"/>
              <a:gd name="connsiteY3" fmla="*/ 1947226 h 3189006"/>
              <a:gd name="connsiteX4" fmla="*/ 201461 w 1302913"/>
              <a:gd name="connsiteY4" fmla="*/ 2281079 h 3189006"/>
              <a:gd name="connsiteX5" fmla="*/ 296282 w 1302913"/>
              <a:gd name="connsiteY5" fmla="*/ 2542807 h 3189006"/>
              <a:gd name="connsiteX6" fmla="*/ 220088 w 1302913"/>
              <a:gd name="connsiteY6" fmla="*/ 2881780 h 3189006"/>
              <a:gd name="connsiteX7" fmla="*/ 1020608 w 1302913"/>
              <a:gd name="connsiteY7" fmla="*/ 2942579 h 3189006"/>
              <a:gd name="connsiteX8" fmla="*/ 1293496 w 1302913"/>
              <a:gd name="connsiteY8" fmla="*/ 3185509 h 3189006"/>
              <a:gd name="connsiteX9" fmla="*/ 1247473 w 1302913"/>
              <a:gd name="connsiteY9" fmla="*/ 3093076 h 3189006"/>
              <a:gd name="connsiteX0" fmla="*/ 365866 w 1303009"/>
              <a:gd name="connsiteY0" fmla="*/ 0 h 3189006"/>
              <a:gd name="connsiteX1" fmla="*/ 3345 w 1303009"/>
              <a:gd name="connsiteY1" fmla="*/ 872921 h 3189006"/>
              <a:gd name="connsiteX2" fmla="*/ 193656 w 1303009"/>
              <a:gd name="connsiteY2" fmla="*/ 1396357 h 3189006"/>
              <a:gd name="connsiteX3" fmla="*/ 334103 w 1303009"/>
              <a:gd name="connsiteY3" fmla="*/ 1793880 h 3189006"/>
              <a:gd name="connsiteX4" fmla="*/ 201557 w 1303009"/>
              <a:gd name="connsiteY4" fmla="*/ 2281079 h 3189006"/>
              <a:gd name="connsiteX5" fmla="*/ 296378 w 1303009"/>
              <a:gd name="connsiteY5" fmla="*/ 2542807 h 3189006"/>
              <a:gd name="connsiteX6" fmla="*/ 220184 w 1303009"/>
              <a:gd name="connsiteY6" fmla="*/ 2881780 h 3189006"/>
              <a:gd name="connsiteX7" fmla="*/ 1020704 w 1303009"/>
              <a:gd name="connsiteY7" fmla="*/ 2942579 h 3189006"/>
              <a:gd name="connsiteX8" fmla="*/ 1293592 w 1303009"/>
              <a:gd name="connsiteY8" fmla="*/ 3185509 h 3189006"/>
              <a:gd name="connsiteX9" fmla="*/ 1247569 w 1303009"/>
              <a:gd name="connsiteY9" fmla="*/ 3093076 h 318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3009" h="3189006">
                <a:moveTo>
                  <a:pt x="365866" y="0"/>
                </a:moveTo>
                <a:cubicBezTo>
                  <a:pt x="567590" y="329146"/>
                  <a:pt x="32047" y="640195"/>
                  <a:pt x="3345" y="872921"/>
                </a:cubicBezTo>
                <a:cubicBezTo>
                  <a:pt x="-25357" y="1105647"/>
                  <a:pt x="138530" y="1242864"/>
                  <a:pt x="193656" y="1396357"/>
                </a:cubicBezTo>
                <a:cubicBezTo>
                  <a:pt x="248782" y="1549850"/>
                  <a:pt x="332786" y="1646426"/>
                  <a:pt x="334103" y="1793880"/>
                </a:cubicBezTo>
                <a:cubicBezTo>
                  <a:pt x="335420" y="1941334"/>
                  <a:pt x="207844" y="2156258"/>
                  <a:pt x="201557" y="2281079"/>
                </a:cubicBezTo>
                <a:cubicBezTo>
                  <a:pt x="195270" y="2405900"/>
                  <a:pt x="293274" y="2442690"/>
                  <a:pt x="296378" y="2542807"/>
                </a:cubicBezTo>
                <a:cubicBezTo>
                  <a:pt x="299482" y="2642924"/>
                  <a:pt x="99463" y="2815151"/>
                  <a:pt x="220184" y="2881780"/>
                </a:cubicBezTo>
                <a:cubicBezTo>
                  <a:pt x="340905" y="2948409"/>
                  <a:pt x="854208" y="2907931"/>
                  <a:pt x="1020704" y="2942579"/>
                </a:cubicBezTo>
                <a:cubicBezTo>
                  <a:pt x="1187200" y="2977227"/>
                  <a:pt x="1255781" y="3160426"/>
                  <a:pt x="1293592" y="3185509"/>
                </a:cubicBezTo>
                <a:cubicBezTo>
                  <a:pt x="1331403" y="3210592"/>
                  <a:pt x="1242835" y="3092508"/>
                  <a:pt x="1247569" y="3093076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10248392" y="370673"/>
            <a:ext cx="1763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Далее, исключив из выборки СБМ среднего уровня ЭИ, использовав критерий </a:t>
            </a:r>
            <a:r>
              <a:rPr lang="ru-RU" sz="800" dirty="0" err="1"/>
              <a:t>Краскела-Уоллиса</a:t>
            </a:r>
            <a:r>
              <a:rPr lang="ru-RU" sz="800" dirty="0"/>
              <a:t>, был выполнен сравнительный анализ </a:t>
            </a:r>
            <a:r>
              <a:rPr lang="ru-RU" sz="800" dirty="0" smtClean="0"/>
              <a:t>показателей  </a:t>
            </a:r>
            <a:r>
              <a:rPr lang="ru-RU" sz="800" dirty="0"/>
              <a:t>студентов с высоким (</a:t>
            </a:r>
            <a:r>
              <a:rPr lang="ru-RU" sz="800" dirty="0" err="1"/>
              <a:t>подвыборка</a:t>
            </a:r>
            <a:r>
              <a:rPr lang="ru-RU" sz="800" dirty="0"/>
              <a:t> 50 чел.) и низким (60 чел.) уровнем.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17120" y="1782657"/>
            <a:ext cx="221174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EBE7BF"/>
                </a:solidFill>
              </a:rPr>
              <a:t>Итоговый </a:t>
            </a:r>
            <a:r>
              <a:rPr lang="ru-RU" sz="900" b="1" dirty="0">
                <a:solidFill>
                  <a:srgbClr val="EBE7BF"/>
                </a:solidFill>
              </a:rPr>
              <a:t>высокий балл</a:t>
            </a:r>
            <a:r>
              <a:rPr lang="ru-RU" sz="900" dirty="0">
                <a:solidFill>
                  <a:srgbClr val="EBE7BF"/>
                </a:solidFill>
              </a:rPr>
              <a:t> по опроснику </a:t>
            </a:r>
            <a:r>
              <a:rPr lang="ru-RU" sz="900" dirty="0" smtClean="0">
                <a:solidFill>
                  <a:srgbClr val="EBE7BF"/>
                </a:solidFill>
              </a:rPr>
              <a:t>ВКЛ получают </a:t>
            </a:r>
            <a:r>
              <a:rPr lang="ru-RU" sz="900" dirty="0">
                <a:solidFill>
                  <a:srgbClr val="EBE7BF"/>
                </a:solidFill>
              </a:rPr>
              <a:t>ответственные, обязательные, инициативные, деятельные, уверенные, решительные, настойчивые,  </a:t>
            </a:r>
            <a:r>
              <a:rPr lang="ru-RU" sz="900" dirty="0" smtClean="0">
                <a:solidFill>
                  <a:srgbClr val="EBE7BF"/>
                </a:solidFill>
              </a:rPr>
              <a:t>энергичные</a:t>
            </a:r>
            <a:r>
              <a:rPr lang="ru-RU" sz="900" dirty="0">
                <a:solidFill>
                  <a:srgbClr val="EBE7BF"/>
                </a:solidFill>
              </a:rPr>
              <a:t>, хорошо контролирующие свои эмоции,  независимые,  самостоятельные,  целеустремленные, </a:t>
            </a:r>
            <a:r>
              <a:rPr lang="ru-RU" sz="900" dirty="0" smtClean="0">
                <a:solidFill>
                  <a:srgbClr val="EBE7BF"/>
                </a:solidFill>
              </a:rPr>
              <a:t>собранные.</a:t>
            </a:r>
          </a:p>
          <a:p>
            <a:endParaRPr lang="ru-RU" sz="900" dirty="0">
              <a:solidFill>
                <a:srgbClr val="EBE7BF"/>
              </a:solidFill>
            </a:endParaRPr>
          </a:p>
          <a:p>
            <a:r>
              <a:rPr lang="ru-RU" sz="900" dirty="0"/>
              <a:t>От   этих особенностей в основном зависит успешность деятельности тогда,  когда   эта деятельность не предъявляет очень </a:t>
            </a:r>
            <a:r>
              <a:rPr lang="ru-RU" sz="900" dirty="0" smtClean="0"/>
              <a:t>высоких</a:t>
            </a:r>
            <a:r>
              <a:rPr lang="ru-RU" sz="900" dirty="0"/>
              <a:t>  требований  к  способностям   человека.</a:t>
            </a:r>
            <a:endParaRPr lang="ru-RU" sz="900" dirty="0">
              <a:solidFill>
                <a:srgbClr val="EBE7B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61023" y="4441136"/>
            <a:ext cx="279058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ru-RU" sz="1000" dirty="0"/>
              <a:t>Жизненные цели </a:t>
            </a:r>
            <a:r>
              <a:rPr lang="ru-RU" sz="1000" dirty="0" smtClean="0"/>
              <a:t>недостаточно</a:t>
            </a:r>
            <a:r>
              <a:rPr lang="ru-RU" sz="1000" dirty="0"/>
              <a:t>  осознанны,  лидерские  </a:t>
            </a:r>
            <a:r>
              <a:rPr lang="ru-RU" sz="1000" dirty="0" smtClean="0"/>
              <a:t>тенденции </a:t>
            </a:r>
            <a:r>
              <a:rPr lang="ru-RU" sz="1000" dirty="0"/>
              <a:t>не выражены. </a:t>
            </a:r>
            <a:endParaRPr lang="ru-RU" sz="1000" dirty="0" smtClean="0"/>
          </a:p>
          <a:p>
            <a:pPr marL="87313"/>
            <a:r>
              <a:rPr lang="ru-RU" sz="1000" dirty="0" smtClean="0"/>
              <a:t>Этих </a:t>
            </a:r>
            <a:r>
              <a:rPr lang="ru-RU" sz="1000" dirty="0"/>
              <a:t>людей можно назвать безвольными в том  смысле,   как это понимают большинство людей. </a:t>
            </a:r>
            <a:endParaRPr lang="ru-RU" sz="1000" dirty="0" smtClean="0"/>
          </a:p>
          <a:p>
            <a:pPr marL="87313"/>
            <a:r>
              <a:rPr lang="ru-RU" sz="1000" dirty="0" smtClean="0"/>
              <a:t>При </a:t>
            </a:r>
            <a:r>
              <a:rPr lang="ru-RU" sz="1000" dirty="0"/>
              <a:t>условии равных </a:t>
            </a:r>
            <a:r>
              <a:rPr lang="ru-RU" sz="1000" dirty="0" smtClean="0"/>
              <a:t>способностей</a:t>
            </a:r>
            <a:r>
              <a:rPr lang="ru-RU" sz="1000" dirty="0"/>
              <a:t>  такие   люди как правило достигают меньших или менее стабильных результатов в </a:t>
            </a:r>
            <a:r>
              <a:rPr lang="ru-RU" sz="1000" dirty="0" smtClean="0"/>
              <a:t>деятельности</a:t>
            </a:r>
            <a:r>
              <a:rPr lang="ru-RU" sz="1000" dirty="0"/>
              <a:t>. </a:t>
            </a:r>
            <a:endParaRPr lang="ru-RU" sz="1000" dirty="0" smtClean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3648" y="1841077"/>
            <a:ext cx="216502" cy="21779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5435" y="3382392"/>
            <a:ext cx="216502" cy="21779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8428" y="4550630"/>
            <a:ext cx="216502" cy="21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2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лилиния: фигура 14">
            <a:extLst>
              <a:ext uri="{FF2B5EF4-FFF2-40B4-BE49-F238E27FC236}">
                <a16:creationId xmlns:a16="http://schemas.microsoft.com/office/drawing/2014/main" xmlns="" id="{F0E21BEF-A07B-4E4C-B503-47C49BEF5C82}"/>
              </a:ext>
            </a:extLst>
          </p:cNvPr>
          <p:cNvSpPr/>
          <p:nvPr/>
        </p:nvSpPr>
        <p:spPr>
          <a:xfrm>
            <a:off x="2155" y="19192"/>
            <a:ext cx="2489713" cy="2369484"/>
          </a:xfrm>
          <a:custGeom>
            <a:avLst/>
            <a:gdLst>
              <a:gd name="connsiteX0" fmla="*/ 1 w 4049545"/>
              <a:gd name="connsiteY0" fmla="*/ 0 h 1745812"/>
              <a:gd name="connsiteX1" fmla="*/ 3806143 w 4049545"/>
              <a:gd name="connsiteY1" fmla="*/ 0 h 1745812"/>
              <a:gd name="connsiteX2" fmla="*/ 3828585 w 4049545"/>
              <a:gd name="connsiteY2" fmla="*/ 14696 h 1745812"/>
              <a:gd name="connsiteX3" fmla="*/ 3763927 w 4049545"/>
              <a:gd name="connsiteY3" fmla="*/ 1244008 h 1745812"/>
              <a:gd name="connsiteX4" fmla="*/ 1912407 w 4049545"/>
              <a:gd name="connsiteY4" fmla="*/ 1455540 h 1745812"/>
              <a:gd name="connsiteX5" fmla="*/ 68472 w 4049545"/>
              <a:gd name="connsiteY5" fmla="*/ 1741701 h 1745812"/>
              <a:gd name="connsiteX6" fmla="*/ 0 w 4049545"/>
              <a:gd name="connsiteY6" fmla="*/ 1707518 h 1745812"/>
              <a:gd name="connsiteX7" fmla="*/ 0 w 4049545"/>
              <a:gd name="connsiteY7" fmla="*/ 467 h 1745812"/>
              <a:gd name="connsiteX0" fmla="*/ 1 w 4050370"/>
              <a:gd name="connsiteY0" fmla="*/ 0 h 1741701"/>
              <a:gd name="connsiteX1" fmla="*/ 3806143 w 4050370"/>
              <a:gd name="connsiteY1" fmla="*/ 0 h 1741701"/>
              <a:gd name="connsiteX2" fmla="*/ 3828585 w 4050370"/>
              <a:gd name="connsiteY2" fmla="*/ 14696 h 1741701"/>
              <a:gd name="connsiteX3" fmla="*/ 3765915 w 4050370"/>
              <a:gd name="connsiteY3" fmla="*/ 1347044 h 1741701"/>
              <a:gd name="connsiteX4" fmla="*/ 1912407 w 4050370"/>
              <a:gd name="connsiteY4" fmla="*/ 1455540 h 1741701"/>
              <a:gd name="connsiteX5" fmla="*/ 68472 w 4050370"/>
              <a:gd name="connsiteY5" fmla="*/ 1741701 h 1741701"/>
              <a:gd name="connsiteX6" fmla="*/ 0 w 4050370"/>
              <a:gd name="connsiteY6" fmla="*/ 1707518 h 1741701"/>
              <a:gd name="connsiteX7" fmla="*/ 0 w 4050370"/>
              <a:gd name="connsiteY7" fmla="*/ 467 h 1741701"/>
              <a:gd name="connsiteX8" fmla="*/ 1 w 4050370"/>
              <a:gd name="connsiteY8" fmla="*/ 0 h 1741701"/>
              <a:gd name="connsiteX0" fmla="*/ 1 w 4050588"/>
              <a:gd name="connsiteY0" fmla="*/ 0 h 1741701"/>
              <a:gd name="connsiteX1" fmla="*/ 3806143 w 4050588"/>
              <a:gd name="connsiteY1" fmla="*/ 0 h 1741701"/>
              <a:gd name="connsiteX2" fmla="*/ 3828585 w 4050588"/>
              <a:gd name="connsiteY2" fmla="*/ 14696 h 1741701"/>
              <a:gd name="connsiteX3" fmla="*/ 3765915 w 4050588"/>
              <a:gd name="connsiteY3" fmla="*/ 1347044 h 1741701"/>
              <a:gd name="connsiteX4" fmla="*/ 1908431 w 4050588"/>
              <a:gd name="connsiteY4" fmla="*/ 1368355 h 1741701"/>
              <a:gd name="connsiteX5" fmla="*/ 68472 w 4050588"/>
              <a:gd name="connsiteY5" fmla="*/ 1741701 h 1741701"/>
              <a:gd name="connsiteX6" fmla="*/ 0 w 4050588"/>
              <a:gd name="connsiteY6" fmla="*/ 1707518 h 1741701"/>
              <a:gd name="connsiteX7" fmla="*/ 0 w 4050588"/>
              <a:gd name="connsiteY7" fmla="*/ 467 h 1741701"/>
              <a:gd name="connsiteX8" fmla="*/ 1 w 4050588"/>
              <a:gd name="connsiteY8" fmla="*/ 0 h 1741701"/>
              <a:gd name="connsiteX0" fmla="*/ 1 w 4050588"/>
              <a:gd name="connsiteY0" fmla="*/ 0 h 1741701"/>
              <a:gd name="connsiteX1" fmla="*/ 3806143 w 4050588"/>
              <a:gd name="connsiteY1" fmla="*/ 0 h 1741701"/>
              <a:gd name="connsiteX2" fmla="*/ 3828585 w 4050588"/>
              <a:gd name="connsiteY2" fmla="*/ 14696 h 1741701"/>
              <a:gd name="connsiteX3" fmla="*/ 3765915 w 4050588"/>
              <a:gd name="connsiteY3" fmla="*/ 1347044 h 1741701"/>
              <a:gd name="connsiteX4" fmla="*/ 1908431 w 4050588"/>
              <a:gd name="connsiteY4" fmla="*/ 1368355 h 1741701"/>
              <a:gd name="connsiteX5" fmla="*/ 68472 w 4050588"/>
              <a:gd name="connsiteY5" fmla="*/ 1741701 h 1741701"/>
              <a:gd name="connsiteX6" fmla="*/ 0 w 4050588"/>
              <a:gd name="connsiteY6" fmla="*/ 1707518 h 1741701"/>
              <a:gd name="connsiteX7" fmla="*/ 0 w 4050588"/>
              <a:gd name="connsiteY7" fmla="*/ 467 h 1741701"/>
              <a:gd name="connsiteX8" fmla="*/ 1 w 4050588"/>
              <a:gd name="connsiteY8" fmla="*/ 0 h 1741701"/>
              <a:gd name="connsiteX0" fmla="*/ 1 w 3938512"/>
              <a:gd name="connsiteY0" fmla="*/ 0 h 1741701"/>
              <a:gd name="connsiteX1" fmla="*/ 3806143 w 3938512"/>
              <a:gd name="connsiteY1" fmla="*/ 0 h 1741701"/>
              <a:gd name="connsiteX2" fmla="*/ 3828585 w 3938512"/>
              <a:gd name="connsiteY2" fmla="*/ 14696 h 1741701"/>
              <a:gd name="connsiteX3" fmla="*/ 3298685 w 3938512"/>
              <a:gd name="connsiteY3" fmla="*/ 1291563 h 1741701"/>
              <a:gd name="connsiteX4" fmla="*/ 1908431 w 3938512"/>
              <a:gd name="connsiteY4" fmla="*/ 1368355 h 1741701"/>
              <a:gd name="connsiteX5" fmla="*/ 68472 w 3938512"/>
              <a:gd name="connsiteY5" fmla="*/ 1741701 h 1741701"/>
              <a:gd name="connsiteX6" fmla="*/ 0 w 3938512"/>
              <a:gd name="connsiteY6" fmla="*/ 1707518 h 1741701"/>
              <a:gd name="connsiteX7" fmla="*/ 0 w 3938512"/>
              <a:gd name="connsiteY7" fmla="*/ 467 h 1741701"/>
              <a:gd name="connsiteX8" fmla="*/ 1 w 3938512"/>
              <a:gd name="connsiteY8" fmla="*/ 0 h 174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8512" h="1741701">
                <a:moveTo>
                  <a:pt x="1" y="0"/>
                </a:moveTo>
                <a:lnTo>
                  <a:pt x="3806143" y="0"/>
                </a:lnTo>
                <a:lnTo>
                  <a:pt x="3828585" y="14696"/>
                </a:lnTo>
                <a:cubicBezTo>
                  <a:pt x="4175537" y="284815"/>
                  <a:pt x="3618711" y="1065953"/>
                  <a:pt x="3298685" y="1291563"/>
                </a:cubicBezTo>
                <a:cubicBezTo>
                  <a:pt x="2978659" y="1517173"/>
                  <a:pt x="2446800" y="1293332"/>
                  <a:pt x="1908431" y="1368355"/>
                </a:cubicBezTo>
                <a:cubicBezTo>
                  <a:pt x="1370062" y="1443378"/>
                  <a:pt x="1347188" y="1576371"/>
                  <a:pt x="68472" y="1741701"/>
                </a:cubicBezTo>
                <a:lnTo>
                  <a:pt x="0" y="1707518"/>
                </a:lnTo>
                <a:lnTo>
                  <a:pt x="0" y="467"/>
                </a:lnTo>
                <a:cubicBezTo>
                  <a:pt x="0" y="311"/>
                  <a:pt x="1" y="156"/>
                  <a:pt x="1" y="0"/>
                </a:cubicBezTo>
                <a:close/>
              </a:path>
            </a:pathLst>
          </a:custGeom>
          <a:gradFill flip="none" rotWithShape="1">
            <a:gsLst>
              <a:gs pos="89000">
                <a:srgbClr val="334279">
                  <a:alpha val="78000"/>
                </a:srgbClr>
              </a:gs>
              <a:gs pos="97000">
                <a:srgbClr val="0F2061">
                  <a:alpha val="55000"/>
                </a:srgbClr>
              </a:gs>
              <a:gs pos="0">
                <a:schemeClr val="tx1">
                  <a:alpha val="92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269875"/>
            <a:r>
              <a:rPr lang="ru-RU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endParaRPr lang="ru-RU" sz="2000" i="1" dirty="0">
              <a:solidFill>
                <a:srgbClr val="F5F3D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02797" y="390927"/>
            <a:ext cx="1183574" cy="1159823"/>
          </a:xfrm>
          <a:prstGeom prst="ellipse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: фигура 21">
            <a:extLst>
              <a:ext uri="{FF2B5EF4-FFF2-40B4-BE49-F238E27FC236}">
                <a16:creationId xmlns="" xmlns:a16="http://schemas.microsoft.com/office/drawing/2014/main" id="{AE6C3B1F-6D7D-4B9A-990C-9BA0DFBB128B}"/>
              </a:ext>
            </a:extLst>
          </p:cNvPr>
          <p:cNvSpPr/>
          <p:nvPr/>
        </p:nvSpPr>
        <p:spPr>
          <a:xfrm>
            <a:off x="1499025" y="16862"/>
            <a:ext cx="9857743" cy="1706554"/>
          </a:xfrm>
          <a:custGeom>
            <a:avLst/>
            <a:gdLst>
              <a:gd name="connsiteX0" fmla="*/ 0 w 7709146"/>
              <a:gd name="connsiteY0" fmla="*/ 0 h 1239783"/>
              <a:gd name="connsiteX1" fmla="*/ 7650565 w 7709146"/>
              <a:gd name="connsiteY1" fmla="*/ 0 h 1239783"/>
              <a:gd name="connsiteX2" fmla="*/ 7695390 w 7709146"/>
              <a:gd name="connsiteY2" fmla="*/ 36419 h 1239783"/>
              <a:gd name="connsiteX3" fmla="*/ 6137171 w 7709146"/>
              <a:gd name="connsiteY3" fmla="*/ 822036 h 1239783"/>
              <a:gd name="connsiteX4" fmla="*/ 3033753 w 7709146"/>
              <a:gd name="connsiteY4" fmla="*/ 1237673 h 1239783"/>
              <a:gd name="connsiteX5" fmla="*/ 927862 w 7709146"/>
              <a:gd name="connsiteY5" fmla="*/ 665018 h 1239783"/>
              <a:gd name="connsiteX6" fmla="*/ 108387 w 7709146"/>
              <a:gd name="connsiteY6" fmla="*/ 114192 h 1239783"/>
              <a:gd name="connsiteX0" fmla="*/ 0 w 7708569"/>
              <a:gd name="connsiteY0" fmla="*/ 0 h 1239060"/>
              <a:gd name="connsiteX1" fmla="*/ 7650565 w 7708569"/>
              <a:gd name="connsiteY1" fmla="*/ 0 h 1239060"/>
              <a:gd name="connsiteX2" fmla="*/ 7695390 w 7708569"/>
              <a:gd name="connsiteY2" fmla="*/ 36419 h 1239060"/>
              <a:gd name="connsiteX3" fmla="*/ 6082505 w 7708569"/>
              <a:gd name="connsiteY3" fmla="*/ 693625 h 1239060"/>
              <a:gd name="connsiteX4" fmla="*/ 3033753 w 7708569"/>
              <a:gd name="connsiteY4" fmla="*/ 1237673 h 1239060"/>
              <a:gd name="connsiteX5" fmla="*/ 927862 w 7708569"/>
              <a:gd name="connsiteY5" fmla="*/ 665018 h 1239060"/>
              <a:gd name="connsiteX6" fmla="*/ 108387 w 7708569"/>
              <a:gd name="connsiteY6" fmla="*/ 114192 h 1239060"/>
              <a:gd name="connsiteX7" fmla="*/ 0 w 7708569"/>
              <a:gd name="connsiteY7" fmla="*/ 0 h 1239060"/>
              <a:gd name="connsiteX0" fmla="*/ 0 w 7708532"/>
              <a:gd name="connsiteY0" fmla="*/ 0 h 1238955"/>
              <a:gd name="connsiteX1" fmla="*/ 7650565 w 7708532"/>
              <a:gd name="connsiteY1" fmla="*/ 0 h 1238955"/>
              <a:gd name="connsiteX2" fmla="*/ 7695390 w 7708532"/>
              <a:gd name="connsiteY2" fmla="*/ 36419 h 1238955"/>
              <a:gd name="connsiteX3" fmla="*/ 6078860 w 7708532"/>
              <a:gd name="connsiteY3" fmla="*/ 663212 h 1238955"/>
              <a:gd name="connsiteX4" fmla="*/ 3033753 w 7708532"/>
              <a:gd name="connsiteY4" fmla="*/ 1237673 h 1238955"/>
              <a:gd name="connsiteX5" fmla="*/ 927862 w 7708532"/>
              <a:gd name="connsiteY5" fmla="*/ 665018 h 1238955"/>
              <a:gd name="connsiteX6" fmla="*/ 108387 w 7708532"/>
              <a:gd name="connsiteY6" fmla="*/ 114192 h 1238955"/>
              <a:gd name="connsiteX7" fmla="*/ 0 w 7708532"/>
              <a:gd name="connsiteY7" fmla="*/ 0 h 123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08532" h="1238955">
                <a:moveTo>
                  <a:pt x="0" y="0"/>
                </a:moveTo>
                <a:lnTo>
                  <a:pt x="7650565" y="0"/>
                </a:lnTo>
                <a:lnTo>
                  <a:pt x="7695390" y="36419"/>
                </a:lnTo>
                <a:cubicBezTo>
                  <a:pt x="7845940" y="254974"/>
                  <a:pt x="6665466" y="484354"/>
                  <a:pt x="6078860" y="663212"/>
                </a:cubicBezTo>
                <a:cubicBezTo>
                  <a:pt x="5356884" y="883345"/>
                  <a:pt x="3901971" y="1263843"/>
                  <a:pt x="3033753" y="1237673"/>
                </a:cubicBezTo>
                <a:cubicBezTo>
                  <a:pt x="2165535" y="1211503"/>
                  <a:pt x="1446638" y="885151"/>
                  <a:pt x="927862" y="665018"/>
                </a:cubicBezTo>
                <a:cubicBezTo>
                  <a:pt x="538780" y="499918"/>
                  <a:pt x="304263" y="310140"/>
                  <a:pt x="108387" y="11419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4000">
                <a:srgbClr val="0F2061">
                  <a:alpha val="73000"/>
                </a:srgbClr>
              </a:gs>
              <a:gs pos="100000">
                <a:srgbClr val="86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</a:t>
            </a:r>
            <a:r>
              <a:rPr lang="ru-RU" sz="2000" b="1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корреляционного анализа </a:t>
            </a:r>
            <a:endParaRPr lang="ru-RU" sz="2000" b="1" dirty="0" smtClean="0">
              <a:solidFill>
                <a:srgbClr val="EBE7B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использованием критерия ранговой корреляции Ч. </a:t>
            </a:r>
            <a:r>
              <a:rPr lang="ru-RU" sz="1400" b="1" dirty="0" err="1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Спирмена</a:t>
            </a:r>
            <a:r>
              <a:rPr lang="ru-RU" sz="20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 «высоком уровне ОЭИ» показателей </a:t>
            </a:r>
            <a:r>
              <a:rPr lang="ru-RU" sz="20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000" b="1" dirty="0" err="1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ЭмИн</a:t>
            </a:r>
            <a:r>
              <a:rPr lang="ru-RU" sz="2000" b="1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sz="1400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В.Д. Люсина</a:t>
            </a:r>
            <a:r>
              <a:rPr lang="ru-RU" sz="1400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ru-RU" sz="1400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400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показателей </a:t>
            </a:r>
            <a:r>
              <a:rPr lang="ru-RU" sz="14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Шкалы </a:t>
            </a:r>
            <a:r>
              <a:rPr lang="ru-RU" sz="1400" b="1" dirty="0" err="1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экзистенции</a:t>
            </a:r>
            <a:r>
              <a:rPr lang="ru-RU" sz="1400" b="1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sz="1400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400" dirty="0" err="1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Лэнгле</a:t>
            </a:r>
            <a:r>
              <a:rPr lang="ru-RU" sz="1400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К. </a:t>
            </a:r>
            <a:r>
              <a:rPr lang="ru-RU" sz="1400" dirty="0" err="1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Орглер</a:t>
            </a:r>
            <a:endParaRPr lang="ru-RU" sz="1400" b="1" i="1" dirty="0">
              <a:solidFill>
                <a:srgbClr val="EBE7BF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Полилиния: фигура 6">
            <a:extLst>
              <a:ext uri="{FF2B5EF4-FFF2-40B4-BE49-F238E27FC236}">
                <a16:creationId xmlns="" xmlns:a16="http://schemas.microsoft.com/office/drawing/2014/main" id="{223AA8D8-D462-4D64-BF48-146631160593}"/>
              </a:ext>
            </a:extLst>
          </p:cNvPr>
          <p:cNvSpPr/>
          <p:nvPr/>
        </p:nvSpPr>
        <p:spPr>
          <a:xfrm>
            <a:off x="8629351" y="111242"/>
            <a:ext cx="3556701" cy="6739852"/>
          </a:xfrm>
          <a:custGeom>
            <a:avLst/>
            <a:gdLst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4640 h 5836246"/>
              <a:gd name="connsiteX1" fmla="*/ 4350009 w 4442476"/>
              <a:gd name="connsiteY1" fmla="*/ 211145 h 5836246"/>
              <a:gd name="connsiteX2" fmla="*/ 4420538 w 4442476"/>
              <a:gd name="connsiteY2" fmla="*/ 391233 h 5836246"/>
              <a:gd name="connsiteX3" fmla="*/ 4442476 w 4442476"/>
              <a:gd name="connsiteY3" fmla="*/ 470335 h 5836246"/>
              <a:gd name="connsiteX4" fmla="*/ 4442476 w 4442476"/>
              <a:gd name="connsiteY4" fmla="*/ 5836246 h 5836246"/>
              <a:gd name="connsiteX5" fmla="*/ 0 w 4442476"/>
              <a:gd name="connsiteY5" fmla="*/ 5836246 h 5836246"/>
              <a:gd name="connsiteX6" fmla="*/ 220961 w 4442476"/>
              <a:gd name="connsiteY6" fmla="*/ 5617319 h 5836246"/>
              <a:gd name="connsiteX7" fmla="*/ 1195842 w 4442476"/>
              <a:gd name="connsiteY7" fmla="*/ 4762597 h 5836246"/>
              <a:gd name="connsiteX8" fmla="*/ 2315725 w 4442476"/>
              <a:gd name="connsiteY8" fmla="*/ 4238615 h 5836246"/>
              <a:gd name="connsiteX9" fmla="*/ 1596534 w 4442476"/>
              <a:gd name="connsiteY9" fmla="*/ 2481734 h 5836246"/>
              <a:gd name="connsiteX10" fmla="*/ 2654773 w 4442476"/>
              <a:gd name="connsiteY10" fmla="*/ 1094722 h 5836246"/>
              <a:gd name="connsiteX11" fmla="*/ 4093000 w 4442476"/>
              <a:gd name="connsiteY11" fmla="*/ 4640 h 5836246"/>
              <a:gd name="connsiteX0" fmla="*/ 4093000 w 4442476"/>
              <a:gd name="connsiteY0" fmla="*/ 4431 h 5836037"/>
              <a:gd name="connsiteX1" fmla="*/ 4350009 w 4442476"/>
              <a:gd name="connsiteY1" fmla="*/ 210936 h 5836037"/>
              <a:gd name="connsiteX2" fmla="*/ 4420538 w 4442476"/>
              <a:gd name="connsiteY2" fmla="*/ 391024 h 5836037"/>
              <a:gd name="connsiteX3" fmla="*/ 4442476 w 4442476"/>
              <a:gd name="connsiteY3" fmla="*/ 470126 h 5836037"/>
              <a:gd name="connsiteX4" fmla="*/ 4442476 w 4442476"/>
              <a:gd name="connsiteY4" fmla="*/ 5836037 h 5836037"/>
              <a:gd name="connsiteX5" fmla="*/ 0 w 4442476"/>
              <a:gd name="connsiteY5" fmla="*/ 5836037 h 5836037"/>
              <a:gd name="connsiteX6" fmla="*/ 220961 w 4442476"/>
              <a:gd name="connsiteY6" fmla="*/ 5617110 h 5836037"/>
              <a:gd name="connsiteX7" fmla="*/ 1195842 w 4442476"/>
              <a:gd name="connsiteY7" fmla="*/ 4762388 h 5836037"/>
              <a:gd name="connsiteX8" fmla="*/ 2315725 w 4442476"/>
              <a:gd name="connsiteY8" fmla="*/ 4238406 h 5836037"/>
              <a:gd name="connsiteX9" fmla="*/ 1596534 w 4442476"/>
              <a:gd name="connsiteY9" fmla="*/ 2481525 h 5836037"/>
              <a:gd name="connsiteX10" fmla="*/ 2706144 w 4442476"/>
              <a:gd name="connsiteY10" fmla="*/ 1125335 h 5836037"/>
              <a:gd name="connsiteX11" fmla="*/ 4093000 w 4442476"/>
              <a:gd name="connsiteY11" fmla="*/ 4431 h 5836037"/>
              <a:gd name="connsiteX0" fmla="*/ 4007940 w 4357416"/>
              <a:gd name="connsiteY0" fmla="*/ 4431 h 5857302"/>
              <a:gd name="connsiteX1" fmla="*/ 4264949 w 4357416"/>
              <a:gd name="connsiteY1" fmla="*/ 210936 h 5857302"/>
              <a:gd name="connsiteX2" fmla="*/ 4335478 w 4357416"/>
              <a:gd name="connsiteY2" fmla="*/ 391024 h 5857302"/>
              <a:gd name="connsiteX3" fmla="*/ 4357416 w 4357416"/>
              <a:gd name="connsiteY3" fmla="*/ 470126 h 5857302"/>
              <a:gd name="connsiteX4" fmla="*/ 4357416 w 4357416"/>
              <a:gd name="connsiteY4" fmla="*/ 5836037 h 5857302"/>
              <a:gd name="connsiteX5" fmla="*/ 0 w 4357416"/>
              <a:gd name="connsiteY5" fmla="*/ 5857302 h 5857302"/>
              <a:gd name="connsiteX6" fmla="*/ 135901 w 4357416"/>
              <a:gd name="connsiteY6" fmla="*/ 5617110 h 5857302"/>
              <a:gd name="connsiteX7" fmla="*/ 1110782 w 4357416"/>
              <a:gd name="connsiteY7" fmla="*/ 4762388 h 5857302"/>
              <a:gd name="connsiteX8" fmla="*/ 2230665 w 4357416"/>
              <a:gd name="connsiteY8" fmla="*/ 4238406 h 5857302"/>
              <a:gd name="connsiteX9" fmla="*/ 1511474 w 4357416"/>
              <a:gd name="connsiteY9" fmla="*/ 2481525 h 5857302"/>
              <a:gd name="connsiteX10" fmla="*/ 2621084 w 4357416"/>
              <a:gd name="connsiteY10" fmla="*/ 1125335 h 5857302"/>
              <a:gd name="connsiteX11" fmla="*/ 4007940 w 4357416"/>
              <a:gd name="connsiteY11" fmla="*/ 4431 h 5857302"/>
              <a:gd name="connsiteX0" fmla="*/ 4007940 w 4357416"/>
              <a:gd name="connsiteY0" fmla="*/ 4431 h 5857302"/>
              <a:gd name="connsiteX1" fmla="*/ 4264949 w 4357416"/>
              <a:gd name="connsiteY1" fmla="*/ 210936 h 5857302"/>
              <a:gd name="connsiteX2" fmla="*/ 4335478 w 4357416"/>
              <a:gd name="connsiteY2" fmla="*/ 391024 h 5857302"/>
              <a:gd name="connsiteX3" fmla="*/ 4357416 w 4357416"/>
              <a:gd name="connsiteY3" fmla="*/ 470126 h 5857302"/>
              <a:gd name="connsiteX4" fmla="*/ 4357416 w 4357416"/>
              <a:gd name="connsiteY4" fmla="*/ 5836037 h 5857302"/>
              <a:gd name="connsiteX5" fmla="*/ 0 w 4357416"/>
              <a:gd name="connsiteY5" fmla="*/ 5857302 h 5857302"/>
              <a:gd name="connsiteX6" fmla="*/ 189064 w 4357416"/>
              <a:gd name="connsiteY6" fmla="*/ 5617110 h 5857302"/>
              <a:gd name="connsiteX7" fmla="*/ 1110782 w 4357416"/>
              <a:gd name="connsiteY7" fmla="*/ 4762388 h 5857302"/>
              <a:gd name="connsiteX8" fmla="*/ 2230665 w 4357416"/>
              <a:gd name="connsiteY8" fmla="*/ 4238406 h 5857302"/>
              <a:gd name="connsiteX9" fmla="*/ 1511474 w 4357416"/>
              <a:gd name="connsiteY9" fmla="*/ 2481525 h 5857302"/>
              <a:gd name="connsiteX10" fmla="*/ 2621084 w 4357416"/>
              <a:gd name="connsiteY10" fmla="*/ 1125335 h 5857302"/>
              <a:gd name="connsiteX11" fmla="*/ 4007940 w 4357416"/>
              <a:gd name="connsiteY11" fmla="*/ 4431 h 5857302"/>
              <a:gd name="connsiteX0" fmla="*/ 4007940 w 4357416"/>
              <a:gd name="connsiteY0" fmla="*/ 4431 h 5857302"/>
              <a:gd name="connsiteX1" fmla="*/ 4264949 w 4357416"/>
              <a:gd name="connsiteY1" fmla="*/ 210936 h 5857302"/>
              <a:gd name="connsiteX2" fmla="*/ 4335478 w 4357416"/>
              <a:gd name="connsiteY2" fmla="*/ 391024 h 5857302"/>
              <a:gd name="connsiteX3" fmla="*/ 4357416 w 4357416"/>
              <a:gd name="connsiteY3" fmla="*/ 470126 h 5857302"/>
              <a:gd name="connsiteX4" fmla="*/ 4357416 w 4357416"/>
              <a:gd name="connsiteY4" fmla="*/ 5836037 h 5857302"/>
              <a:gd name="connsiteX5" fmla="*/ 0 w 4357416"/>
              <a:gd name="connsiteY5" fmla="*/ 5857302 h 5857302"/>
              <a:gd name="connsiteX6" fmla="*/ 189064 w 4357416"/>
              <a:gd name="connsiteY6" fmla="*/ 5617110 h 5857302"/>
              <a:gd name="connsiteX7" fmla="*/ 1110782 w 4357416"/>
              <a:gd name="connsiteY7" fmla="*/ 4762388 h 5857302"/>
              <a:gd name="connsiteX8" fmla="*/ 2230665 w 4357416"/>
              <a:gd name="connsiteY8" fmla="*/ 4238406 h 5857302"/>
              <a:gd name="connsiteX9" fmla="*/ 1511474 w 4357416"/>
              <a:gd name="connsiteY9" fmla="*/ 2481525 h 5857302"/>
              <a:gd name="connsiteX10" fmla="*/ 2621084 w 4357416"/>
              <a:gd name="connsiteY10" fmla="*/ 1125335 h 5857302"/>
              <a:gd name="connsiteX11" fmla="*/ 4007940 w 4357416"/>
              <a:gd name="connsiteY11" fmla="*/ 4431 h 5857302"/>
              <a:gd name="connsiteX0" fmla="*/ 4007940 w 4357416"/>
              <a:gd name="connsiteY0" fmla="*/ 4431 h 5857302"/>
              <a:gd name="connsiteX1" fmla="*/ 4264949 w 4357416"/>
              <a:gd name="connsiteY1" fmla="*/ 210936 h 5857302"/>
              <a:gd name="connsiteX2" fmla="*/ 4335478 w 4357416"/>
              <a:gd name="connsiteY2" fmla="*/ 391024 h 5857302"/>
              <a:gd name="connsiteX3" fmla="*/ 4357416 w 4357416"/>
              <a:gd name="connsiteY3" fmla="*/ 470126 h 5857302"/>
              <a:gd name="connsiteX4" fmla="*/ 4357416 w 4357416"/>
              <a:gd name="connsiteY4" fmla="*/ 5836037 h 5857302"/>
              <a:gd name="connsiteX5" fmla="*/ 0 w 4357416"/>
              <a:gd name="connsiteY5" fmla="*/ 5857302 h 5857302"/>
              <a:gd name="connsiteX6" fmla="*/ 189064 w 4357416"/>
              <a:gd name="connsiteY6" fmla="*/ 5617110 h 5857302"/>
              <a:gd name="connsiteX7" fmla="*/ 1110782 w 4357416"/>
              <a:gd name="connsiteY7" fmla="*/ 4762388 h 5857302"/>
              <a:gd name="connsiteX8" fmla="*/ 2230665 w 4357416"/>
              <a:gd name="connsiteY8" fmla="*/ 4238406 h 5857302"/>
              <a:gd name="connsiteX9" fmla="*/ 1511474 w 4357416"/>
              <a:gd name="connsiteY9" fmla="*/ 2481525 h 5857302"/>
              <a:gd name="connsiteX10" fmla="*/ 2621084 w 4357416"/>
              <a:gd name="connsiteY10" fmla="*/ 1125335 h 5857302"/>
              <a:gd name="connsiteX11" fmla="*/ 4007940 w 4357416"/>
              <a:gd name="connsiteY11" fmla="*/ 4431 h 5857302"/>
              <a:gd name="connsiteX0" fmla="*/ 4007940 w 4357416"/>
              <a:gd name="connsiteY0" fmla="*/ 4431 h 5857302"/>
              <a:gd name="connsiteX1" fmla="*/ 4264949 w 4357416"/>
              <a:gd name="connsiteY1" fmla="*/ 210936 h 5857302"/>
              <a:gd name="connsiteX2" fmla="*/ 4335478 w 4357416"/>
              <a:gd name="connsiteY2" fmla="*/ 391024 h 5857302"/>
              <a:gd name="connsiteX3" fmla="*/ 4357416 w 4357416"/>
              <a:gd name="connsiteY3" fmla="*/ 470126 h 5857302"/>
              <a:gd name="connsiteX4" fmla="*/ 4357416 w 4357416"/>
              <a:gd name="connsiteY4" fmla="*/ 5836037 h 5857302"/>
              <a:gd name="connsiteX5" fmla="*/ 0 w 4357416"/>
              <a:gd name="connsiteY5" fmla="*/ 5857302 h 5857302"/>
              <a:gd name="connsiteX6" fmla="*/ 189064 w 4357416"/>
              <a:gd name="connsiteY6" fmla="*/ 5617110 h 5857302"/>
              <a:gd name="connsiteX7" fmla="*/ 1110782 w 4357416"/>
              <a:gd name="connsiteY7" fmla="*/ 4762388 h 5857302"/>
              <a:gd name="connsiteX8" fmla="*/ 2230665 w 4357416"/>
              <a:gd name="connsiteY8" fmla="*/ 4238406 h 5857302"/>
              <a:gd name="connsiteX9" fmla="*/ 1511474 w 4357416"/>
              <a:gd name="connsiteY9" fmla="*/ 2481525 h 5857302"/>
              <a:gd name="connsiteX10" fmla="*/ 2621084 w 4357416"/>
              <a:gd name="connsiteY10" fmla="*/ 1125335 h 5857302"/>
              <a:gd name="connsiteX11" fmla="*/ 4007940 w 4357416"/>
              <a:gd name="connsiteY11" fmla="*/ 4431 h 5857302"/>
              <a:gd name="connsiteX0" fmla="*/ 4139415 w 4488891"/>
              <a:gd name="connsiteY0" fmla="*/ 4431 h 5857302"/>
              <a:gd name="connsiteX1" fmla="*/ 4396424 w 4488891"/>
              <a:gd name="connsiteY1" fmla="*/ 210936 h 5857302"/>
              <a:gd name="connsiteX2" fmla="*/ 4466953 w 4488891"/>
              <a:gd name="connsiteY2" fmla="*/ 391024 h 5857302"/>
              <a:gd name="connsiteX3" fmla="*/ 4488891 w 4488891"/>
              <a:gd name="connsiteY3" fmla="*/ 470126 h 5857302"/>
              <a:gd name="connsiteX4" fmla="*/ 4488891 w 4488891"/>
              <a:gd name="connsiteY4" fmla="*/ 5836037 h 5857302"/>
              <a:gd name="connsiteX5" fmla="*/ 131475 w 4488891"/>
              <a:gd name="connsiteY5" fmla="*/ 5857302 h 5857302"/>
              <a:gd name="connsiteX6" fmla="*/ 1242257 w 4488891"/>
              <a:gd name="connsiteY6" fmla="*/ 4762388 h 5857302"/>
              <a:gd name="connsiteX7" fmla="*/ 2362140 w 4488891"/>
              <a:gd name="connsiteY7" fmla="*/ 4238406 h 5857302"/>
              <a:gd name="connsiteX8" fmla="*/ 1642949 w 4488891"/>
              <a:gd name="connsiteY8" fmla="*/ 2481525 h 5857302"/>
              <a:gd name="connsiteX9" fmla="*/ 2752559 w 4488891"/>
              <a:gd name="connsiteY9" fmla="*/ 1125335 h 5857302"/>
              <a:gd name="connsiteX10" fmla="*/ 4139415 w 4488891"/>
              <a:gd name="connsiteY10" fmla="*/ 4431 h 5857302"/>
              <a:gd name="connsiteX0" fmla="*/ 4292446 w 4641922"/>
              <a:gd name="connsiteY0" fmla="*/ 4431 h 5857302"/>
              <a:gd name="connsiteX1" fmla="*/ 4549455 w 4641922"/>
              <a:gd name="connsiteY1" fmla="*/ 210936 h 5857302"/>
              <a:gd name="connsiteX2" fmla="*/ 4619984 w 4641922"/>
              <a:gd name="connsiteY2" fmla="*/ 391024 h 5857302"/>
              <a:gd name="connsiteX3" fmla="*/ 4641922 w 4641922"/>
              <a:gd name="connsiteY3" fmla="*/ 470126 h 5857302"/>
              <a:gd name="connsiteX4" fmla="*/ 4641922 w 4641922"/>
              <a:gd name="connsiteY4" fmla="*/ 5836037 h 5857302"/>
              <a:gd name="connsiteX5" fmla="*/ 284506 w 4641922"/>
              <a:gd name="connsiteY5" fmla="*/ 5857302 h 5857302"/>
              <a:gd name="connsiteX6" fmla="*/ 569653 w 4641922"/>
              <a:gd name="connsiteY6" fmla="*/ 5485161 h 5857302"/>
              <a:gd name="connsiteX7" fmla="*/ 1395288 w 4641922"/>
              <a:gd name="connsiteY7" fmla="*/ 4762388 h 5857302"/>
              <a:gd name="connsiteX8" fmla="*/ 2515171 w 4641922"/>
              <a:gd name="connsiteY8" fmla="*/ 4238406 h 5857302"/>
              <a:gd name="connsiteX9" fmla="*/ 1795980 w 4641922"/>
              <a:gd name="connsiteY9" fmla="*/ 2481525 h 5857302"/>
              <a:gd name="connsiteX10" fmla="*/ 2905590 w 4641922"/>
              <a:gd name="connsiteY10" fmla="*/ 1125335 h 5857302"/>
              <a:gd name="connsiteX11" fmla="*/ 4292446 w 4641922"/>
              <a:gd name="connsiteY11" fmla="*/ 4431 h 5857302"/>
              <a:gd name="connsiteX0" fmla="*/ 4292446 w 4641922"/>
              <a:gd name="connsiteY0" fmla="*/ 4431 h 5857302"/>
              <a:gd name="connsiteX1" fmla="*/ 4549455 w 4641922"/>
              <a:gd name="connsiteY1" fmla="*/ 210936 h 5857302"/>
              <a:gd name="connsiteX2" fmla="*/ 4619984 w 4641922"/>
              <a:gd name="connsiteY2" fmla="*/ 391024 h 5857302"/>
              <a:gd name="connsiteX3" fmla="*/ 4641922 w 4641922"/>
              <a:gd name="connsiteY3" fmla="*/ 470126 h 5857302"/>
              <a:gd name="connsiteX4" fmla="*/ 4641922 w 4641922"/>
              <a:gd name="connsiteY4" fmla="*/ 5836037 h 5857302"/>
              <a:gd name="connsiteX5" fmla="*/ 284506 w 4641922"/>
              <a:gd name="connsiteY5" fmla="*/ 5857302 h 5857302"/>
              <a:gd name="connsiteX6" fmla="*/ 569653 w 4641922"/>
              <a:gd name="connsiteY6" fmla="*/ 5485161 h 5857302"/>
              <a:gd name="connsiteX7" fmla="*/ 1395288 w 4641922"/>
              <a:gd name="connsiteY7" fmla="*/ 4762388 h 5857302"/>
              <a:gd name="connsiteX8" fmla="*/ 2515171 w 4641922"/>
              <a:gd name="connsiteY8" fmla="*/ 4238406 h 5857302"/>
              <a:gd name="connsiteX9" fmla="*/ 1795980 w 4641922"/>
              <a:gd name="connsiteY9" fmla="*/ 2481525 h 5857302"/>
              <a:gd name="connsiteX10" fmla="*/ 2905590 w 4641922"/>
              <a:gd name="connsiteY10" fmla="*/ 1125335 h 5857302"/>
              <a:gd name="connsiteX11" fmla="*/ 4292446 w 4641922"/>
              <a:gd name="connsiteY11" fmla="*/ 4431 h 5857302"/>
              <a:gd name="connsiteX0" fmla="*/ 4313053 w 4662529"/>
              <a:gd name="connsiteY0" fmla="*/ 4431 h 5857302"/>
              <a:gd name="connsiteX1" fmla="*/ 4570062 w 4662529"/>
              <a:gd name="connsiteY1" fmla="*/ 210936 h 5857302"/>
              <a:gd name="connsiteX2" fmla="*/ 4640591 w 4662529"/>
              <a:gd name="connsiteY2" fmla="*/ 391024 h 5857302"/>
              <a:gd name="connsiteX3" fmla="*/ 4662529 w 4662529"/>
              <a:gd name="connsiteY3" fmla="*/ 470126 h 5857302"/>
              <a:gd name="connsiteX4" fmla="*/ 4662529 w 4662529"/>
              <a:gd name="connsiteY4" fmla="*/ 5836037 h 5857302"/>
              <a:gd name="connsiteX5" fmla="*/ 305113 w 4662529"/>
              <a:gd name="connsiteY5" fmla="*/ 5857302 h 5857302"/>
              <a:gd name="connsiteX6" fmla="*/ 590260 w 4662529"/>
              <a:gd name="connsiteY6" fmla="*/ 5485161 h 5857302"/>
              <a:gd name="connsiteX7" fmla="*/ 1415895 w 4662529"/>
              <a:gd name="connsiteY7" fmla="*/ 4762388 h 5857302"/>
              <a:gd name="connsiteX8" fmla="*/ 2535778 w 4662529"/>
              <a:gd name="connsiteY8" fmla="*/ 4238406 h 5857302"/>
              <a:gd name="connsiteX9" fmla="*/ 1816587 w 4662529"/>
              <a:gd name="connsiteY9" fmla="*/ 2481525 h 5857302"/>
              <a:gd name="connsiteX10" fmla="*/ 2926197 w 4662529"/>
              <a:gd name="connsiteY10" fmla="*/ 1125335 h 5857302"/>
              <a:gd name="connsiteX11" fmla="*/ 4313053 w 4662529"/>
              <a:gd name="connsiteY11" fmla="*/ 4431 h 5857302"/>
              <a:gd name="connsiteX0" fmla="*/ 4313053 w 4662529"/>
              <a:gd name="connsiteY0" fmla="*/ 4431 h 5857302"/>
              <a:gd name="connsiteX1" fmla="*/ 4570062 w 4662529"/>
              <a:gd name="connsiteY1" fmla="*/ 210936 h 5857302"/>
              <a:gd name="connsiteX2" fmla="*/ 4640591 w 4662529"/>
              <a:gd name="connsiteY2" fmla="*/ 391024 h 5857302"/>
              <a:gd name="connsiteX3" fmla="*/ 4662529 w 4662529"/>
              <a:gd name="connsiteY3" fmla="*/ 470126 h 5857302"/>
              <a:gd name="connsiteX4" fmla="*/ 4662529 w 4662529"/>
              <a:gd name="connsiteY4" fmla="*/ 5836037 h 5857302"/>
              <a:gd name="connsiteX5" fmla="*/ 305113 w 4662529"/>
              <a:gd name="connsiteY5" fmla="*/ 5857302 h 5857302"/>
              <a:gd name="connsiteX6" fmla="*/ 590260 w 4662529"/>
              <a:gd name="connsiteY6" fmla="*/ 5485161 h 5857302"/>
              <a:gd name="connsiteX7" fmla="*/ 1415895 w 4662529"/>
              <a:gd name="connsiteY7" fmla="*/ 4762388 h 5857302"/>
              <a:gd name="connsiteX8" fmla="*/ 2535778 w 4662529"/>
              <a:gd name="connsiteY8" fmla="*/ 4238406 h 5857302"/>
              <a:gd name="connsiteX9" fmla="*/ 1816587 w 4662529"/>
              <a:gd name="connsiteY9" fmla="*/ 2481525 h 5857302"/>
              <a:gd name="connsiteX10" fmla="*/ 2926197 w 4662529"/>
              <a:gd name="connsiteY10" fmla="*/ 1125335 h 5857302"/>
              <a:gd name="connsiteX11" fmla="*/ 4313053 w 4662529"/>
              <a:gd name="connsiteY11" fmla="*/ 4431 h 5857302"/>
              <a:gd name="connsiteX0" fmla="*/ 4313053 w 4662529"/>
              <a:gd name="connsiteY0" fmla="*/ 4431 h 5857302"/>
              <a:gd name="connsiteX1" fmla="*/ 4570062 w 4662529"/>
              <a:gd name="connsiteY1" fmla="*/ 210936 h 5857302"/>
              <a:gd name="connsiteX2" fmla="*/ 4640591 w 4662529"/>
              <a:gd name="connsiteY2" fmla="*/ 391024 h 5857302"/>
              <a:gd name="connsiteX3" fmla="*/ 4662529 w 4662529"/>
              <a:gd name="connsiteY3" fmla="*/ 470126 h 5857302"/>
              <a:gd name="connsiteX4" fmla="*/ 4662529 w 4662529"/>
              <a:gd name="connsiteY4" fmla="*/ 5836037 h 5857302"/>
              <a:gd name="connsiteX5" fmla="*/ 305113 w 4662529"/>
              <a:gd name="connsiteY5" fmla="*/ 5857302 h 5857302"/>
              <a:gd name="connsiteX6" fmla="*/ 590260 w 4662529"/>
              <a:gd name="connsiteY6" fmla="*/ 5485161 h 5857302"/>
              <a:gd name="connsiteX7" fmla="*/ 1415895 w 4662529"/>
              <a:gd name="connsiteY7" fmla="*/ 4762388 h 5857302"/>
              <a:gd name="connsiteX8" fmla="*/ 2535778 w 4662529"/>
              <a:gd name="connsiteY8" fmla="*/ 4238406 h 5857302"/>
              <a:gd name="connsiteX9" fmla="*/ 1816587 w 4662529"/>
              <a:gd name="connsiteY9" fmla="*/ 2481525 h 5857302"/>
              <a:gd name="connsiteX10" fmla="*/ 2926197 w 4662529"/>
              <a:gd name="connsiteY10" fmla="*/ 1125335 h 5857302"/>
              <a:gd name="connsiteX11" fmla="*/ 4313053 w 4662529"/>
              <a:gd name="connsiteY11" fmla="*/ 4431 h 5857302"/>
              <a:gd name="connsiteX0" fmla="*/ 4303336 w 4652812"/>
              <a:gd name="connsiteY0" fmla="*/ 4431 h 5857302"/>
              <a:gd name="connsiteX1" fmla="*/ 4560345 w 4652812"/>
              <a:gd name="connsiteY1" fmla="*/ 210936 h 5857302"/>
              <a:gd name="connsiteX2" fmla="*/ 4630874 w 4652812"/>
              <a:gd name="connsiteY2" fmla="*/ 391024 h 5857302"/>
              <a:gd name="connsiteX3" fmla="*/ 4652812 w 4652812"/>
              <a:gd name="connsiteY3" fmla="*/ 470126 h 5857302"/>
              <a:gd name="connsiteX4" fmla="*/ 4652812 w 4652812"/>
              <a:gd name="connsiteY4" fmla="*/ 5836037 h 5857302"/>
              <a:gd name="connsiteX5" fmla="*/ 295396 w 4652812"/>
              <a:gd name="connsiteY5" fmla="*/ 5857302 h 5857302"/>
              <a:gd name="connsiteX6" fmla="*/ 623073 w 4652812"/>
              <a:gd name="connsiteY6" fmla="*/ 5495794 h 5857302"/>
              <a:gd name="connsiteX7" fmla="*/ 1406178 w 4652812"/>
              <a:gd name="connsiteY7" fmla="*/ 4762388 h 5857302"/>
              <a:gd name="connsiteX8" fmla="*/ 2526061 w 4652812"/>
              <a:gd name="connsiteY8" fmla="*/ 4238406 h 5857302"/>
              <a:gd name="connsiteX9" fmla="*/ 1806870 w 4652812"/>
              <a:gd name="connsiteY9" fmla="*/ 2481525 h 5857302"/>
              <a:gd name="connsiteX10" fmla="*/ 2916480 w 4652812"/>
              <a:gd name="connsiteY10" fmla="*/ 1125335 h 5857302"/>
              <a:gd name="connsiteX11" fmla="*/ 4303336 w 4652812"/>
              <a:gd name="connsiteY11" fmla="*/ 4431 h 5857302"/>
              <a:gd name="connsiteX0" fmla="*/ 4303336 w 4652812"/>
              <a:gd name="connsiteY0" fmla="*/ 4431 h 5857302"/>
              <a:gd name="connsiteX1" fmla="*/ 4560345 w 4652812"/>
              <a:gd name="connsiteY1" fmla="*/ 210936 h 5857302"/>
              <a:gd name="connsiteX2" fmla="*/ 4630874 w 4652812"/>
              <a:gd name="connsiteY2" fmla="*/ 391024 h 5857302"/>
              <a:gd name="connsiteX3" fmla="*/ 4652812 w 4652812"/>
              <a:gd name="connsiteY3" fmla="*/ 470126 h 5857302"/>
              <a:gd name="connsiteX4" fmla="*/ 4652812 w 4652812"/>
              <a:gd name="connsiteY4" fmla="*/ 5836037 h 5857302"/>
              <a:gd name="connsiteX5" fmla="*/ 295396 w 4652812"/>
              <a:gd name="connsiteY5" fmla="*/ 5857302 h 5857302"/>
              <a:gd name="connsiteX6" fmla="*/ 623073 w 4652812"/>
              <a:gd name="connsiteY6" fmla="*/ 5495794 h 5857302"/>
              <a:gd name="connsiteX7" fmla="*/ 1406178 w 4652812"/>
              <a:gd name="connsiteY7" fmla="*/ 4762388 h 5857302"/>
              <a:gd name="connsiteX8" fmla="*/ 2526061 w 4652812"/>
              <a:gd name="connsiteY8" fmla="*/ 4238406 h 5857302"/>
              <a:gd name="connsiteX9" fmla="*/ 1806870 w 4652812"/>
              <a:gd name="connsiteY9" fmla="*/ 2481525 h 5857302"/>
              <a:gd name="connsiteX10" fmla="*/ 2916480 w 4652812"/>
              <a:gd name="connsiteY10" fmla="*/ 1125335 h 5857302"/>
              <a:gd name="connsiteX11" fmla="*/ 4303336 w 4652812"/>
              <a:gd name="connsiteY11" fmla="*/ 4431 h 5857302"/>
              <a:gd name="connsiteX0" fmla="*/ 4139416 w 4488892"/>
              <a:gd name="connsiteY0" fmla="*/ 4431 h 5857302"/>
              <a:gd name="connsiteX1" fmla="*/ 4396425 w 4488892"/>
              <a:gd name="connsiteY1" fmla="*/ 210936 h 5857302"/>
              <a:gd name="connsiteX2" fmla="*/ 4466954 w 4488892"/>
              <a:gd name="connsiteY2" fmla="*/ 391024 h 5857302"/>
              <a:gd name="connsiteX3" fmla="*/ 4488892 w 4488892"/>
              <a:gd name="connsiteY3" fmla="*/ 470126 h 5857302"/>
              <a:gd name="connsiteX4" fmla="*/ 4488892 w 4488892"/>
              <a:gd name="connsiteY4" fmla="*/ 5836037 h 5857302"/>
              <a:gd name="connsiteX5" fmla="*/ 131476 w 4488892"/>
              <a:gd name="connsiteY5" fmla="*/ 5857302 h 5857302"/>
              <a:gd name="connsiteX6" fmla="*/ 1242258 w 4488892"/>
              <a:gd name="connsiteY6" fmla="*/ 4762388 h 5857302"/>
              <a:gd name="connsiteX7" fmla="*/ 2362141 w 4488892"/>
              <a:gd name="connsiteY7" fmla="*/ 4238406 h 5857302"/>
              <a:gd name="connsiteX8" fmla="*/ 1642950 w 4488892"/>
              <a:gd name="connsiteY8" fmla="*/ 2481525 h 5857302"/>
              <a:gd name="connsiteX9" fmla="*/ 2752560 w 4488892"/>
              <a:gd name="connsiteY9" fmla="*/ 1125335 h 5857302"/>
              <a:gd name="connsiteX10" fmla="*/ 4139416 w 4488892"/>
              <a:gd name="connsiteY10" fmla="*/ 4431 h 5857302"/>
              <a:gd name="connsiteX0" fmla="*/ 3893492 w 4242968"/>
              <a:gd name="connsiteY0" fmla="*/ 4431 h 5867935"/>
              <a:gd name="connsiteX1" fmla="*/ 4150501 w 4242968"/>
              <a:gd name="connsiteY1" fmla="*/ 210936 h 5867935"/>
              <a:gd name="connsiteX2" fmla="*/ 4221030 w 4242968"/>
              <a:gd name="connsiteY2" fmla="*/ 391024 h 5867935"/>
              <a:gd name="connsiteX3" fmla="*/ 4242968 w 4242968"/>
              <a:gd name="connsiteY3" fmla="*/ 470126 h 5867935"/>
              <a:gd name="connsiteX4" fmla="*/ 4242968 w 4242968"/>
              <a:gd name="connsiteY4" fmla="*/ 5836037 h 5867935"/>
              <a:gd name="connsiteX5" fmla="*/ 151366 w 4242968"/>
              <a:gd name="connsiteY5" fmla="*/ 5867935 h 5867935"/>
              <a:gd name="connsiteX6" fmla="*/ 996334 w 4242968"/>
              <a:gd name="connsiteY6" fmla="*/ 4762388 h 5867935"/>
              <a:gd name="connsiteX7" fmla="*/ 2116217 w 4242968"/>
              <a:gd name="connsiteY7" fmla="*/ 4238406 h 5867935"/>
              <a:gd name="connsiteX8" fmla="*/ 1397026 w 4242968"/>
              <a:gd name="connsiteY8" fmla="*/ 2481525 h 5867935"/>
              <a:gd name="connsiteX9" fmla="*/ 2506636 w 4242968"/>
              <a:gd name="connsiteY9" fmla="*/ 1125335 h 5867935"/>
              <a:gd name="connsiteX10" fmla="*/ 3893492 w 4242968"/>
              <a:gd name="connsiteY10" fmla="*/ 4431 h 5867935"/>
              <a:gd name="connsiteX0" fmla="*/ 3820126 w 4169602"/>
              <a:gd name="connsiteY0" fmla="*/ 4431 h 5867935"/>
              <a:gd name="connsiteX1" fmla="*/ 4077135 w 4169602"/>
              <a:gd name="connsiteY1" fmla="*/ 210936 h 5867935"/>
              <a:gd name="connsiteX2" fmla="*/ 4147664 w 4169602"/>
              <a:gd name="connsiteY2" fmla="*/ 391024 h 5867935"/>
              <a:gd name="connsiteX3" fmla="*/ 4169602 w 4169602"/>
              <a:gd name="connsiteY3" fmla="*/ 470126 h 5867935"/>
              <a:gd name="connsiteX4" fmla="*/ 4169602 w 4169602"/>
              <a:gd name="connsiteY4" fmla="*/ 5836037 h 5867935"/>
              <a:gd name="connsiteX5" fmla="*/ 78000 w 4169602"/>
              <a:gd name="connsiteY5" fmla="*/ 5867935 h 5867935"/>
              <a:gd name="connsiteX6" fmla="*/ 922968 w 4169602"/>
              <a:gd name="connsiteY6" fmla="*/ 4762388 h 5867935"/>
              <a:gd name="connsiteX7" fmla="*/ 2042851 w 4169602"/>
              <a:gd name="connsiteY7" fmla="*/ 4238406 h 5867935"/>
              <a:gd name="connsiteX8" fmla="*/ 1323660 w 4169602"/>
              <a:gd name="connsiteY8" fmla="*/ 2481525 h 5867935"/>
              <a:gd name="connsiteX9" fmla="*/ 2433270 w 4169602"/>
              <a:gd name="connsiteY9" fmla="*/ 1125335 h 5867935"/>
              <a:gd name="connsiteX10" fmla="*/ 3820126 w 4169602"/>
              <a:gd name="connsiteY10" fmla="*/ 4431 h 5867935"/>
              <a:gd name="connsiteX0" fmla="*/ 3802573 w 4152049"/>
              <a:gd name="connsiteY0" fmla="*/ 4431 h 5867935"/>
              <a:gd name="connsiteX1" fmla="*/ 4059582 w 4152049"/>
              <a:gd name="connsiteY1" fmla="*/ 210936 h 5867935"/>
              <a:gd name="connsiteX2" fmla="*/ 4130111 w 4152049"/>
              <a:gd name="connsiteY2" fmla="*/ 391024 h 5867935"/>
              <a:gd name="connsiteX3" fmla="*/ 4152049 w 4152049"/>
              <a:gd name="connsiteY3" fmla="*/ 470126 h 5867935"/>
              <a:gd name="connsiteX4" fmla="*/ 4152049 w 4152049"/>
              <a:gd name="connsiteY4" fmla="*/ 5836037 h 5867935"/>
              <a:gd name="connsiteX5" fmla="*/ 60447 w 4152049"/>
              <a:gd name="connsiteY5" fmla="*/ 5867935 h 5867935"/>
              <a:gd name="connsiteX6" fmla="*/ 905415 w 4152049"/>
              <a:gd name="connsiteY6" fmla="*/ 4762388 h 5867935"/>
              <a:gd name="connsiteX7" fmla="*/ 2025298 w 4152049"/>
              <a:gd name="connsiteY7" fmla="*/ 4238406 h 5867935"/>
              <a:gd name="connsiteX8" fmla="*/ 1306107 w 4152049"/>
              <a:gd name="connsiteY8" fmla="*/ 2481525 h 5867935"/>
              <a:gd name="connsiteX9" fmla="*/ 2415717 w 4152049"/>
              <a:gd name="connsiteY9" fmla="*/ 1125335 h 5867935"/>
              <a:gd name="connsiteX10" fmla="*/ 3802573 w 4152049"/>
              <a:gd name="connsiteY10" fmla="*/ 4431 h 5867935"/>
              <a:gd name="connsiteX0" fmla="*/ 3804377 w 4153853"/>
              <a:gd name="connsiteY0" fmla="*/ 4431 h 5867935"/>
              <a:gd name="connsiteX1" fmla="*/ 4061386 w 4153853"/>
              <a:gd name="connsiteY1" fmla="*/ 210936 h 5867935"/>
              <a:gd name="connsiteX2" fmla="*/ 4131915 w 4153853"/>
              <a:gd name="connsiteY2" fmla="*/ 391024 h 5867935"/>
              <a:gd name="connsiteX3" fmla="*/ 4153853 w 4153853"/>
              <a:gd name="connsiteY3" fmla="*/ 470126 h 5867935"/>
              <a:gd name="connsiteX4" fmla="*/ 4153853 w 4153853"/>
              <a:gd name="connsiteY4" fmla="*/ 5836037 h 5867935"/>
              <a:gd name="connsiteX5" fmla="*/ 62251 w 4153853"/>
              <a:gd name="connsiteY5" fmla="*/ 5867935 h 5867935"/>
              <a:gd name="connsiteX6" fmla="*/ 907219 w 4153853"/>
              <a:gd name="connsiteY6" fmla="*/ 4762388 h 5867935"/>
              <a:gd name="connsiteX7" fmla="*/ 2027102 w 4153853"/>
              <a:gd name="connsiteY7" fmla="*/ 4238406 h 5867935"/>
              <a:gd name="connsiteX8" fmla="*/ 1307911 w 4153853"/>
              <a:gd name="connsiteY8" fmla="*/ 2481525 h 5867935"/>
              <a:gd name="connsiteX9" fmla="*/ 2417521 w 4153853"/>
              <a:gd name="connsiteY9" fmla="*/ 1125335 h 5867935"/>
              <a:gd name="connsiteX10" fmla="*/ 3804377 w 4153853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304212 w 4150154"/>
              <a:gd name="connsiteY8" fmla="*/ 2481525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304212 w 4150154"/>
              <a:gd name="connsiteY8" fmla="*/ 2481525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51506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51506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51506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51506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51506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80203 w 4150154"/>
              <a:gd name="connsiteY9" fmla="*/ 241445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263538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263538 h 5867935"/>
              <a:gd name="connsiteX10" fmla="*/ 1583400 w 4150154"/>
              <a:gd name="connsiteY10" fmla="*/ 165489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263538 h 5867935"/>
              <a:gd name="connsiteX10" fmla="*/ 1292452 w 4150154"/>
              <a:gd name="connsiteY10" fmla="*/ 110326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024446 w 3373922"/>
              <a:gd name="connsiteY0" fmla="*/ 4431 h 5851014"/>
              <a:gd name="connsiteX1" fmla="*/ 3281455 w 3373922"/>
              <a:gd name="connsiteY1" fmla="*/ 210936 h 5851014"/>
              <a:gd name="connsiteX2" fmla="*/ 3351984 w 3373922"/>
              <a:gd name="connsiteY2" fmla="*/ 391024 h 5851014"/>
              <a:gd name="connsiteX3" fmla="*/ 3373922 w 3373922"/>
              <a:gd name="connsiteY3" fmla="*/ 470126 h 5851014"/>
              <a:gd name="connsiteX4" fmla="*/ 3373922 w 3373922"/>
              <a:gd name="connsiteY4" fmla="*/ 5836037 h 5851014"/>
              <a:gd name="connsiteX5" fmla="*/ 167417 w 3373922"/>
              <a:gd name="connsiteY5" fmla="*/ 5851014 h 5851014"/>
              <a:gd name="connsiteX6" fmla="*/ 191083 w 3373922"/>
              <a:gd name="connsiteY6" fmla="*/ 4709225 h 5851014"/>
              <a:gd name="connsiteX7" fmla="*/ 1247171 w 3373922"/>
              <a:gd name="connsiteY7" fmla="*/ 4238406 h 5851014"/>
              <a:gd name="connsiteX8" fmla="*/ 662188 w 3373922"/>
              <a:gd name="connsiteY8" fmla="*/ 3373651 h 5851014"/>
              <a:gd name="connsiteX9" fmla="*/ 489679 w 3373922"/>
              <a:gd name="connsiteY9" fmla="*/ 2263538 h 5851014"/>
              <a:gd name="connsiteX10" fmla="*/ 516220 w 3373922"/>
              <a:gd name="connsiteY10" fmla="*/ 1103269 h 5851014"/>
              <a:gd name="connsiteX11" fmla="*/ 1637590 w 3373922"/>
              <a:gd name="connsiteY11" fmla="*/ 1125335 h 5851014"/>
              <a:gd name="connsiteX12" fmla="*/ 3024446 w 3373922"/>
              <a:gd name="connsiteY12" fmla="*/ 4431 h 5851014"/>
              <a:gd name="connsiteX0" fmla="*/ 3024446 w 3373922"/>
              <a:gd name="connsiteY0" fmla="*/ 4431 h 5851014"/>
              <a:gd name="connsiteX1" fmla="*/ 3281455 w 3373922"/>
              <a:gd name="connsiteY1" fmla="*/ 210936 h 5851014"/>
              <a:gd name="connsiteX2" fmla="*/ 3351984 w 3373922"/>
              <a:gd name="connsiteY2" fmla="*/ 391024 h 5851014"/>
              <a:gd name="connsiteX3" fmla="*/ 3373922 w 3373922"/>
              <a:gd name="connsiteY3" fmla="*/ 470126 h 5851014"/>
              <a:gd name="connsiteX4" fmla="*/ 3373922 w 3373922"/>
              <a:gd name="connsiteY4" fmla="*/ 5836037 h 5851014"/>
              <a:gd name="connsiteX5" fmla="*/ 167417 w 3373922"/>
              <a:gd name="connsiteY5" fmla="*/ 5851014 h 5851014"/>
              <a:gd name="connsiteX6" fmla="*/ 191083 w 3373922"/>
              <a:gd name="connsiteY6" fmla="*/ 4709225 h 5851014"/>
              <a:gd name="connsiteX7" fmla="*/ 1247171 w 3373922"/>
              <a:gd name="connsiteY7" fmla="*/ 4238406 h 5851014"/>
              <a:gd name="connsiteX8" fmla="*/ 662188 w 3373922"/>
              <a:gd name="connsiteY8" fmla="*/ 3373651 h 5851014"/>
              <a:gd name="connsiteX9" fmla="*/ 388612 w 3373922"/>
              <a:gd name="connsiteY9" fmla="*/ 2256770 h 5851014"/>
              <a:gd name="connsiteX10" fmla="*/ 516220 w 3373922"/>
              <a:gd name="connsiteY10" fmla="*/ 1103269 h 5851014"/>
              <a:gd name="connsiteX11" fmla="*/ 1637590 w 3373922"/>
              <a:gd name="connsiteY11" fmla="*/ 1125335 h 5851014"/>
              <a:gd name="connsiteX12" fmla="*/ 3024446 w 3373922"/>
              <a:gd name="connsiteY12" fmla="*/ 4431 h 5851014"/>
              <a:gd name="connsiteX0" fmla="*/ 3024446 w 3373922"/>
              <a:gd name="connsiteY0" fmla="*/ 4431 h 5851014"/>
              <a:gd name="connsiteX1" fmla="*/ 3281455 w 3373922"/>
              <a:gd name="connsiteY1" fmla="*/ 210936 h 5851014"/>
              <a:gd name="connsiteX2" fmla="*/ 3351984 w 3373922"/>
              <a:gd name="connsiteY2" fmla="*/ 391024 h 5851014"/>
              <a:gd name="connsiteX3" fmla="*/ 3373922 w 3373922"/>
              <a:gd name="connsiteY3" fmla="*/ 470126 h 5851014"/>
              <a:gd name="connsiteX4" fmla="*/ 3373922 w 3373922"/>
              <a:gd name="connsiteY4" fmla="*/ 5836037 h 5851014"/>
              <a:gd name="connsiteX5" fmla="*/ 167417 w 3373922"/>
              <a:gd name="connsiteY5" fmla="*/ 5851014 h 5851014"/>
              <a:gd name="connsiteX6" fmla="*/ 191083 w 3373922"/>
              <a:gd name="connsiteY6" fmla="*/ 4709225 h 5851014"/>
              <a:gd name="connsiteX7" fmla="*/ 1247171 w 3373922"/>
              <a:gd name="connsiteY7" fmla="*/ 4238406 h 5851014"/>
              <a:gd name="connsiteX8" fmla="*/ 662188 w 3373922"/>
              <a:gd name="connsiteY8" fmla="*/ 3373651 h 5851014"/>
              <a:gd name="connsiteX9" fmla="*/ 388612 w 3373922"/>
              <a:gd name="connsiteY9" fmla="*/ 2256770 h 5851014"/>
              <a:gd name="connsiteX10" fmla="*/ 516220 w 3373922"/>
              <a:gd name="connsiteY10" fmla="*/ 1103269 h 5851014"/>
              <a:gd name="connsiteX11" fmla="*/ 1637590 w 3373922"/>
              <a:gd name="connsiteY11" fmla="*/ 1125335 h 5851014"/>
              <a:gd name="connsiteX12" fmla="*/ 3024446 w 3373922"/>
              <a:gd name="connsiteY12" fmla="*/ 4431 h 5851014"/>
              <a:gd name="connsiteX0" fmla="*/ 3024446 w 3373922"/>
              <a:gd name="connsiteY0" fmla="*/ 9109 h 5855692"/>
              <a:gd name="connsiteX1" fmla="*/ 3281455 w 3373922"/>
              <a:gd name="connsiteY1" fmla="*/ 215614 h 5855692"/>
              <a:gd name="connsiteX2" fmla="*/ 3351984 w 3373922"/>
              <a:gd name="connsiteY2" fmla="*/ 395702 h 5855692"/>
              <a:gd name="connsiteX3" fmla="*/ 3373922 w 3373922"/>
              <a:gd name="connsiteY3" fmla="*/ 474804 h 5855692"/>
              <a:gd name="connsiteX4" fmla="*/ 3373922 w 3373922"/>
              <a:gd name="connsiteY4" fmla="*/ 5840715 h 5855692"/>
              <a:gd name="connsiteX5" fmla="*/ 167417 w 3373922"/>
              <a:gd name="connsiteY5" fmla="*/ 5855692 h 5855692"/>
              <a:gd name="connsiteX6" fmla="*/ 191083 w 3373922"/>
              <a:gd name="connsiteY6" fmla="*/ 4713903 h 5855692"/>
              <a:gd name="connsiteX7" fmla="*/ 1247171 w 3373922"/>
              <a:gd name="connsiteY7" fmla="*/ 4243084 h 5855692"/>
              <a:gd name="connsiteX8" fmla="*/ 662188 w 3373922"/>
              <a:gd name="connsiteY8" fmla="*/ 3378329 h 5855692"/>
              <a:gd name="connsiteX9" fmla="*/ 388612 w 3373922"/>
              <a:gd name="connsiteY9" fmla="*/ 2261448 h 5855692"/>
              <a:gd name="connsiteX10" fmla="*/ 516220 w 3373922"/>
              <a:gd name="connsiteY10" fmla="*/ 1107947 h 5855692"/>
              <a:gd name="connsiteX11" fmla="*/ 1515086 w 3373922"/>
              <a:gd name="connsiteY11" fmla="*/ 774669 h 5855692"/>
              <a:gd name="connsiteX12" fmla="*/ 3024446 w 3373922"/>
              <a:gd name="connsiteY12" fmla="*/ 9109 h 5855692"/>
              <a:gd name="connsiteX0" fmla="*/ 3024446 w 3373922"/>
              <a:gd name="connsiteY0" fmla="*/ 15651 h 5862234"/>
              <a:gd name="connsiteX1" fmla="*/ 3281455 w 3373922"/>
              <a:gd name="connsiteY1" fmla="*/ 222156 h 5862234"/>
              <a:gd name="connsiteX2" fmla="*/ 3351984 w 3373922"/>
              <a:gd name="connsiteY2" fmla="*/ 402244 h 5862234"/>
              <a:gd name="connsiteX3" fmla="*/ 3373922 w 3373922"/>
              <a:gd name="connsiteY3" fmla="*/ 481346 h 5862234"/>
              <a:gd name="connsiteX4" fmla="*/ 3373922 w 3373922"/>
              <a:gd name="connsiteY4" fmla="*/ 5847257 h 5862234"/>
              <a:gd name="connsiteX5" fmla="*/ 167417 w 3373922"/>
              <a:gd name="connsiteY5" fmla="*/ 5862234 h 5862234"/>
              <a:gd name="connsiteX6" fmla="*/ 191083 w 3373922"/>
              <a:gd name="connsiteY6" fmla="*/ 4720445 h 5862234"/>
              <a:gd name="connsiteX7" fmla="*/ 1247171 w 3373922"/>
              <a:gd name="connsiteY7" fmla="*/ 4249626 h 5862234"/>
              <a:gd name="connsiteX8" fmla="*/ 662188 w 3373922"/>
              <a:gd name="connsiteY8" fmla="*/ 3384871 h 5862234"/>
              <a:gd name="connsiteX9" fmla="*/ 388612 w 3373922"/>
              <a:gd name="connsiteY9" fmla="*/ 2267990 h 5862234"/>
              <a:gd name="connsiteX10" fmla="*/ 516220 w 3373922"/>
              <a:gd name="connsiteY10" fmla="*/ 1114489 h 5862234"/>
              <a:gd name="connsiteX11" fmla="*/ 783121 w 3373922"/>
              <a:gd name="connsiteY11" fmla="*/ 628920 h 5862234"/>
              <a:gd name="connsiteX12" fmla="*/ 3024446 w 3373922"/>
              <a:gd name="connsiteY12" fmla="*/ 15651 h 5862234"/>
              <a:gd name="connsiteX0" fmla="*/ 3015258 w 3373922"/>
              <a:gd name="connsiteY0" fmla="*/ 86057 h 5641596"/>
              <a:gd name="connsiteX1" fmla="*/ 3281455 w 3373922"/>
              <a:gd name="connsiteY1" fmla="*/ 1518 h 5641596"/>
              <a:gd name="connsiteX2" fmla="*/ 3351984 w 3373922"/>
              <a:gd name="connsiteY2" fmla="*/ 181606 h 5641596"/>
              <a:gd name="connsiteX3" fmla="*/ 3373922 w 3373922"/>
              <a:gd name="connsiteY3" fmla="*/ 260708 h 5641596"/>
              <a:gd name="connsiteX4" fmla="*/ 3373922 w 3373922"/>
              <a:gd name="connsiteY4" fmla="*/ 5626619 h 5641596"/>
              <a:gd name="connsiteX5" fmla="*/ 167417 w 3373922"/>
              <a:gd name="connsiteY5" fmla="*/ 5641596 h 5641596"/>
              <a:gd name="connsiteX6" fmla="*/ 191083 w 3373922"/>
              <a:gd name="connsiteY6" fmla="*/ 4499807 h 5641596"/>
              <a:gd name="connsiteX7" fmla="*/ 1247171 w 3373922"/>
              <a:gd name="connsiteY7" fmla="*/ 4028988 h 5641596"/>
              <a:gd name="connsiteX8" fmla="*/ 662188 w 3373922"/>
              <a:gd name="connsiteY8" fmla="*/ 3164233 h 5641596"/>
              <a:gd name="connsiteX9" fmla="*/ 388612 w 3373922"/>
              <a:gd name="connsiteY9" fmla="*/ 2047352 h 5641596"/>
              <a:gd name="connsiteX10" fmla="*/ 516220 w 3373922"/>
              <a:gd name="connsiteY10" fmla="*/ 893851 h 5641596"/>
              <a:gd name="connsiteX11" fmla="*/ 783121 w 3373922"/>
              <a:gd name="connsiteY11" fmla="*/ 408282 h 5641596"/>
              <a:gd name="connsiteX12" fmla="*/ 3015258 w 3373922"/>
              <a:gd name="connsiteY12" fmla="*/ 86057 h 5641596"/>
              <a:gd name="connsiteX0" fmla="*/ 2984196 w 3342860"/>
              <a:gd name="connsiteY0" fmla="*/ 86057 h 5641596"/>
              <a:gd name="connsiteX1" fmla="*/ 3250393 w 3342860"/>
              <a:gd name="connsiteY1" fmla="*/ 1518 h 5641596"/>
              <a:gd name="connsiteX2" fmla="*/ 3320922 w 3342860"/>
              <a:gd name="connsiteY2" fmla="*/ 181606 h 5641596"/>
              <a:gd name="connsiteX3" fmla="*/ 3342860 w 3342860"/>
              <a:gd name="connsiteY3" fmla="*/ 260708 h 5641596"/>
              <a:gd name="connsiteX4" fmla="*/ 3342860 w 3342860"/>
              <a:gd name="connsiteY4" fmla="*/ 5626619 h 5641596"/>
              <a:gd name="connsiteX5" fmla="*/ 136355 w 3342860"/>
              <a:gd name="connsiteY5" fmla="*/ 5641596 h 5641596"/>
              <a:gd name="connsiteX6" fmla="*/ 160021 w 3342860"/>
              <a:gd name="connsiteY6" fmla="*/ 4499807 h 5641596"/>
              <a:gd name="connsiteX7" fmla="*/ 542334 w 3342860"/>
              <a:gd name="connsiteY7" fmla="*/ 3893619 h 5641596"/>
              <a:gd name="connsiteX8" fmla="*/ 631126 w 3342860"/>
              <a:gd name="connsiteY8" fmla="*/ 3164233 h 5641596"/>
              <a:gd name="connsiteX9" fmla="*/ 357550 w 3342860"/>
              <a:gd name="connsiteY9" fmla="*/ 2047352 h 5641596"/>
              <a:gd name="connsiteX10" fmla="*/ 485158 w 3342860"/>
              <a:gd name="connsiteY10" fmla="*/ 893851 h 5641596"/>
              <a:gd name="connsiteX11" fmla="*/ 752059 w 3342860"/>
              <a:gd name="connsiteY11" fmla="*/ 408282 h 5641596"/>
              <a:gd name="connsiteX12" fmla="*/ 2984196 w 3342860"/>
              <a:gd name="connsiteY12" fmla="*/ 86057 h 5641596"/>
              <a:gd name="connsiteX0" fmla="*/ 2984196 w 3342860"/>
              <a:gd name="connsiteY0" fmla="*/ 170123 h 5725662"/>
              <a:gd name="connsiteX1" fmla="*/ 3250393 w 3342860"/>
              <a:gd name="connsiteY1" fmla="*/ 85584 h 5725662"/>
              <a:gd name="connsiteX2" fmla="*/ 3320922 w 3342860"/>
              <a:gd name="connsiteY2" fmla="*/ 265672 h 5725662"/>
              <a:gd name="connsiteX3" fmla="*/ 3342860 w 3342860"/>
              <a:gd name="connsiteY3" fmla="*/ 344774 h 5725662"/>
              <a:gd name="connsiteX4" fmla="*/ 3342860 w 3342860"/>
              <a:gd name="connsiteY4" fmla="*/ 5710685 h 5725662"/>
              <a:gd name="connsiteX5" fmla="*/ 136355 w 3342860"/>
              <a:gd name="connsiteY5" fmla="*/ 5725662 h 5725662"/>
              <a:gd name="connsiteX6" fmla="*/ 160021 w 3342860"/>
              <a:gd name="connsiteY6" fmla="*/ 4583873 h 5725662"/>
              <a:gd name="connsiteX7" fmla="*/ 542334 w 3342860"/>
              <a:gd name="connsiteY7" fmla="*/ 3977685 h 5725662"/>
              <a:gd name="connsiteX8" fmla="*/ 631126 w 3342860"/>
              <a:gd name="connsiteY8" fmla="*/ 3248299 h 5725662"/>
              <a:gd name="connsiteX9" fmla="*/ 357550 w 3342860"/>
              <a:gd name="connsiteY9" fmla="*/ 2131418 h 5725662"/>
              <a:gd name="connsiteX10" fmla="*/ 485158 w 3342860"/>
              <a:gd name="connsiteY10" fmla="*/ 977917 h 5725662"/>
              <a:gd name="connsiteX11" fmla="*/ 761247 w 3342860"/>
              <a:gd name="connsiteY11" fmla="*/ 312984 h 5725662"/>
              <a:gd name="connsiteX12" fmla="*/ 2984196 w 3342860"/>
              <a:gd name="connsiteY12" fmla="*/ 170123 h 5725662"/>
              <a:gd name="connsiteX0" fmla="*/ 2984196 w 3342860"/>
              <a:gd name="connsiteY0" fmla="*/ 170123 h 5725662"/>
              <a:gd name="connsiteX1" fmla="*/ 3250393 w 3342860"/>
              <a:gd name="connsiteY1" fmla="*/ 85584 h 5725662"/>
              <a:gd name="connsiteX2" fmla="*/ 3320922 w 3342860"/>
              <a:gd name="connsiteY2" fmla="*/ 265672 h 5725662"/>
              <a:gd name="connsiteX3" fmla="*/ 3342860 w 3342860"/>
              <a:gd name="connsiteY3" fmla="*/ 344774 h 5725662"/>
              <a:gd name="connsiteX4" fmla="*/ 3342860 w 3342860"/>
              <a:gd name="connsiteY4" fmla="*/ 5710685 h 5725662"/>
              <a:gd name="connsiteX5" fmla="*/ 136355 w 3342860"/>
              <a:gd name="connsiteY5" fmla="*/ 5725662 h 5725662"/>
              <a:gd name="connsiteX6" fmla="*/ 160021 w 3342860"/>
              <a:gd name="connsiteY6" fmla="*/ 4583873 h 5725662"/>
              <a:gd name="connsiteX7" fmla="*/ 542334 w 3342860"/>
              <a:gd name="connsiteY7" fmla="*/ 3977685 h 5725662"/>
              <a:gd name="connsiteX8" fmla="*/ 631126 w 3342860"/>
              <a:gd name="connsiteY8" fmla="*/ 3248299 h 5725662"/>
              <a:gd name="connsiteX9" fmla="*/ 538245 w 3342860"/>
              <a:gd name="connsiteY9" fmla="*/ 2131418 h 5725662"/>
              <a:gd name="connsiteX10" fmla="*/ 485158 w 3342860"/>
              <a:gd name="connsiteY10" fmla="*/ 977917 h 5725662"/>
              <a:gd name="connsiteX11" fmla="*/ 761247 w 3342860"/>
              <a:gd name="connsiteY11" fmla="*/ 312984 h 5725662"/>
              <a:gd name="connsiteX12" fmla="*/ 2984196 w 3342860"/>
              <a:gd name="connsiteY12" fmla="*/ 170123 h 5725662"/>
              <a:gd name="connsiteX0" fmla="*/ 2984196 w 3342860"/>
              <a:gd name="connsiteY0" fmla="*/ 170123 h 5725662"/>
              <a:gd name="connsiteX1" fmla="*/ 3250393 w 3342860"/>
              <a:gd name="connsiteY1" fmla="*/ 85584 h 5725662"/>
              <a:gd name="connsiteX2" fmla="*/ 3320922 w 3342860"/>
              <a:gd name="connsiteY2" fmla="*/ 265672 h 5725662"/>
              <a:gd name="connsiteX3" fmla="*/ 3342860 w 3342860"/>
              <a:gd name="connsiteY3" fmla="*/ 344774 h 5725662"/>
              <a:gd name="connsiteX4" fmla="*/ 3342860 w 3342860"/>
              <a:gd name="connsiteY4" fmla="*/ 5710685 h 5725662"/>
              <a:gd name="connsiteX5" fmla="*/ 136355 w 3342860"/>
              <a:gd name="connsiteY5" fmla="*/ 5725662 h 5725662"/>
              <a:gd name="connsiteX6" fmla="*/ 160021 w 3342860"/>
              <a:gd name="connsiteY6" fmla="*/ 4583873 h 5725662"/>
              <a:gd name="connsiteX7" fmla="*/ 542334 w 3342860"/>
              <a:gd name="connsiteY7" fmla="*/ 3977685 h 5725662"/>
              <a:gd name="connsiteX8" fmla="*/ 631126 w 3342860"/>
              <a:gd name="connsiteY8" fmla="*/ 3248299 h 5725662"/>
              <a:gd name="connsiteX9" fmla="*/ 538245 w 3342860"/>
              <a:gd name="connsiteY9" fmla="*/ 2131418 h 5725662"/>
              <a:gd name="connsiteX10" fmla="*/ 485158 w 3342860"/>
              <a:gd name="connsiteY10" fmla="*/ 977917 h 5725662"/>
              <a:gd name="connsiteX11" fmla="*/ 761247 w 3342860"/>
              <a:gd name="connsiteY11" fmla="*/ 312984 h 5725662"/>
              <a:gd name="connsiteX12" fmla="*/ 2984196 w 3342860"/>
              <a:gd name="connsiteY12" fmla="*/ 170123 h 5725662"/>
              <a:gd name="connsiteX0" fmla="*/ 2895380 w 3342860"/>
              <a:gd name="connsiteY0" fmla="*/ 327270 h 5656066"/>
              <a:gd name="connsiteX1" fmla="*/ 3250393 w 3342860"/>
              <a:gd name="connsiteY1" fmla="*/ 15988 h 5656066"/>
              <a:gd name="connsiteX2" fmla="*/ 3320922 w 3342860"/>
              <a:gd name="connsiteY2" fmla="*/ 196076 h 5656066"/>
              <a:gd name="connsiteX3" fmla="*/ 3342860 w 3342860"/>
              <a:gd name="connsiteY3" fmla="*/ 275178 h 5656066"/>
              <a:gd name="connsiteX4" fmla="*/ 3342860 w 3342860"/>
              <a:gd name="connsiteY4" fmla="*/ 5641089 h 5656066"/>
              <a:gd name="connsiteX5" fmla="*/ 136355 w 3342860"/>
              <a:gd name="connsiteY5" fmla="*/ 5656066 h 5656066"/>
              <a:gd name="connsiteX6" fmla="*/ 160021 w 3342860"/>
              <a:gd name="connsiteY6" fmla="*/ 4514277 h 5656066"/>
              <a:gd name="connsiteX7" fmla="*/ 542334 w 3342860"/>
              <a:gd name="connsiteY7" fmla="*/ 3908089 h 5656066"/>
              <a:gd name="connsiteX8" fmla="*/ 631126 w 3342860"/>
              <a:gd name="connsiteY8" fmla="*/ 3178703 h 5656066"/>
              <a:gd name="connsiteX9" fmla="*/ 538245 w 3342860"/>
              <a:gd name="connsiteY9" fmla="*/ 2061822 h 5656066"/>
              <a:gd name="connsiteX10" fmla="*/ 485158 w 3342860"/>
              <a:gd name="connsiteY10" fmla="*/ 908321 h 5656066"/>
              <a:gd name="connsiteX11" fmla="*/ 761247 w 3342860"/>
              <a:gd name="connsiteY11" fmla="*/ 243388 h 5656066"/>
              <a:gd name="connsiteX12" fmla="*/ 2895380 w 3342860"/>
              <a:gd name="connsiteY12" fmla="*/ 327270 h 5656066"/>
              <a:gd name="connsiteX0" fmla="*/ 2552367 w 3342860"/>
              <a:gd name="connsiteY0" fmla="*/ 245754 h 5686230"/>
              <a:gd name="connsiteX1" fmla="*/ 3250393 w 3342860"/>
              <a:gd name="connsiteY1" fmla="*/ 46152 h 5686230"/>
              <a:gd name="connsiteX2" fmla="*/ 3320922 w 3342860"/>
              <a:gd name="connsiteY2" fmla="*/ 226240 h 5686230"/>
              <a:gd name="connsiteX3" fmla="*/ 3342860 w 3342860"/>
              <a:gd name="connsiteY3" fmla="*/ 305342 h 5686230"/>
              <a:gd name="connsiteX4" fmla="*/ 3342860 w 3342860"/>
              <a:gd name="connsiteY4" fmla="*/ 5671253 h 5686230"/>
              <a:gd name="connsiteX5" fmla="*/ 136355 w 3342860"/>
              <a:gd name="connsiteY5" fmla="*/ 5686230 h 5686230"/>
              <a:gd name="connsiteX6" fmla="*/ 160021 w 3342860"/>
              <a:gd name="connsiteY6" fmla="*/ 4544441 h 5686230"/>
              <a:gd name="connsiteX7" fmla="*/ 542334 w 3342860"/>
              <a:gd name="connsiteY7" fmla="*/ 3938253 h 5686230"/>
              <a:gd name="connsiteX8" fmla="*/ 631126 w 3342860"/>
              <a:gd name="connsiteY8" fmla="*/ 3208867 h 5686230"/>
              <a:gd name="connsiteX9" fmla="*/ 538245 w 3342860"/>
              <a:gd name="connsiteY9" fmla="*/ 2091986 h 5686230"/>
              <a:gd name="connsiteX10" fmla="*/ 485158 w 3342860"/>
              <a:gd name="connsiteY10" fmla="*/ 938485 h 5686230"/>
              <a:gd name="connsiteX11" fmla="*/ 761247 w 3342860"/>
              <a:gd name="connsiteY11" fmla="*/ 273552 h 5686230"/>
              <a:gd name="connsiteX12" fmla="*/ 2552367 w 3342860"/>
              <a:gd name="connsiteY12" fmla="*/ 245754 h 5686230"/>
              <a:gd name="connsiteX0" fmla="*/ 2552367 w 3369924"/>
              <a:gd name="connsiteY0" fmla="*/ 245754 h 5686230"/>
              <a:gd name="connsiteX1" fmla="*/ 3250393 w 3369924"/>
              <a:gd name="connsiteY1" fmla="*/ 46152 h 5686230"/>
              <a:gd name="connsiteX2" fmla="*/ 3369924 w 3369924"/>
              <a:gd name="connsiteY2" fmla="*/ 202551 h 5686230"/>
              <a:gd name="connsiteX3" fmla="*/ 3342860 w 3369924"/>
              <a:gd name="connsiteY3" fmla="*/ 305342 h 5686230"/>
              <a:gd name="connsiteX4" fmla="*/ 3342860 w 3369924"/>
              <a:gd name="connsiteY4" fmla="*/ 5671253 h 5686230"/>
              <a:gd name="connsiteX5" fmla="*/ 136355 w 3369924"/>
              <a:gd name="connsiteY5" fmla="*/ 5686230 h 5686230"/>
              <a:gd name="connsiteX6" fmla="*/ 160021 w 3369924"/>
              <a:gd name="connsiteY6" fmla="*/ 4544441 h 5686230"/>
              <a:gd name="connsiteX7" fmla="*/ 542334 w 3369924"/>
              <a:gd name="connsiteY7" fmla="*/ 3938253 h 5686230"/>
              <a:gd name="connsiteX8" fmla="*/ 631126 w 3369924"/>
              <a:gd name="connsiteY8" fmla="*/ 3208867 h 5686230"/>
              <a:gd name="connsiteX9" fmla="*/ 538245 w 3369924"/>
              <a:gd name="connsiteY9" fmla="*/ 2091986 h 5686230"/>
              <a:gd name="connsiteX10" fmla="*/ 485158 w 3369924"/>
              <a:gd name="connsiteY10" fmla="*/ 938485 h 5686230"/>
              <a:gd name="connsiteX11" fmla="*/ 761247 w 3369924"/>
              <a:gd name="connsiteY11" fmla="*/ 273552 h 5686230"/>
              <a:gd name="connsiteX12" fmla="*/ 2552367 w 3369924"/>
              <a:gd name="connsiteY12" fmla="*/ 245754 h 5686230"/>
              <a:gd name="connsiteX0" fmla="*/ 2552367 w 3369924"/>
              <a:gd name="connsiteY0" fmla="*/ 245754 h 5686230"/>
              <a:gd name="connsiteX1" fmla="*/ 2922693 w 3369924"/>
              <a:gd name="connsiteY1" fmla="*/ 15694 h 5686230"/>
              <a:gd name="connsiteX2" fmla="*/ 3369924 w 3369924"/>
              <a:gd name="connsiteY2" fmla="*/ 202551 h 5686230"/>
              <a:gd name="connsiteX3" fmla="*/ 3342860 w 3369924"/>
              <a:gd name="connsiteY3" fmla="*/ 305342 h 5686230"/>
              <a:gd name="connsiteX4" fmla="*/ 3342860 w 3369924"/>
              <a:gd name="connsiteY4" fmla="*/ 5671253 h 5686230"/>
              <a:gd name="connsiteX5" fmla="*/ 136355 w 3369924"/>
              <a:gd name="connsiteY5" fmla="*/ 5686230 h 5686230"/>
              <a:gd name="connsiteX6" fmla="*/ 160021 w 3369924"/>
              <a:gd name="connsiteY6" fmla="*/ 4544441 h 5686230"/>
              <a:gd name="connsiteX7" fmla="*/ 542334 w 3369924"/>
              <a:gd name="connsiteY7" fmla="*/ 3938253 h 5686230"/>
              <a:gd name="connsiteX8" fmla="*/ 631126 w 3369924"/>
              <a:gd name="connsiteY8" fmla="*/ 3208867 h 5686230"/>
              <a:gd name="connsiteX9" fmla="*/ 538245 w 3369924"/>
              <a:gd name="connsiteY9" fmla="*/ 2091986 h 5686230"/>
              <a:gd name="connsiteX10" fmla="*/ 485158 w 3369924"/>
              <a:gd name="connsiteY10" fmla="*/ 938485 h 5686230"/>
              <a:gd name="connsiteX11" fmla="*/ 761247 w 3369924"/>
              <a:gd name="connsiteY11" fmla="*/ 273552 h 5686230"/>
              <a:gd name="connsiteX12" fmla="*/ 2552367 w 3369924"/>
              <a:gd name="connsiteY12" fmla="*/ 245754 h 5686230"/>
              <a:gd name="connsiteX0" fmla="*/ 2552367 w 3369924"/>
              <a:gd name="connsiteY0" fmla="*/ 297948 h 5738424"/>
              <a:gd name="connsiteX1" fmla="*/ 2971695 w 3369924"/>
              <a:gd name="connsiteY1" fmla="*/ 203 h 5738424"/>
              <a:gd name="connsiteX2" fmla="*/ 3369924 w 3369924"/>
              <a:gd name="connsiteY2" fmla="*/ 254745 h 5738424"/>
              <a:gd name="connsiteX3" fmla="*/ 3342860 w 3369924"/>
              <a:gd name="connsiteY3" fmla="*/ 357536 h 5738424"/>
              <a:gd name="connsiteX4" fmla="*/ 3342860 w 3369924"/>
              <a:gd name="connsiteY4" fmla="*/ 5723447 h 5738424"/>
              <a:gd name="connsiteX5" fmla="*/ 136355 w 3369924"/>
              <a:gd name="connsiteY5" fmla="*/ 5738424 h 5738424"/>
              <a:gd name="connsiteX6" fmla="*/ 160021 w 3369924"/>
              <a:gd name="connsiteY6" fmla="*/ 4596635 h 5738424"/>
              <a:gd name="connsiteX7" fmla="*/ 542334 w 3369924"/>
              <a:gd name="connsiteY7" fmla="*/ 3990447 h 5738424"/>
              <a:gd name="connsiteX8" fmla="*/ 631126 w 3369924"/>
              <a:gd name="connsiteY8" fmla="*/ 3261061 h 5738424"/>
              <a:gd name="connsiteX9" fmla="*/ 538245 w 3369924"/>
              <a:gd name="connsiteY9" fmla="*/ 2144180 h 5738424"/>
              <a:gd name="connsiteX10" fmla="*/ 485158 w 3369924"/>
              <a:gd name="connsiteY10" fmla="*/ 990679 h 5738424"/>
              <a:gd name="connsiteX11" fmla="*/ 761247 w 3369924"/>
              <a:gd name="connsiteY11" fmla="*/ 325746 h 5738424"/>
              <a:gd name="connsiteX12" fmla="*/ 2552367 w 3369924"/>
              <a:gd name="connsiteY12" fmla="*/ 297948 h 5738424"/>
              <a:gd name="connsiteX0" fmla="*/ 2552367 w 3369924"/>
              <a:gd name="connsiteY0" fmla="*/ 1045946 h 6486422"/>
              <a:gd name="connsiteX1" fmla="*/ 2909291 w 3369924"/>
              <a:gd name="connsiteY1" fmla="*/ 41 h 6486422"/>
              <a:gd name="connsiteX2" fmla="*/ 3369924 w 3369924"/>
              <a:gd name="connsiteY2" fmla="*/ 1002743 h 6486422"/>
              <a:gd name="connsiteX3" fmla="*/ 3342860 w 3369924"/>
              <a:gd name="connsiteY3" fmla="*/ 1105534 h 6486422"/>
              <a:gd name="connsiteX4" fmla="*/ 3342860 w 3369924"/>
              <a:gd name="connsiteY4" fmla="*/ 6471445 h 6486422"/>
              <a:gd name="connsiteX5" fmla="*/ 136355 w 3369924"/>
              <a:gd name="connsiteY5" fmla="*/ 6486422 h 6486422"/>
              <a:gd name="connsiteX6" fmla="*/ 160021 w 3369924"/>
              <a:gd name="connsiteY6" fmla="*/ 5344633 h 6486422"/>
              <a:gd name="connsiteX7" fmla="*/ 542334 w 3369924"/>
              <a:gd name="connsiteY7" fmla="*/ 4738445 h 6486422"/>
              <a:gd name="connsiteX8" fmla="*/ 631126 w 3369924"/>
              <a:gd name="connsiteY8" fmla="*/ 4009059 h 6486422"/>
              <a:gd name="connsiteX9" fmla="*/ 538245 w 3369924"/>
              <a:gd name="connsiteY9" fmla="*/ 2892178 h 6486422"/>
              <a:gd name="connsiteX10" fmla="*/ 485158 w 3369924"/>
              <a:gd name="connsiteY10" fmla="*/ 1738677 h 6486422"/>
              <a:gd name="connsiteX11" fmla="*/ 761247 w 3369924"/>
              <a:gd name="connsiteY11" fmla="*/ 1073744 h 6486422"/>
              <a:gd name="connsiteX12" fmla="*/ 2552367 w 3369924"/>
              <a:gd name="connsiteY12" fmla="*/ 1045946 h 6486422"/>
              <a:gd name="connsiteX0" fmla="*/ 2431027 w 3369924"/>
              <a:gd name="connsiteY0" fmla="*/ 181990 h 6525138"/>
              <a:gd name="connsiteX1" fmla="*/ 2909291 w 3369924"/>
              <a:gd name="connsiteY1" fmla="*/ 38757 h 6525138"/>
              <a:gd name="connsiteX2" fmla="*/ 3369924 w 3369924"/>
              <a:gd name="connsiteY2" fmla="*/ 1041459 h 6525138"/>
              <a:gd name="connsiteX3" fmla="*/ 3342860 w 3369924"/>
              <a:gd name="connsiteY3" fmla="*/ 1144250 h 6525138"/>
              <a:gd name="connsiteX4" fmla="*/ 3342860 w 3369924"/>
              <a:gd name="connsiteY4" fmla="*/ 6510161 h 6525138"/>
              <a:gd name="connsiteX5" fmla="*/ 136355 w 3369924"/>
              <a:gd name="connsiteY5" fmla="*/ 6525138 h 6525138"/>
              <a:gd name="connsiteX6" fmla="*/ 160021 w 3369924"/>
              <a:gd name="connsiteY6" fmla="*/ 5383349 h 6525138"/>
              <a:gd name="connsiteX7" fmla="*/ 542334 w 3369924"/>
              <a:gd name="connsiteY7" fmla="*/ 4777161 h 6525138"/>
              <a:gd name="connsiteX8" fmla="*/ 631126 w 3369924"/>
              <a:gd name="connsiteY8" fmla="*/ 4047775 h 6525138"/>
              <a:gd name="connsiteX9" fmla="*/ 538245 w 3369924"/>
              <a:gd name="connsiteY9" fmla="*/ 2930894 h 6525138"/>
              <a:gd name="connsiteX10" fmla="*/ 485158 w 3369924"/>
              <a:gd name="connsiteY10" fmla="*/ 1777393 h 6525138"/>
              <a:gd name="connsiteX11" fmla="*/ 761247 w 3369924"/>
              <a:gd name="connsiteY11" fmla="*/ 1112460 h 6525138"/>
              <a:gd name="connsiteX12" fmla="*/ 2431027 w 3369924"/>
              <a:gd name="connsiteY12" fmla="*/ 181990 h 6525138"/>
              <a:gd name="connsiteX0" fmla="*/ 2431027 w 3369924"/>
              <a:gd name="connsiteY0" fmla="*/ 181990 h 6525138"/>
              <a:gd name="connsiteX1" fmla="*/ 2909291 w 3369924"/>
              <a:gd name="connsiteY1" fmla="*/ 38757 h 6525138"/>
              <a:gd name="connsiteX2" fmla="*/ 3369924 w 3369924"/>
              <a:gd name="connsiteY2" fmla="*/ 1041459 h 6525138"/>
              <a:gd name="connsiteX3" fmla="*/ 3342860 w 3369924"/>
              <a:gd name="connsiteY3" fmla="*/ 1144250 h 6525138"/>
              <a:gd name="connsiteX4" fmla="*/ 3342860 w 3369924"/>
              <a:gd name="connsiteY4" fmla="*/ 6510161 h 6525138"/>
              <a:gd name="connsiteX5" fmla="*/ 136355 w 3369924"/>
              <a:gd name="connsiteY5" fmla="*/ 6525138 h 6525138"/>
              <a:gd name="connsiteX6" fmla="*/ 160021 w 3369924"/>
              <a:gd name="connsiteY6" fmla="*/ 5383349 h 6525138"/>
              <a:gd name="connsiteX7" fmla="*/ 542334 w 3369924"/>
              <a:gd name="connsiteY7" fmla="*/ 4777161 h 6525138"/>
              <a:gd name="connsiteX8" fmla="*/ 631126 w 3369924"/>
              <a:gd name="connsiteY8" fmla="*/ 4047775 h 6525138"/>
              <a:gd name="connsiteX9" fmla="*/ 538245 w 3369924"/>
              <a:gd name="connsiteY9" fmla="*/ 2930894 h 6525138"/>
              <a:gd name="connsiteX10" fmla="*/ 485158 w 3369924"/>
              <a:gd name="connsiteY10" fmla="*/ 1777393 h 6525138"/>
              <a:gd name="connsiteX11" fmla="*/ 1059398 w 3369924"/>
              <a:gd name="connsiteY11" fmla="*/ 1185650 h 6525138"/>
              <a:gd name="connsiteX12" fmla="*/ 2431027 w 3369924"/>
              <a:gd name="connsiteY12" fmla="*/ 181990 h 6525138"/>
              <a:gd name="connsiteX0" fmla="*/ 2431027 w 3369924"/>
              <a:gd name="connsiteY0" fmla="*/ 181990 h 6525138"/>
              <a:gd name="connsiteX1" fmla="*/ 2909291 w 3369924"/>
              <a:gd name="connsiteY1" fmla="*/ 38757 h 6525138"/>
              <a:gd name="connsiteX2" fmla="*/ 3369924 w 3369924"/>
              <a:gd name="connsiteY2" fmla="*/ 1041459 h 6525138"/>
              <a:gd name="connsiteX3" fmla="*/ 3342860 w 3369924"/>
              <a:gd name="connsiteY3" fmla="*/ 1144250 h 6525138"/>
              <a:gd name="connsiteX4" fmla="*/ 3342860 w 3369924"/>
              <a:gd name="connsiteY4" fmla="*/ 6510161 h 6525138"/>
              <a:gd name="connsiteX5" fmla="*/ 136355 w 3369924"/>
              <a:gd name="connsiteY5" fmla="*/ 6525138 h 6525138"/>
              <a:gd name="connsiteX6" fmla="*/ 160021 w 3369924"/>
              <a:gd name="connsiteY6" fmla="*/ 5383349 h 6525138"/>
              <a:gd name="connsiteX7" fmla="*/ 542334 w 3369924"/>
              <a:gd name="connsiteY7" fmla="*/ 4777161 h 6525138"/>
              <a:gd name="connsiteX8" fmla="*/ 631126 w 3369924"/>
              <a:gd name="connsiteY8" fmla="*/ 4047775 h 6525138"/>
              <a:gd name="connsiteX9" fmla="*/ 538245 w 3369924"/>
              <a:gd name="connsiteY9" fmla="*/ 2930894 h 6525138"/>
              <a:gd name="connsiteX10" fmla="*/ 485158 w 3369924"/>
              <a:gd name="connsiteY10" fmla="*/ 1777393 h 6525138"/>
              <a:gd name="connsiteX11" fmla="*/ 1059398 w 3369924"/>
              <a:gd name="connsiteY11" fmla="*/ 1185650 h 6525138"/>
              <a:gd name="connsiteX12" fmla="*/ 2431027 w 3369924"/>
              <a:gd name="connsiteY12" fmla="*/ 181990 h 6525138"/>
              <a:gd name="connsiteX0" fmla="*/ 2347822 w 3369924"/>
              <a:gd name="connsiteY0" fmla="*/ 7262 h 6773283"/>
              <a:gd name="connsiteX1" fmla="*/ 2909291 w 3369924"/>
              <a:gd name="connsiteY1" fmla="*/ 286902 h 6773283"/>
              <a:gd name="connsiteX2" fmla="*/ 3369924 w 3369924"/>
              <a:gd name="connsiteY2" fmla="*/ 1289604 h 6773283"/>
              <a:gd name="connsiteX3" fmla="*/ 3342860 w 3369924"/>
              <a:gd name="connsiteY3" fmla="*/ 1392395 h 6773283"/>
              <a:gd name="connsiteX4" fmla="*/ 3342860 w 3369924"/>
              <a:gd name="connsiteY4" fmla="*/ 6758306 h 6773283"/>
              <a:gd name="connsiteX5" fmla="*/ 136355 w 3369924"/>
              <a:gd name="connsiteY5" fmla="*/ 6773283 h 6773283"/>
              <a:gd name="connsiteX6" fmla="*/ 160021 w 3369924"/>
              <a:gd name="connsiteY6" fmla="*/ 5631494 h 6773283"/>
              <a:gd name="connsiteX7" fmla="*/ 542334 w 3369924"/>
              <a:gd name="connsiteY7" fmla="*/ 5025306 h 6773283"/>
              <a:gd name="connsiteX8" fmla="*/ 631126 w 3369924"/>
              <a:gd name="connsiteY8" fmla="*/ 4295920 h 6773283"/>
              <a:gd name="connsiteX9" fmla="*/ 538245 w 3369924"/>
              <a:gd name="connsiteY9" fmla="*/ 3179039 h 6773283"/>
              <a:gd name="connsiteX10" fmla="*/ 485158 w 3369924"/>
              <a:gd name="connsiteY10" fmla="*/ 2025538 h 6773283"/>
              <a:gd name="connsiteX11" fmla="*/ 1059398 w 3369924"/>
              <a:gd name="connsiteY11" fmla="*/ 1433795 h 6773283"/>
              <a:gd name="connsiteX12" fmla="*/ 2347822 w 3369924"/>
              <a:gd name="connsiteY12" fmla="*/ 7262 h 6773283"/>
              <a:gd name="connsiteX0" fmla="*/ 2347822 w 3342860"/>
              <a:gd name="connsiteY0" fmla="*/ 157119 h 6923140"/>
              <a:gd name="connsiteX1" fmla="*/ 2909291 w 3342860"/>
              <a:gd name="connsiteY1" fmla="*/ 436759 h 6923140"/>
              <a:gd name="connsiteX2" fmla="*/ 3269385 w 3342860"/>
              <a:gd name="connsiteY2" fmla="*/ 8198 h 6923140"/>
              <a:gd name="connsiteX3" fmla="*/ 3342860 w 3342860"/>
              <a:gd name="connsiteY3" fmla="*/ 1542252 h 6923140"/>
              <a:gd name="connsiteX4" fmla="*/ 3342860 w 3342860"/>
              <a:gd name="connsiteY4" fmla="*/ 6908163 h 6923140"/>
              <a:gd name="connsiteX5" fmla="*/ 136355 w 3342860"/>
              <a:gd name="connsiteY5" fmla="*/ 6923140 h 6923140"/>
              <a:gd name="connsiteX6" fmla="*/ 160021 w 3342860"/>
              <a:gd name="connsiteY6" fmla="*/ 5781351 h 6923140"/>
              <a:gd name="connsiteX7" fmla="*/ 542334 w 3342860"/>
              <a:gd name="connsiteY7" fmla="*/ 5175163 h 6923140"/>
              <a:gd name="connsiteX8" fmla="*/ 631126 w 3342860"/>
              <a:gd name="connsiteY8" fmla="*/ 4445777 h 6923140"/>
              <a:gd name="connsiteX9" fmla="*/ 538245 w 3342860"/>
              <a:gd name="connsiteY9" fmla="*/ 3328896 h 6923140"/>
              <a:gd name="connsiteX10" fmla="*/ 485158 w 3342860"/>
              <a:gd name="connsiteY10" fmla="*/ 2175395 h 6923140"/>
              <a:gd name="connsiteX11" fmla="*/ 1059398 w 3342860"/>
              <a:gd name="connsiteY11" fmla="*/ 1583652 h 6923140"/>
              <a:gd name="connsiteX12" fmla="*/ 2347822 w 3342860"/>
              <a:gd name="connsiteY12" fmla="*/ 157119 h 692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42860" h="6923140">
                <a:moveTo>
                  <a:pt x="2347822" y="157119"/>
                </a:moveTo>
                <a:cubicBezTo>
                  <a:pt x="2446585" y="171646"/>
                  <a:pt x="2755697" y="461579"/>
                  <a:pt x="2909291" y="436759"/>
                </a:cubicBezTo>
                <a:cubicBezTo>
                  <a:pt x="3062885" y="411939"/>
                  <a:pt x="3246013" y="-68045"/>
                  <a:pt x="3269385" y="8198"/>
                </a:cubicBezTo>
                <a:lnTo>
                  <a:pt x="3342860" y="1542252"/>
                </a:lnTo>
                <a:lnTo>
                  <a:pt x="3342860" y="6908163"/>
                </a:lnTo>
                <a:lnTo>
                  <a:pt x="136355" y="6923140"/>
                </a:lnTo>
                <a:cubicBezTo>
                  <a:pt x="-149570" y="6595343"/>
                  <a:pt x="92358" y="6072680"/>
                  <a:pt x="160021" y="5781351"/>
                </a:cubicBezTo>
                <a:cubicBezTo>
                  <a:pt x="227684" y="5490022"/>
                  <a:pt x="402534" y="5590593"/>
                  <a:pt x="542334" y="5175163"/>
                </a:cubicBezTo>
                <a:cubicBezTo>
                  <a:pt x="682134" y="4759733"/>
                  <a:pt x="1048466" y="4833611"/>
                  <a:pt x="631126" y="4445777"/>
                </a:cubicBezTo>
                <a:cubicBezTo>
                  <a:pt x="420614" y="3990870"/>
                  <a:pt x="563779" y="3572036"/>
                  <a:pt x="538245" y="3328896"/>
                </a:cubicBezTo>
                <a:cubicBezTo>
                  <a:pt x="369157" y="2795954"/>
                  <a:pt x="401084" y="2448937"/>
                  <a:pt x="485158" y="2175395"/>
                </a:cubicBezTo>
                <a:cubicBezTo>
                  <a:pt x="599874" y="1859932"/>
                  <a:pt x="672072" y="1902048"/>
                  <a:pt x="1059398" y="1583652"/>
                </a:cubicBezTo>
                <a:cubicBezTo>
                  <a:pt x="1147908" y="429738"/>
                  <a:pt x="1919848" y="94168"/>
                  <a:pt x="2347822" y="157119"/>
                </a:cubicBezTo>
                <a:close/>
              </a:path>
            </a:pathLst>
          </a:custGeom>
          <a:gradFill>
            <a:gsLst>
              <a:gs pos="78000">
                <a:srgbClr val="860000">
                  <a:alpha val="57000"/>
                </a:srgbClr>
              </a:gs>
              <a:gs pos="16000">
                <a:schemeClr val="bg2">
                  <a:lumMod val="5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898525">
              <a:lnSpc>
                <a:spcPct val="90000"/>
              </a:lnSpc>
              <a:spcBef>
                <a:spcPts val="600"/>
              </a:spcBef>
            </a:pPr>
            <a:endParaRPr lang="ru-RU" sz="1400" dirty="0">
              <a:solidFill>
                <a:srgbClr val="F5F3DF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Скругленный прямоугольник 8"/>
          <p:cNvSpPr/>
          <p:nvPr/>
        </p:nvSpPr>
        <p:spPr>
          <a:xfrm>
            <a:off x="5205351" y="5848701"/>
            <a:ext cx="2784639" cy="1002393"/>
          </a:xfrm>
          <a:custGeom>
            <a:avLst/>
            <a:gdLst>
              <a:gd name="connsiteX0" fmla="*/ 0 w 3110413"/>
              <a:gd name="connsiteY0" fmla="*/ 132194 h 793150"/>
              <a:gd name="connsiteX1" fmla="*/ 132194 w 3110413"/>
              <a:gd name="connsiteY1" fmla="*/ 0 h 793150"/>
              <a:gd name="connsiteX2" fmla="*/ 2978219 w 3110413"/>
              <a:gd name="connsiteY2" fmla="*/ 0 h 793150"/>
              <a:gd name="connsiteX3" fmla="*/ 3110413 w 3110413"/>
              <a:gd name="connsiteY3" fmla="*/ 132194 h 793150"/>
              <a:gd name="connsiteX4" fmla="*/ 3110413 w 3110413"/>
              <a:gd name="connsiteY4" fmla="*/ 660956 h 793150"/>
              <a:gd name="connsiteX5" fmla="*/ 2978219 w 3110413"/>
              <a:gd name="connsiteY5" fmla="*/ 793150 h 793150"/>
              <a:gd name="connsiteX6" fmla="*/ 132194 w 3110413"/>
              <a:gd name="connsiteY6" fmla="*/ 793150 h 793150"/>
              <a:gd name="connsiteX7" fmla="*/ 0 w 3110413"/>
              <a:gd name="connsiteY7" fmla="*/ 660956 h 793150"/>
              <a:gd name="connsiteX8" fmla="*/ 0 w 3110413"/>
              <a:gd name="connsiteY8" fmla="*/ 132194 h 793150"/>
              <a:gd name="connsiteX0" fmla="*/ 0 w 3110413"/>
              <a:gd name="connsiteY0" fmla="*/ 183654 h 844610"/>
              <a:gd name="connsiteX1" fmla="*/ 132194 w 3110413"/>
              <a:gd name="connsiteY1" fmla="*/ 51460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142503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27709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2999577 w 3110413"/>
              <a:gd name="connsiteY4" fmla="*/ 68866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27709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27709 w 3110413"/>
              <a:gd name="connsiteY7" fmla="*/ 712416 h 900028"/>
              <a:gd name="connsiteX8" fmla="*/ 0 w 3110413"/>
              <a:gd name="connsiteY8" fmla="*/ 183654 h 900028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166255 w 3110413"/>
              <a:gd name="connsiteY7" fmla="*/ 672832 h 900028"/>
              <a:gd name="connsiteX8" fmla="*/ 0 w 3110413"/>
              <a:gd name="connsiteY8" fmla="*/ 183654 h 900028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166255 w 3110413"/>
              <a:gd name="connsiteY7" fmla="*/ 672832 h 900028"/>
              <a:gd name="connsiteX8" fmla="*/ 0 w 3110413"/>
              <a:gd name="connsiteY8" fmla="*/ 183654 h 900028"/>
              <a:gd name="connsiteX0" fmla="*/ 0 w 3110413"/>
              <a:gd name="connsiteY0" fmla="*/ 191409 h 907783"/>
              <a:gd name="connsiteX1" fmla="*/ 345949 w 3110413"/>
              <a:gd name="connsiteY1" fmla="*/ 19630 h 907783"/>
              <a:gd name="connsiteX2" fmla="*/ 2716962 w 3110413"/>
              <a:gd name="connsiteY2" fmla="*/ 7755 h 907783"/>
              <a:gd name="connsiteX3" fmla="*/ 3110413 w 3110413"/>
              <a:gd name="connsiteY3" fmla="*/ 191409 h 907783"/>
              <a:gd name="connsiteX4" fmla="*/ 2999577 w 3110413"/>
              <a:gd name="connsiteY4" fmla="*/ 696421 h 907783"/>
              <a:gd name="connsiteX5" fmla="*/ 2978219 w 3110413"/>
              <a:gd name="connsiteY5" fmla="*/ 852365 h 907783"/>
              <a:gd name="connsiteX6" fmla="*/ 183654 w 3110413"/>
              <a:gd name="connsiteY6" fmla="*/ 907783 h 907783"/>
              <a:gd name="connsiteX7" fmla="*/ 166255 w 3110413"/>
              <a:gd name="connsiteY7" fmla="*/ 680587 h 907783"/>
              <a:gd name="connsiteX8" fmla="*/ 0 w 3110413"/>
              <a:gd name="connsiteY8" fmla="*/ 191409 h 907783"/>
              <a:gd name="connsiteX0" fmla="*/ 0 w 3110413"/>
              <a:gd name="connsiteY0" fmla="*/ 191409 h 852365"/>
              <a:gd name="connsiteX1" fmla="*/ 345949 w 3110413"/>
              <a:gd name="connsiteY1" fmla="*/ 19630 h 852365"/>
              <a:gd name="connsiteX2" fmla="*/ 2716962 w 3110413"/>
              <a:gd name="connsiteY2" fmla="*/ 7755 h 852365"/>
              <a:gd name="connsiteX3" fmla="*/ 3110413 w 3110413"/>
              <a:gd name="connsiteY3" fmla="*/ 191409 h 852365"/>
              <a:gd name="connsiteX4" fmla="*/ 2999577 w 3110413"/>
              <a:gd name="connsiteY4" fmla="*/ 696421 h 852365"/>
              <a:gd name="connsiteX5" fmla="*/ 2978219 w 3110413"/>
              <a:gd name="connsiteY5" fmla="*/ 852365 h 852365"/>
              <a:gd name="connsiteX6" fmla="*/ 318241 w 3110413"/>
              <a:gd name="connsiteY6" fmla="*/ 848407 h 852365"/>
              <a:gd name="connsiteX7" fmla="*/ 166255 w 3110413"/>
              <a:gd name="connsiteY7" fmla="*/ 680587 h 852365"/>
              <a:gd name="connsiteX8" fmla="*/ 0 w 3110413"/>
              <a:gd name="connsiteY8" fmla="*/ 191409 h 852365"/>
              <a:gd name="connsiteX0" fmla="*/ 0 w 3110413"/>
              <a:gd name="connsiteY0" fmla="*/ 191409 h 877895"/>
              <a:gd name="connsiteX1" fmla="*/ 345949 w 3110413"/>
              <a:gd name="connsiteY1" fmla="*/ 19630 h 877895"/>
              <a:gd name="connsiteX2" fmla="*/ 2716962 w 3110413"/>
              <a:gd name="connsiteY2" fmla="*/ 7755 h 877895"/>
              <a:gd name="connsiteX3" fmla="*/ 3110413 w 3110413"/>
              <a:gd name="connsiteY3" fmla="*/ 191409 h 877895"/>
              <a:gd name="connsiteX4" fmla="*/ 2999577 w 3110413"/>
              <a:gd name="connsiteY4" fmla="*/ 696421 h 877895"/>
              <a:gd name="connsiteX5" fmla="*/ 2978219 w 3110413"/>
              <a:gd name="connsiteY5" fmla="*/ 852365 h 877895"/>
              <a:gd name="connsiteX6" fmla="*/ 318241 w 3110413"/>
              <a:gd name="connsiteY6" fmla="*/ 848407 h 877895"/>
              <a:gd name="connsiteX7" fmla="*/ 166255 w 3110413"/>
              <a:gd name="connsiteY7" fmla="*/ 680587 h 877895"/>
              <a:gd name="connsiteX8" fmla="*/ 0 w 3110413"/>
              <a:gd name="connsiteY8" fmla="*/ 191409 h 877895"/>
              <a:gd name="connsiteX0" fmla="*/ 0 w 3110413"/>
              <a:gd name="connsiteY0" fmla="*/ 191409 h 893722"/>
              <a:gd name="connsiteX1" fmla="*/ 345949 w 3110413"/>
              <a:gd name="connsiteY1" fmla="*/ 19630 h 893722"/>
              <a:gd name="connsiteX2" fmla="*/ 2716962 w 3110413"/>
              <a:gd name="connsiteY2" fmla="*/ 7755 h 893722"/>
              <a:gd name="connsiteX3" fmla="*/ 3110413 w 3110413"/>
              <a:gd name="connsiteY3" fmla="*/ 191409 h 893722"/>
              <a:gd name="connsiteX4" fmla="*/ 2999577 w 3110413"/>
              <a:gd name="connsiteY4" fmla="*/ 696421 h 893722"/>
              <a:gd name="connsiteX5" fmla="*/ 2978219 w 3110413"/>
              <a:gd name="connsiteY5" fmla="*/ 852365 h 893722"/>
              <a:gd name="connsiteX6" fmla="*/ 318241 w 3110413"/>
              <a:gd name="connsiteY6" fmla="*/ 848407 h 893722"/>
              <a:gd name="connsiteX7" fmla="*/ 166255 w 3110413"/>
              <a:gd name="connsiteY7" fmla="*/ 680587 h 893722"/>
              <a:gd name="connsiteX8" fmla="*/ 0 w 3110413"/>
              <a:gd name="connsiteY8" fmla="*/ 191409 h 893722"/>
              <a:gd name="connsiteX0" fmla="*/ 0 w 3110413"/>
              <a:gd name="connsiteY0" fmla="*/ 191409 h 879709"/>
              <a:gd name="connsiteX1" fmla="*/ 345949 w 3110413"/>
              <a:gd name="connsiteY1" fmla="*/ 19630 h 879709"/>
              <a:gd name="connsiteX2" fmla="*/ 2716962 w 3110413"/>
              <a:gd name="connsiteY2" fmla="*/ 7755 h 879709"/>
              <a:gd name="connsiteX3" fmla="*/ 3110413 w 3110413"/>
              <a:gd name="connsiteY3" fmla="*/ 191409 h 879709"/>
              <a:gd name="connsiteX4" fmla="*/ 2999577 w 3110413"/>
              <a:gd name="connsiteY4" fmla="*/ 696421 h 879709"/>
              <a:gd name="connsiteX5" fmla="*/ 2831757 w 3110413"/>
              <a:gd name="connsiteY5" fmla="*/ 777154 h 879709"/>
              <a:gd name="connsiteX6" fmla="*/ 318241 w 3110413"/>
              <a:gd name="connsiteY6" fmla="*/ 848407 h 879709"/>
              <a:gd name="connsiteX7" fmla="*/ 166255 w 3110413"/>
              <a:gd name="connsiteY7" fmla="*/ 680587 h 879709"/>
              <a:gd name="connsiteX8" fmla="*/ 0 w 3110413"/>
              <a:gd name="connsiteY8" fmla="*/ 191409 h 879709"/>
              <a:gd name="connsiteX0" fmla="*/ 0 w 3181665"/>
              <a:gd name="connsiteY0" fmla="*/ 191409 h 879709"/>
              <a:gd name="connsiteX1" fmla="*/ 345949 w 3181665"/>
              <a:gd name="connsiteY1" fmla="*/ 19630 h 879709"/>
              <a:gd name="connsiteX2" fmla="*/ 2716962 w 3181665"/>
              <a:gd name="connsiteY2" fmla="*/ 7755 h 879709"/>
              <a:gd name="connsiteX3" fmla="*/ 3181665 w 3181665"/>
              <a:gd name="connsiteY3" fmla="*/ 199326 h 879709"/>
              <a:gd name="connsiteX4" fmla="*/ 2999577 w 3181665"/>
              <a:gd name="connsiteY4" fmla="*/ 696421 h 879709"/>
              <a:gd name="connsiteX5" fmla="*/ 2831757 w 3181665"/>
              <a:gd name="connsiteY5" fmla="*/ 777154 h 879709"/>
              <a:gd name="connsiteX6" fmla="*/ 318241 w 3181665"/>
              <a:gd name="connsiteY6" fmla="*/ 848407 h 879709"/>
              <a:gd name="connsiteX7" fmla="*/ 166255 w 3181665"/>
              <a:gd name="connsiteY7" fmla="*/ 680587 h 879709"/>
              <a:gd name="connsiteX8" fmla="*/ 0 w 3181665"/>
              <a:gd name="connsiteY8" fmla="*/ 191409 h 879709"/>
              <a:gd name="connsiteX0" fmla="*/ 0 w 3181706"/>
              <a:gd name="connsiteY0" fmla="*/ 191409 h 879709"/>
              <a:gd name="connsiteX1" fmla="*/ 345949 w 3181706"/>
              <a:gd name="connsiteY1" fmla="*/ 19630 h 879709"/>
              <a:gd name="connsiteX2" fmla="*/ 2716962 w 3181706"/>
              <a:gd name="connsiteY2" fmla="*/ 7755 h 879709"/>
              <a:gd name="connsiteX3" fmla="*/ 3181665 w 3181706"/>
              <a:gd name="connsiteY3" fmla="*/ 199326 h 879709"/>
              <a:gd name="connsiteX4" fmla="*/ 2999577 w 3181706"/>
              <a:gd name="connsiteY4" fmla="*/ 696421 h 879709"/>
              <a:gd name="connsiteX5" fmla="*/ 2831757 w 3181706"/>
              <a:gd name="connsiteY5" fmla="*/ 777154 h 879709"/>
              <a:gd name="connsiteX6" fmla="*/ 318241 w 3181706"/>
              <a:gd name="connsiteY6" fmla="*/ 848407 h 879709"/>
              <a:gd name="connsiteX7" fmla="*/ 166255 w 3181706"/>
              <a:gd name="connsiteY7" fmla="*/ 680587 h 879709"/>
              <a:gd name="connsiteX8" fmla="*/ 0 w 3181706"/>
              <a:gd name="connsiteY8" fmla="*/ 191409 h 879709"/>
              <a:gd name="connsiteX0" fmla="*/ 0 w 3169831"/>
              <a:gd name="connsiteY0" fmla="*/ 147866 h 879709"/>
              <a:gd name="connsiteX1" fmla="*/ 334074 w 3169831"/>
              <a:gd name="connsiteY1" fmla="*/ 19630 h 879709"/>
              <a:gd name="connsiteX2" fmla="*/ 2705087 w 3169831"/>
              <a:gd name="connsiteY2" fmla="*/ 7755 h 879709"/>
              <a:gd name="connsiteX3" fmla="*/ 3169790 w 3169831"/>
              <a:gd name="connsiteY3" fmla="*/ 199326 h 879709"/>
              <a:gd name="connsiteX4" fmla="*/ 2987702 w 3169831"/>
              <a:gd name="connsiteY4" fmla="*/ 696421 h 879709"/>
              <a:gd name="connsiteX5" fmla="*/ 2819882 w 3169831"/>
              <a:gd name="connsiteY5" fmla="*/ 777154 h 879709"/>
              <a:gd name="connsiteX6" fmla="*/ 306366 w 3169831"/>
              <a:gd name="connsiteY6" fmla="*/ 848407 h 879709"/>
              <a:gd name="connsiteX7" fmla="*/ 154380 w 3169831"/>
              <a:gd name="connsiteY7" fmla="*/ 680587 h 879709"/>
              <a:gd name="connsiteX8" fmla="*/ 0 w 3169831"/>
              <a:gd name="connsiteY8" fmla="*/ 147866 h 879709"/>
              <a:gd name="connsiteX0" fmla="*/ 0 w 3169831"/>
              <a:gd name="connsiteY0" fmla="*/ 203797 h 935640"/>
              <a:gd name="connsiteX1" fmla="*/ 334074 w 3169831"/>
              <a:gd name="connsiteY1" fmla="*/ 8267 h 935640"/>
              <a:gd name="connsiteX2" fmla="*/ 2705087 w 3169831"/>
              <a:gd name="connsiteY2" fmla="*/ 63686 h 935640"/>
              <a:gd name="connsiteX3" fmla="*/ 3169790 w 3169831"/>
              <a:gd name="connsiteY3" fmla="*/ 255257 h 935640"/>
              <a:gd name="connsiteX4" fmla="*/ 2987702 w 3169831"/>
              <a:gd name="connsiteY4" fmla="*/ 752352 h 935640"/>
              <a:gd name="connsiteX5" fmla="*/ 2819882 w 3169831"/>
              <a:gd name="connsiteY5" fmla="*/ 833085 h 935640"/>
              <a:gd name="connsiteX6" fmla="*/ 306366 w 3169831"/>
              <a:gd name="connsiteY6" fmla="*/ 904338 h 935640"/>
              <a:gd name="connsiteX7" fmla="*/ 154380 w 3169831"/>
              <a:gd name="connsiteY7" fmla="*/ 736518 h 935640"/>
              <a:gd name="connsiteX8" fmla="*/ 0 w 3169831"/>
              <a:gd name="connsiteY8" fmla="*/ 203797 h 935640"/>
              <a:gd name="connsiteX0" fmla="*/ 126669 w 3062952"/>
              <a:gd name="connsiteY0" fmla="*/ 271091 h 935640"/>
              <a:gd name="connsiteX1" fmla="*/ 227195 w 3062952"/>
              <a:gd name="connsiteY1" fmla="*/ 8267 h 935640"/>
              <a:gd name="connsiteX2" fmla="*/ 2598208 w 3062952"/>
              <a:gd name="connsiteY2" fmla="*/ 63686 h 935640"/>
              <a:gd name="connsiteX3" fmla="*/ 3062911 w 3062952"/>
              <a:gd name="connsiteY3" fmla="*/ 255257 h 935640"/>
              <a:gd name="connsiteX4" fmla="*/ 2880823 w 3062952"/>
              <a:gd name="connsiteY4" fmla="*/ 752352 h 935640"/>
              <a:gd name="connsiteX5" fmla="*/ 2713003 w 3062952"/>
              <a:gd name="connsiteY5" fmla="*/ 833085 h 935640"/>
              <a:gd name="connsiteX6" fmla="*/ 199487 w 3062952"/>
              <a:gd name="connsiteY6" fmla="*/ 904338 h 935640"/>
              <a:gd name="connsiteX7" fmla="*/ 47501 w 3062952"/>
              <a:gd name="connsiteY7" fmla="*/ 736518 h 935640"/>
              <a:gd name="connsiteX8" fmla="*/ 126669 w 3062952"/>
              <a:gd name="connsiteY8" fmla="*/ 271091 h 93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2952" h="935640">
                <a:moveTo>
                  <a:pt x="126669" y="271091"/>
                </a:moveTo>
                <a:cubicBezTo>
                  <a:pt x="126669" y="198082"/>
                  <a:pt x="154186" y="8267"/>
                  <a:pt x="227195" y="8267"/>
                </a:cubicBezTo>
                <a:cubicBezTo>
                  <a:pt x="1187745" y="-27359"/>
                  <a:pt x="1649533" y="63686"/>
                  <a:pt x="2598208" y="63686"/>
                </a:cubicBezTo>
                <a:cubicBezTo>
                  <a:pt x="2671217" y="63686"/>
                  <a:pt x="3062911" y="182248"/>
                  <a:pt x="3062911" y="255257"/>
                </a:cubicBezTo>
                <a:cubicBezTo>
                  <a:pt x="3065551" y="515958"/>
                  <a:pt x="2941519" y="586654"/>
                  <a:pt x="2880823" y="752352"/>
                </a:cubicBezTo>
                <a:cubicBezTo>
                  <a:pt x="2880823" y="825361"/>
                  <a:pt x="2786012" y="833085"/>
                  <a:pt x="2713003" y="833085"/>
                </a:cubicBezTo>
                <a:cubicBezTo>
                  <a:pt x="1826344" y="831766"/>
                  <a:pt x="1117814" y="1004618"/>
                  <a:pt x="199487" y="904338"/>
                </a:cubicBezTo>
                <a:cubicBezTo>
                  <a:pt x="126478" y="904338"/>
                  <a:pt x="47501" y="809527"/>
                  <a:pt x="47501" y="736518"/>
                </a:cubicBezTo>
                <a:cubicBezTo>
                  <a:pt x="-110837" y="573459"/>
                  <a:pt x="182087" y="434150"/>
                  <a:pt x="126669" y="271091"/>
                </a:cubicBezTo>
                <a:close/>
              </a:path>
            </a:pathLst>
          </a:custGeom>
          <a:gradFill flip="none" rotWithShape="1">
            <a:gsLst>
              <a:gs pos="42000">
                <a:schemeClr val="bg2">
                  <a:lumMod val="75000"/>
                  <a:alpha val="67000"/>
                </a:schemeClr>
              </a:gs>
              <a:gs pos="96000">
                <a:srgbClr val="860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Т.е. Чем качественнее  СБМ управляет своими  эмоциями, тем, тем сильнее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жизнь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субъективно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ощущаеется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исполненная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050" dirty="0">
              <a:solidFill>
                <a:srgbClr val="EBE7B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286467"/>
              </p:ext>
            </p:extLst>
          </p:nvPr>
        </p:nvGraphicFramePr>
        <p:xfrm>
          <a:off x="-377945" y="87138"/>
          <a:ext cx="2803023" cy="1558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2580" y="1537092"/>
            <a:ext cx="1559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</a:t>
            </a:r>
          </a:p>
          <a:p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ОЭИ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754" y="122639"/>
            <a:ext cx="602378" cy="18350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05" y="1594384"/>
            <a:ext cx="281023" cy="282695"/>
          </a:xfrm>
          <a:prstGeom prst="rect">
            <a:avLst/>
          </a:prstGeom>
        </p:spPr>
      </p:pic>
      <p:sp>
        <p:nvSpPr>
          <p:cNvPr id="33" name="Скругленный прямоугольник 8"/>
          <p:cNvSpPr/>
          <p:nvPr/>
        </p:nvSpPr>
        <p:spPr>
          <a:xfrm>
            <a:off x="302797" y="5848701"/>
            <a:ext cx="2559157" cy="932270"/>
          </a:xfrm>
          <a:custGeom>
            <a:avLst/>
            <a:gdLst>
              <a:gd name="connsiteX0" fmla="*/ 0 w 3110413"/>
              <a:gd name="connsiteY0" fmla="*/ 132194 h 793150"/>
              <a:gd name="connsiteX1" fmla="*/ 132194 w 3110413"/>
              <a:gd name="connsiteY1" fmla="*/ 0 h 793150"/>
              <a:gd name="connsiteX2" fmla="*/ 2978219 w 3110413"/>
              <a:gd name="connsiteY2" fmla="*/ 0 h 793150"/>
              <a:gd name="connsiteX3" fmla="*/ 3110413 w 3110413"/>
              <a:gd name="connsiteY3" fmla="*/ 132194 h 793150"/>
              <a:gd name="connsiteX4" fmla="*/ 3110413 w 3110413"/>
              <a:gd name="connsiteY4" fmla="*/ 660956 h 793150"/>
              <a:gd name="connsiteX5" fmla="*/ 2978219 w 3110413"/>
              <a:gd name="connsiteY5" fmla="*/ 793150 h 793150"/>
              <a:gd name="connsiteX6" fmla="*/ 132194 w 3110413"/>
              <a:gd name="connsiteY6" fmla="*/ 793150 h 793150"/>
              <a:gd name="connsiteX7" fmla="*/ 0 w 3110413"/>
              <a:gd name="connsiteY7" fmla="*/ 660956 h 793150"/>
              <a:gd name="connsiteX8" fmla="*/ 0 w 3110413"/>
              <a:gd name="connsiteY8" fmla="*/ 132194 h 793150"/>
              <a:gd name="connsiteX0" fmla="*/ 0 w 3110413"/>
              <a:gd name="connsiteY0" fmla="*/ 183654 h 844610"/>
              <a:gd name="connsiteX1" fmla="*/ 132194 w 3110413"/>
              <a:gd name="connsiteY1" fmla="*/ 51460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142503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27709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2999577 w 3110413"/>
              <a:gd name="connsiteY4" fmla="*/ 68866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27709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27709 w 3110413"/>
              <a:gd name="connsiteY7" fmla="*/ 712416 h 900028"/>
              <a:gd name="connsiteX8" fmla="*/ 0 w 3110413"/>
              <a:gd name="connsiteY8" fmla="*/ 183654 h 900028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166255 w 3110413"/>
              <a:gd name="connsiteY7" fmla="*/ 672832 h 900028"/>
              <a:gd name="connsiteX8" fmla="*/ 0 w 3110413"/>
              <a:gd name="connsiteY8" fmla="*/ 183654 h 900028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166255 w 3110413"/>
              <a:gd name="connsiteY7" fmla="*/ 672832 h 900028"/>
              <a:gd name="connsiteX8" fmla="*/ 0 w 3110413"/>
              <a:gd name="connsiteY8" fmla="*/ 183654 h 900028"/>
              <a:gd name="connsiteX0" fmla="*/ 0 w 3110413"/>
              <a:gd name="connsiteY0" fmla="*/ 191409 h 907783"/>
              <a:gd name="connsiteX1" fmla="*/ 345949 w 3110413"/>
              <a:gd name="connsiteY1" fmla="*/ 19630 h 907783"/>
              <a:gd name="connsiteX2" fmla="*/ 2716962 w 3110413"/>
              <a:gd name="connsiteY2" fmla="*/ 7755 h 907783"/>
              <a:gd name="connsiteX3" fmla="*/ 3110413 w 3110413"/>
              <a:gd name="connsiteY3" fmla="*/ 191409 h 907783"/>
              <a:gd name="connsiteX4" fmla="*/ 2999577 w 3110413"/>
              <a:gd name="connsiteY4" fmla="*/ 696421 h 907783"/>
              <a:gd name="connsiteX5" fmla="*/ 2978219 w 3110413"/>
              <a:gd name="connsiteY5" fmla="*/ 852365 h 907783"/>
              <a:gd name="connsiteX6" fmla="*/ 183654 w 3110413"/>
              <a:gd name="connsiteY6" fmla="*/ 907783 h 907783"/>
              <a:gd name="connsiteX7" fmla="*/ 166255 w 3110413"/>
              <a:gd name="connsiteY7" fmla="*/ 680587 h 907783"/>
              <a:gd name="connsiteX8" fmla="*/ 0 w 3110413"/>
              <a:gd name="connsiteY8" fmla="*/ 191409 h 907783"/>
              <a:gd name="connsiteX0" fmla="*/ 0 w 3110413"/>
              <a:gd name="connsiteY0" fmla="*/ 191409 h 852365"/>
              <a:gd name="connsiteX1" fmla="*/ 345949 w 3110413"/>
              <a:gd name="connsiteY1" fmla="*/ 19630 h 852365"/>
              <a:gd name="connsiteX2" fmla="*/ 2716962 w 3110413"/>
              <a:gd name="connsiteY2" fmla="*/ 7755 h 852365"/>
              <a:gd name="connsiteX3" fmla="*/ 3110413 w 3110413"/>
              <a:gd name="connsiteY3" fmla="*/ 191409 h 852365"/>
              <a:gd name="connsiteX4" fmla="*/ 2999577 w 3110413"/>
              <a:gd name="connsiteY4" fmla="*/ 696421 h 852365"/>
              <a:gd name="connsiteX5" fmla="*/ 2978219 w 3110413"/>
              <a:gd name="connsiteY5" fmla="*/ 852365 h 852365"/>
              <a:gd name="connsiteX6" fmla="*/ 318241 w 3110413"/>
              <a:gd name="connsiteY6" fmla="*/ 848407 h 852365"/>
              <a:gd name="connsiteX7" fmla="*/ 166255 w 3110413"/>
              <a:gd name="connsiteY7" fmla="*/ 680587 h 852365"/>
              <a:gd name="connsiteX8" fmla="*/ 0 w 3110413"/>
              <a:gd name="connsiteY8" fmla="*/ 191409 h 852365"/>
              <a:gd name="connsiteX0" fmla="*/ 0 w 3110413"/>
              <a:gd name="connsiteY0" fmla="*/ 191409 h 877895"/>
              <a:gd name="connsiteX1" fmla="*/ 345949 w 3110413"/>
              <a:gd name="connsiteY1" fmla="*/ 19630 h 877895"/>
              <a:gd name="connsiteX2" fmla="*/ 2716962 w 3110413"/>
              <a:gd name="connsiteY2" fmla="*/ 7755 h 877895"/>
              <a:gd name="connsiteX3" fmla="*/ 3110413 w 3110413"/>
              <a:gd name="connsiteY3" fmla="*/ 191409 h 877895"/>
              <a:gd name="connsiteX4" fmla="*/ 2999577 w 3110413"/>
              <a:gd name="connsiteY4" fmla="*/ 696421 h 877895"/>
              <a:gd name="connsiteX5" fmla="*/ 2978219 w 3110413"/>
              <a:gd name="connsiteY5" fmla="*/ 852365 h 877895"/>
              <a:gd name="connsiteX6" fmla="*/ 318241 w 3110413"/>
              <a:gd name="connsiteY6" fmla="*/ 848407 h 877895"/>
              <a:gd name="connsiteX7" fmla="*/ 166255 w 3110413"/>
              <a:gd name="connsiteY7" fmla="*/ 680587 h 877895"/>
              <a:gd name="connsiteX8" fmla="*/ 0 w 3110413"/>
              <a:gd name="connsiteY8" fmla="*/ 191409 h 877895"/>
              <a:gd name="connsiteX0" fmla="*/ 0 w 3110413"/>
              <a:gd name="connsiteY0" fmla="*/ 191409 h 893722"/>
              <a:gd name="connsiteX1" fmla="*/ 345949 w 3110413"/>
              <a:gd name="connsiteY1" fmla="*/ 19630 h 893722"/>
              <a:gd name="connsiteX2" fmla="*/ 2716962 w 3110413"/>
              <a:gd name="connsiteY2" fmla="*/ 7755 h 893722"/>
              <a:gd name="connsiteX3" fmla="*/ 3110413 w 3110413"/>
              <a:gd name="connsiteY3" fmla="*/ 191409 h 893722"/>
              <a:gd name="connsiteX4" fmla="*/ 2999577 w 3110413"/>
              <a:gd name="connsiteY4" fmla="*/ 696421 h 893722"/>
              <a:gd name="connsiteX5" fmla="*/ 2978219 w 3110413"/>
              <a:gd name="connsiteY5" fmla="*/ 852365 h 893722"/>
              <a:gd name="connsiteX6" fmla="*/ 318241 w 3110413"/>
              <a:gd name="connsiteY6" fmla="*/ 848407 h 893722"/>
              <a:gd name="connsiteX7" fmla="*/ 166255 w 3110413"/>
              <a:gd name="connsiteY7" fmla="*/ 680587 h 893722"/>
              <a:gd name="connsiteX8" fmla="*/ 0 w 3110413"/>
              <a:gd name="connsiteY8" fmla="*/ 191409 h 893722"/>
              <a:gd name="connsiteX0" fmla="*/ 0 w 3110413"/>
              <a:gd name="connsiteY0" fmla="*/ 191409 h 879709"/>
              <a:gd name="connsiteX1" fmla="*/ 345949 w 3110413"/>
              <a:gd name="connsiteY1" fmla="*/ 19630 h 879709"/>
              <a:gd name="connsiteX2" fmla="*/ 2716962 w 3110413"/>
              <a:gd name="connsiteY2" fmla="*/ 7755 h 879709"/>
              <a:gd name="connsiteX3" fmla="*/ 3110413 w 3110413"/>
              <a:gd name="connsiteY3" fmla="*/ 191409 h 879709"/>
              <a:gd name="connsiteX4" fmla="*/ 2999577 w 3110413"/>
              <a:gd name="connsiteY4" fmla="*/ 696421 h 879709"/>
              <a:gd name="connsiteX5" fmla="*/ 2831757 w 3110413"/>
              <a:gd name="connsiteY5" fmla="*/ 777154 h 879709"/>
              <a:gd name="connsiteX6" fmla="*/ 318241 w 3110413"/>
              <a:gd name="connsiteY6" fmla="*/ 848407 h 879709"/>
              <a:gd name="connsiteX7" fmla="*/ 166255 w 3110413"/>
              <a:gd name="connsiteY7" fmla="*/ 680587 h 879709"/>
              <a:gd name="connsiteX8" fmla="*/ 0 w 3110413"/>
              <a:gd name="connsiteY8" fmla="*/ 191409 h 879709"/>
              <a:gd name="connsiteX0" fmla="*/ 0 w 3181665"/>
              <a:gd name="connsiteY0" fmla="*/ 191409 h 879709"/>
              <a:gd name="connsiteX1" fmla="*/ 345949 w 3181665"/>
              <a:gd name="connsiteY1" fmla="*/ 19630 h 879709"/>
              <a:gd name="connsiteX2" fmla="*/ 2716962 w 3181665"/>
              <a:gd name="connsiteY2" fmla="*/ 7755 h 879709"/>
              <a:gd name="connsiteX3" fmla="*/ 3181665 w 3181665"/>
              <a:gd name="connsiteY3" fmla="*/ 199326 h 879709"/>
              <a:gd name="connsiteX4" fmla="*/ 2999577 w 3181665"/>
              <a:gd name="connsiteY4" fmla="*/ 696421 h 879709"/>
              <a:gd name="connsiteX5" fmla="*/ 2831757 w 3181665"/>
              <a:gd name="connsiteY5" fmla="*/ 777154 h 879709"/>
              <a:gd name="connsiteX6" fmla="*/ 318241 w 3181665"/>
              <a:gd name="connsiteY6" fmla="*/ 848407 h 879709"/>
              <a:gd name="connsiteX7" fmla="*/ 166255 w 3181665"/>
              <a:gd name="connsiteY7" fmla="*/ 680587 h 879709"/>
              <a:gd name="connsiteX8" fmla="*/ 0 w 3181665"/>
              <a:gd name="connsiteY8" fmla="*/ 191409 h 879709"/>
              <a:gd name="connsiteX0" fmla="*/ 0 w 3181706"/>
              <a:gd name="connsiteY0" fmla="*/ 191409 h 879709"/>
              <a:gd name="connsiteX1" fmla="*/ 345949 w 3181706"/>
              <a:gd name="connsiteY1" fmla="*/ 19630 h 879709"/>
              <a:gd name="connsiteX2" fmla="*/ 2716962 w 3181706"/>
              <a:gd name="connsiteY2" fmla="*/ 7755 h 879709"/>
              <a:gd name="connsiteX3" fmla="*/ 3181665 w 3181706"/>
              <a:gd name="connsiteY3" fmla="*/ 199326 h 879709"/>
              <a:gd name="connsiteX4" fmla="*/ 2999577 w 3181706"/>
              <a:gd name="connsiteY4" fmla="*/ 696421 h 879709"/>
              <a:gd name="connsiteX5" fmla="*/ 2831757 w 3181706"/>
              <a:gd name="connsiteY5" fmla="*/ 777154 h 879709"/>
              <a:gd name="connsiteX6" fmla="*/ 318241 w 3181706"/>
              <a:gd name="connsiteY6" fmla="*/ 848407 h 879709"/>
              <a:gd name="connsiteX7" fmla="*/ 166255 w 3181706"/>
              <a:gd name="connsiteY7" fmla="*/ 680587 h 879709"/>
              <a:gd name="connsiteX8" fmla="*/ 0 w 3181706"/>
              <a:gd name="connsiteY8" fmla="*/ 191409 h 879709"/>
              <a:gd name="connsiteX0" fmla="*/ 0 w 3169831"/>
              <a:gd name="connsiteY0" fmla="*/ 147866 h 879709"/>
              <a:gd name="connsiteX1" fmla="*/ 334074 w 3169831"/>
              <a:gd name="connsiteY1" fmla="*/ 19630 h 879709"/>
              <a:gd name="connsiteX2" fmla="*/ 2705087 w 3169831"/>
              <a:gd name="connsiteY2" fmla="*/ 7755 h 879709"/>
              <a:gd name="connsiteX3" fmla="*/ 3169790 w 3169831"/>
              <a:gd name="connsiteY3" fmla="*/ 199326 h 879709"/>
              <a:gd name="connsiteX4" fmla="*/ 2987702 w 3169831"/>
              <a:gd name="connsiteY4" fmla="*/ 696421 h 879709"/>
              <a:gd name="connsiteX5" fmla="*/ 2819882 w 3169831"/>
              <a:gd name="connsiteY5" fmla="*/ 777154 h 879709"/>
              <a:gd name="connsiteX6" fmla="*/ 306366 w 3169831"/>
              <a:gd name="connsiteY6" fmla="*/ 848407 h 879709"/>
              <a:gd name="connsiteX7" fmla="*/ 154380 w 3169831"/>
              <a:gd name="connsiteY7" fmla="*/ 680587 h 879709"/>
              <a:gd name="connsiteX8" fmla="*/ 0 w 3169831"/>
              <a:gd name="connsiteY8" fmla="*/ 147866 h 879709"/>
              <a:gd name="connsiteX0" fmla="*/ 0 w 3169831"/>
              <a:gd name="connsiteY0" fmla="*/ 203797 h 935640"/>
              <a:gd name="connsiteX1" fmla="*/ 334074 w 3169831"/>
              <a:gd name="connsiteY1" fmla="*/ 8267 h 935640"/>
              <a:gd name="connsiteX2" fmla="*/ 2705087 w 3169831"/>
              <a:gd name="connsiteY2" fmla="*/ 63686 h 935640"/>
              <a:gd name="connsiteX3" fmla="*/ 3169790 w 3169831"/>
              <a:gd name="connsiteY3" fmla="*/ 255257 h 935640"/>
              <a:gd name="connsiteX4" fmla="*/ 2987702 w 3169831"/>
              <a:gd name="connsiteY4" fmla="*/ 752352 h 935640"/>
              <a:gd name="connsiteX5" fmla="*/ 2819882 w 3169831"/>
              <a:gd name="connsiteY5" fmla="*/ 833085 h 935640"/>
              <a:gd name="connsiteX6" fmla="*/ 306366 w 3169831"/>
              <a:gd name="connsiteY6" fmla="*/ 904338 h 935640"/>
              <a:gd name="connsiteX7" fmla="*/ 154380 w 3169831"/>
              <a:gd name="connsiteY7" fmla="*/ 736518 h 935640"/>
              <a:gd name="connsiteX8" fmla="*/ 0 w 3169831"/>
              <a:gd name="connsiteY8" fmla="*/ 203797 h 935640"/>
              <a:gd name="connsiteX0" fmla="*/ 126669 w 3062952"/>
              <a:gd name="connsiteY0" fmla="*/ 271091 h 935640"/>
              <a:gd name="connsiteX1" fmla="*/ 227195 w 3062952"/>
              <a:gd name="connsiteY1" fmla="*/ 8267 h 935640"/>
              <a:gd name="connsiteX2" fmla="*/ 2598208 w 3062952"/>
              <a:gd name="connsiteY2" fmla="*/ 63686 h 935640"/>
              <a:gd name="connsiteX3" fmla="*/ 3062911 w 3062952"/>
              <a:gd name="connsiteY3" fmla="*/ 255257 h 935640"/>
              <a:gd name="connsiteX4" fmla="*/ 2880823 w 3062952"/>
              <a:gd name="connsiteY4" fmla="*/ 752352 h 935640"/>
              <a:gd name="connsiteX5" fmla="*/ 2713003 w 3062952"/>
              <a:gd name="connsiteY5" fmla="*/ 833085 h 935640"/>
              <a:gd name="connsiteX6" fmla="*/ 199487 w 3062952"/>
              <a:gd name="connsiteY6" fmla="*/ 904338 h 935640"/>
              <a:gd name="connsiteX7" fmla="*/ 47501 w 3062952"/>
              <a:gd name="connsiteY7" fmla="*/ 736518 h 935640"/>
              <a:gd name="connsiteX8" fmla="*/ 126669 w 3062952"/>
              <a:gd name="connsiteY8" fmla="*/ 271091 h 935640"/>
              <a:gd name="connsiteX0" fmla="*/ 126669 w 3062952"/>
              <a:gd name="connsiteY0" fmla="*/ 277692 h 942241"/>
              <a:gd name="connsiteX1" fmla="*/ 227195 w 3062952"/>
              <a:gd name="connsiteY1" fmla="*/ 14868 h 942241"/>
              <a:gd name="connsiteX2" fmla="*/ 2567238 w 3062952"/>
              <a:gd name="connsiteY2" fmla="*/ 18827 h 942241"/>
              <a:gd name="connsiteX3" fmla="*/ 3062911 w 3062952"/>
              <a:gd name="connsiteY3" fmla="*/ 261858 h 942241"/>
              <a:gd name="connsiteX4" fmla="*/ 2880823 w 3062952"/>
              <a:gd name="connsiteY4" fmla="*/ 758953 h 942241"/>
              <a:gd name="connsiteX5" fmla="*/ 2713003 w 3062952"/>
              <a:gd name="connsiteY5" fmla="*/ 839686 h 942241"/>
              <a:gd name="connsiteX6" fmla="*/ 199487 w 3062952"/>
              <a:gd name="connsiteY6" fmla="*/ 910939 h 942241"/>
              <a:gd name="connsiteX7" fmla="*/ 47501 w 3062952"/>
              <a:gd name="connsiteY7" fmla="*/ 743119 h 942241"/>
              <a:gd name="connsiteX8" fmla="*/ 126669 w 3062952"/>
              <a:gd name="connsiteY8" fmla="*/ 277692 h 942241"/>
              <a:gd name="connsiteX0" fmla="*/ 126669 w 3062952"/>
              <a:gd name="connsiteY0" fmla="*/ 323544 h 988093"/>
              <a:gd name="connsiteX1" fmla="*/ 227195 w 3062952"/>
              <a:gd name="connsiteY1" fmla="*/ 60720 h 988093"/>
              <a:gd name="connsiteX2" fmla="*/ 2567238 w 3062952"/>
              <a:gd name="connsiteY2" fmla="*/ 64679 h 988093"/>
              <a:gd name="connsiteX3" fmla="*/ 3062911 w 3062952"/>
              <a:gd name="connsiteY3" fmla="*/ 307710 h 988093"/>
              <a:gd name="connsiteX4" fmla="*/ 2880823 w 3062952"/>
              <a:gd name="connsiteY4" fmla="*/ 804805 h 988093"/>
              <a:gd name="connsiteX5" fmla="*/ 2713003 w 3062952"/>
              <a:gd name="connsiteY5" fmla="*/ 885538 h 988093"/>
              <a:gd name="connsiteX6" fmla="*/ 199487 w 3062952"/>
              <a:gd name="connsiteY6" fmla="*/ 956791 h 988093"/>
              <a:gd name="connsiteX7" fmla="*/ 47501 w 3062952"/>
              <a:gd name="connsiteY7" fmla="*/ 788971 h 988093"/>
              <a:gd name="connsiteX8" fmla="*/ 126669 w 3062952"/>
              <a:gd name="connsiteY8" fmla="*/ 323544 h 988093"/>
              <a:gd name="connsiteX0" fmla="*/ 126669 w 2982501"/>
              <a:gd name="connsiteY0" fmla="*/ 323544 h 988093"/>
              <a:gd name="connsiteX1" fmla="*/ 227195 w 2982501"/>
              <a:gd name="connsiteY1" fmla="*/ 60720 h 988093"/>
              <a:gd name="connsiteX2" fmla="*/ 2567238 w 2982501"/>
              <a:gd name="connsiteY2" fmla="*/ 64679 h 988093"/>
              <a:gd name="connsiteX3" fmla="*/ 2982388 w 2982501"/>
              <a:gd name="connsiteY3" fmla="*/ 307710 h 988093"/>
              <a:gd name="connsiteX4" fmla="*/ 2880823 w 2982501"/>
              <a:gd name="connsiteY4" fmla="*/ 804805 h 988093"/>
              <a:gd name="connsiteX5" fmla="*/ 2713003 w 2982501"/>
              <a:gd name="connsiteY5" fmla="*/ 885538 h 988093"/>
              <a:gd name="connsiteX6" fmla="*/ 199487 w 2982501"/>
              <a:gd name="connsiteY6" fmla="*/ 956791 h 988093"/>
              <a:gd name="connsiteX7" fmla="*/ 47501 w 2982501"/>
              <a:gd name="connsiteY7" fmla="*/ 788971 h 988093"/>
              <a:gd name="connsiteX8" fmla="*/ 126669 w 2982501"/>
              <a:gd name="connsiteY8" fmla="*/ 323544 h 98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2501" h="988093">
                <a:moveTo>
                  <a:pt x="126669" y="323544"/>
                </a:moveTo>
                <a:cubicBezTo>
                  <a:pt x="126669" y="250535"/>
                  <a:pt x="154186" y="60720"/>
                  <a:pt x="227195" y="60720"/>
                </a:cubicBezTo>
                <a:cubicBezTo>
                  <a:pt x="1187745" y="25094"/>
                  <a:pt x="1618563" y="-58032"/>
                  <a:pt x="2567238" y="64679"/>
                </a:cubicBezTo>
                <a:cubicBezTo>
                  <a:pt x="2640247" y="64679"/>
                  <a:pt x="2982388" y="234701"/>
                  <a:pt x="2982388" y="307710"/>
                </a:cubicBezTo>
                <a:cubicBezTo>
                  <a:pt x="2985028" y="568411"/>
                  <a:pt x="2941519" y="639107"/>
                  <a:pt x="2880823" y="804805"/>
                </a:cubicBezTo>
                <a:cubicBezTo>
                  <a:pt x="2880823" y="877814"/>
                  <a:pt x="2786012" y="885538"/>
                  <a:pt x="2713003" y="885538"/>
                </a:cubicBezTo>
                <a:cubicBezTo>
                  <a:pt x="1826344" y="884219"/>
                  <a:pt x="1117814" y="1057071"/>
                  <a:pt x="199487" y="956791"/>
                </a:cubicBezTo>
                <a:cubicBezTo>
                  <a:pt x="126478" y="956791"/>
                  <a:pt x="47501" y="861980"/>
                  <a:pt x="47501" y="788971"/>
                </a:cubicBezTo>
                <a:cubicBezTo>
                  <a:pt x="-110837" y="625912"/>
                  <a:pt x="182087" y="486603"/>
                  <a:pt x="126669" y="323544"/>
                </a:cubicBezTo>
                <a:close/>
              </a:path>
            </a:pathLst>
          </a:custGeom>
          <a:gradFill>
            <a:gsLst>
              <a:gs pos="11000">
                <a:schemeClr val="bg2">
                  <a:lumMod val="75000"/>
                </a:schemeClr>
              </a:gs>
              <a:gs pos="77000">
                <a:srgbClr val="860000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Т.е. Чем выше уровень ОЭИ, тем </a:t>
            </a:r>
            <a:r>
              <a:rPr lang="ru-RU" sz="1200" b="1" dirty="0" err="1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выраженее</a:t>
            </a:r>
            <a:r>
              <a:rPr lang="ru-RU" sz="12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«Свобода», как </a:t>
            </a:r>
            <a:r>
              <a:rPr lang="ru-RU" sz="1000" b="1" dirty="0" smtClean="0"/>
              <a:t>способность </a:t>
            </a:r>
            <a:r>
              <a:rPr lang="ru-RU" sz="1000" b="1" dirty="0"/>
              <a:t>найти в мире возможности</a:t>
            </a:r>
            <a:endParaRPr lang="ru-RU" sz="1000" b="1" dirty="0">
              <a:solidFill>
                <a:srgbClr val="EBE7B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248392" y="370673"/>
            <a:ext cx="1763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Далее, исключив из выборки СБМ среднего уровня ЭИ, использовав критерий </a:t>
            </a:r>
            <a:r>
              <a:rPr lang="ru-RU" sz="800" dirty="0" err="1"/>
              <a:t>Краскела-Уоллиса</a:t>
            </a:r>
            <a:r>
              <a:rPr lang="ru-RU" sz="800" dirty="0"/>
              <a:t>, был выполнен сравнительный анализ </a:t>
            </a:r>
            <a:r>
              <a:rPr lang="ru-RU" sz="800" dirty="0" smtClean="0"/>
              <a:t>показателей  </a:t>
            </a:r>
            <a:r>
              <a:rPr lang="ru-RU" sz="800" dirty="0"/>
              <a:t>студентов с высоким (</a:t>
            </a:r>
            <a:r>
              <a:rPr lang="ru-RU" sz="800" dirty="0" err="1"/>
              <a:t>подвыборка</a:t>
            </a:r>
            <a:r>
              <a:rPr lang="ru-RU" sz="800" dirty="0"/>
              <a:t> 50 чел.) и низким (60 чел.) уровнем.</a:t>
            </a: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0836302"/>
              </p:ext>
            </p:extLst>
          </p:nvPr>
        </p:nvGraphicFramePr>
        <p:xfrm>
          <a:off x="-372028" y="69122"/>
          <a:ext cx="2759638" cy="1553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429983"/>
              </p:ext>
            </p:extLst>
          </p:nvPr>
        </p:nvGraphicFramePr>
        <p:xfrm>
          <a:off x="1197975" y="1571002"/>
          <a:ext cx="7714475" cy="3920604"/>
        </p:xfrm>
        <a:graphic>
          <a:graphicData uri="http://schemas.openxmlformats.org/drawingml/2006/table">
            <a:tbl>
              <a:tblPr/>
              <a:tblGrid>
                <a:gridCol w="1988570"/>
                <a:gridCol w="878619"/>
                <a:gridCol w="807881"/>
                <a:gridCol w="807881"/>
                <a:gridCol w="807881"/>
                <a:gridCol w="807881"/>
                <a:gridCol w="807881"/>
                <a:gridCol w="807881"/>
              </a:tblGrid>
              <a:tr h="52917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046" marR="4046" marT="40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ru-RU" sz="1000" b="1" i="0" u="none" strike="noStrike" dirty="0" err="1" smtClean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Самодистанцирование</a:t>
                      </a:r>
                      <a:endParaRPr lang="ru-RU" sz="1000" b="1" i="0" u="none" strike="noStrike" dirty="0">
                        <a:solidFill>
                          <a:srgbClr val="E1E0C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6" marR="4046" marT="4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 fontAlgn="t"/>
                      <a:r>
                        <a:rPr lang="ru-RU" sz="1000" b="1" i="0" u="none" strike="noStrike" dirty="0" err="1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Самотрансценденция</a:t>
                      </a:r>
                      <a:endParaRPr lang="ru-RU" sz="1000" b="1" i="0" u="none" strike="noStrike" dirty="0">
                        <a:solidFill>
                          <a:srgbClr val="E1E0C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6" marR="4046" marT="40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ru-RU" sz="1000" b="1" i="0" u="none" strike="noStrike" dirty="0" smtClean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Свобода</a:t>
                      </a:r>
                      <a:endParaRPr lang="ru-RU" sz="1000" b="1" i="0" u="none" strike="noStrike" dirty="0">
                        <a:solidFill>
                          <a:srgbClr val="E1E0C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6" marR="4046" marT="40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ru-RU" sz="1000" b="1" i="0" u="none" strike="noStrike" dirty="0" smtClean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Ответственность</a:t>
                      </a:r>
                      <a:endParaRPr lang="ru-RU" sz="1000" b="1" i="0" u="none" strike="noStrike" dirty="0">
                        <a:solidFill>
                          <a:srgbClr val="E1E0C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6" marR="4046" marT="40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ru-RU" sz="1000" b="1" i="0" u="none" strike="noStrike" dirty="0" err="1" smtClean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Персональность</a:t>
                      </a:r>
                      <a:endParaRPr lang="ru-RU" sz="1000" b="1" i="0" u="none" strike="noStrike" dirty="0">
                        <a:solidFill>
                          <a:srgbClr val="E1E0C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6" marR="4046" marT="4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ru-RU" sz="1000" b="1" i="0" u="none" strike="noStrike" dirty="0" err="1" smtClean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Экзистенциальность</a:t>
                      </a:r>
                      <a:endParaRPr lang="ru-RU" sz="1000" b="1" i="0" u="none" strike="noStrike" dirty="0">
                        <a:solidFill>
                          <a:srgbClr val="E1E0C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6" marR="4046" marT="40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ru-RU" sz="1000" b="1" i="0" u="none" strike="noStrike" dirty="0" err="1" smtClean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Исполненность</a:t>
                      </a:r>
                      <a:endParaRPr lang="ru-RU" sz="1000" b="1" i="0" u="none" strike="noStrike" dirty="0">
                        <a:solidFill>
                          <a:srgbClr val="E1E0C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6" marR="4046" marT="404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895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ОЭИ Интегральный показатель эмоционального интеллекта</a:t>
                      </a:r>
                    </a:p>
                  </a:txBody>
                  <a:tcPr marL="4046" marR="4046" marT="4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0,115</a:t>
                      </a:r>
                    </a:p>
                  </a:txBody>
                  <a:tcPr marL="4046" marR="4046" marT="4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0,223</a:t>
                      </a:r>
                    </a:p>
                  </a:txBody>
                  <a:tcPr marL="4046" marR="4046" marT="404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0,260</a:t>
                      </a:r>
                    </a:p>
                  </a:txBody>
                  <a:tcPr marL="4046" marR="4046" marT="4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0,115</a:t>
                      </a:r>
                    </a:p>
                  </a:txBody>
                  <a:tcPr marL="4046" marR="4046" marT="4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0,169</a:t>
                      </a:r>
                    </a:p>
                  </a:txBody>
                  <a:tcPr marL="4046" marR="4046" marT="4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0,178</a:t>
                      </a:r>
                    </a:p>
                  </a:txBody>
                  <a:tcPr marL="4046" marR="4046" marT="40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0,207</a:t>
                      </a:r>
                    </a:p>
                  </a:txBody>
                  <a:tcPr marL="4046" marR="4046" marT="404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4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ВЭ. Контроль </a:t>
                      </a:r>
                      <a:r>
                        <a:rPr lang="ru-RU" sz="1000" b="1" i="0" u="none" strike="noStrike" dirty="0" smtClean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экспрессии</a:t>
                      </a:r>
                      <a:endParaRPr lang="ru-RU" sz="1000" b="1" i="0" u="none" strike="noStrike" dirty="0">
                        <a:solidFill>
                          <a:srgbClr val="E1E0C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6" marR="4046" marT="4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0,064</a:t>
                      </a:r>
                    </a:p>
                  </a:txBody>
                  <a:tcPr marL="4046" marR="4046" marT="4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-0,058</a:t>
                      </a:r>
                    </a:p>
                  </a:txBody>
                  <a:tcPr marL="4046" marR="4046" marT="40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0,005</a:t>
                      </a:r>
                    </a:p>
                  </a:txBody>
                  <a:tcPr marL="4046" marR="4046" marT="40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-0,002</a:t>
                      </a:r>
                    </a:p>
                  </a:txBody>
                  <a:tcPr marL="4046" marR="4046" marT="40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-0,004</a:t>
                      </a:r>
                    </a:p>
                  </a:txBody>
                  <a:tcPr marL="4046" marR="4046" marT="4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0,007</a:t>
                      </a:r>
                    </a:p>
                  </a:txBody>
                  <a:tcPr marL="4046" marR="4046" marT="40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0,012</a:t>
                      </a:r>
                    </a:p>
                  </a:txBody>
                  <a:tcPr marL="4046" marR="4046" marT="404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4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ВУ Управление своими </a:t>
                      </a:r>
                      <a:r>
                        <a:rPr lang="ru-RU" sz="1000" b="1" i="0" u="none" strike="noStrike" dirty="0" smtClean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эмоциями</a:t>
                      </a:r>
                      <a:endParaRPr lang="ru-RU" sz="1000" b="1" i="0" u="none" strike="noStrike" dirty="0">
                        <a:solidFill>
                          <a:srgbClr val="E1E0C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6" marR="4046" marT="4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0,065</a:t>
                      </a:r>
                    </a:p>
                  </a:txBody>
                  <a:tcPr marL="4046" marR="4046" marT="4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0,214</a:t>
                      </a:r>
                    </a:p>
                  </a:txBody>
                  <a:tcPr marL="4046" marR="4046" marT="404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0,261</a:t>
                      </a:r>
                    </a:p>
                  </a:txBody>
                  <a:tcPr marL="4046" marR="4046" marT="4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0,252</a:t>
                      </a:r>
                    </a:p>
                  </a:txBody>
                  <a:tcPr marL="4046" marR="4046" marT="40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0,193</a:t>
                      </a:r>
                    </a:p>
                  </a:txBody>
                  <a:tcPr marL="4046" marR="4046" marT="4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0,261</a:t>
                      </a:r>
                    </a:p>
                  </a:txBody>
                  <a:tcPr marL="4046" marR="4046" marT="4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0,242</a:t>
                      </a:r>
                    </a:p>
                  </a:txBody>
                  <a:tcPr marL="4046" marR="4046" marT="404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4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МП Понимание чужих </a:t>
                      </a:r>
                      <a:r>
                        <a:rPr lang="ru-RU" sz="1000" b="1" i="0" u="none" strike="noStrike" dirty="0" smtClean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эмоций</a:t>
                      </a:r>
                      <a:endParaRPr lang="ru-RU" sz="1000" b="1" i="0" u="none" strike="noStrike" dirty="0">
                        <a:solidFill>
                          <a:srgbClr val="E1E0C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6" marR="4046" marT="4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0,030</a:t>
                      </a:r>
                    </a:p>
                  </a:txBody>
                  <a:tcPr marL="4046" marR="4046" marT="4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0,129</a:t>
                      </a:r>
                    </a:p>
                  </a:txBody>
                  <a:tcPr marL="4046" marR="4046" marT="40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0,122</a:t>
                      </a:r>
                    </a:p>
                  </a:txBody>
                  <a:tcPr marL="4046" marR="4046" marT="40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-0,084</a:t>
                      </a:r>
                    </a:p>
                  </a:txBody>
                  <a:tcPr marL="4046" marR="4046" marT="40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0,054</a:t>
                      </a:r>
                    </a:p>
                  </a:txBody>
                  <a:tcPr marL="4046" marR="4046" marT="4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-0,002</a:t>
                      </a:r>
                    </a:p>
                  </a:txBody>
                  <a:tcPr marL="4046" marR="4046" marT="40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0,054</a:t>
                      </a:r>
                    </a:p>
                  </a:txBody>
                  <a:tcPr marL="4046" marR="4046" marT="404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434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МУ Управление чужими </a:t>
                      </a:r>
                      <a:r>
                        <a:rPr lang="ru-RU" sz="1000" b="1" i="0" u="none" strike="noStrike" dirty="0" smtClean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эмоциями</a:t>
                      </a:r>
                      <a:endParaRPr lang="ru-RU" sz="1000" b="1" i="0" u="none" strike="noStrike" dirty="0">
                        <a:solidFill>
                          <a:srgbClr val="E1E0C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6" marR="4046" marT="4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0,034</a:t>
                      </a:r>
                    </a:p>
                  </a:txBody>
                  <a:tcPr marL="4046" marR="4046" marT="4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0,135</a:t>
                      </a:r>
                    </a:p>
                  </a:txBody>
                  <a:tcPr marL="4046" marR="4046" marT="40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0,139</a:t>
                      </a:r>
                    </a:p>
                  </a:txBody>
                  <a:tcPr marL="4046" marR="4046" marT="40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0,070</a:t>
                      </a:r>
                    </a:p>
                  </a:txBody>
                  <a:tcPr marL="4046" marR="4046" marT="40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0,108</a:t>
                      </a:r>
                    </a:p>
                  </a:txBody>
                  <a:tcPr marL="4046" marR="4046" marT="4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0,085</a:t>
                      </a:r>
                    </a:p>
                  </a:txBody>
                  <a:tcPr marL="4046" marR="4046" marT="40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0,107</a:t>
                      </a:r>
                    </a:p>
                  </a:txBody>
                  <a:tcPr marL="4046" marR="4046" marT="404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34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ВП Понимание своих </a:t>
                      </a:r>
                      <a:r>
                        <a:rPr lang="ru-RU" sz="1000" b="1" i="0" u="none" strike="noStrike" dirty="0" smtClean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эмоций</a:t>
                      </a:r>
                      <a:endParaRPr lang="ru-RU" sz="1000" b="1" i="0" u="none" strike="noStrike" dirty="0">
                        <a:solidFill>
                          <a:srgbClr val="E1E0C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046" marR="4046" marT="4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0,102</a:t>
                      </a:r>
                    </a:p>
                  </a:txBody>
                  <a:tcPr marL="4046" marR="4046" marT="4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0,209</a:t>
                      </a:r>
                    </a:p>
                  </a:txBody>
                  <a:tcPr marL="4046" marR="4046" marT="40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0,208</a:t>
                      </a:r>
                    </a:p>
                  </a:txBody>
                  <a:tcPr marL="4046" marR="4046" marT="40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0,125</a:t>
                      </a:r>
                    </a:p>
                  </a:txBody>
                  <a:tcPr marL="4046" marR="4046" marT="40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0,167</a:t>
                      </a:r>
                    </a:p>
                  </a:txBody>
                  <a:tcPr marL="4046" marR="4046" marT="4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0,182</a:t>
                      </a:r>
                    </a:p>
                  </a:txBody>
                  <a:tcPr marL="4046" marR="4046" marT="40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0,180</a:t>
                      </a:r>
                    </a:p>
                  </a:txBody>
                  <a:tcPr marL="4046" marR="4046" marT="404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МЭИ</a:t>
                      </a:r>
                    </a:p>
                  </a:txBody>
                  <a:tcPr marL="4046" marR="4046" marT="4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0,0271</a:t>
                      </a:r>
                    </a:p>
                  </a:txBody>
                  <a:tcPr marL="4046" marR="4046" marT="4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0,1511</a:t>
                      </a:r>
                    </a:p>
                  </a:txBody>
                  <a:tcPr marL="4046" marR="4046" marT="40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0,1339</a:t>
                      </a:r>
                    </a:p>
                  </a:txBody>
                  <a:tcPr marL="4046" marR="4046" marT="40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-0,0396</a:t>
                      </a:r>
                    </a:p>
                  </a:txBody>
                  <a:tcPr marL="4046" marR="4046" marT="40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0,0812</a:t>
                      </a:r>
                    </a:p>
                  </a:txBody>
                  <a:tcPr marL="4046" marR="4046" marT="4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0,0208</a:t>
                      </a:r>
                    </a:p>
                  </a:txBody>
                  <a:tcPr marL="4046" marR="4046" marT="40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0,0773</a:t>
                      </a:r>
                    </a:p>
                  </a:txBody>
                  <a:tcPr marL="4046" marR="4046" marT="404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ВЭИ</a:t>
                      </a:r>
                    </a:p>
                  </a:txBody>
                  <a:tcPr marL="4046" marR="4046" marT="4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0,1620</a:t>
                      </a:r>
                    </a:p>
                  </a:txBody>
                  <a:tcPr marL="4046" marR="4046" marT="4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0,2145</a:t>
                      </a:r>
                    </a:p>
                  </a:txBody>
                  <a:tcPr marL="4046" marR="4046" marT="404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0,2752</a:t>
                      </a:r>
                    </a:p>
                  </a:txBody>
                  <a:tcPr marL="4046" marR="4046" marT="4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0,2503</a:t>
                      </a:r>
                    </a:p>
                  </a:txBody>
                  <a:tcPr marL="4046" marR="4046" marT="40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0,2232</a:t>
                      </a:r>
                    </a:p>
                  </a:txBody>
                  <a:tcPr marL="4046" marR="4046" marT="4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0,2907</a:t>
                      </a:r>
                    </a:p>
                  </a:txBody>
                  <a:tcPr marL="4046" marR="4046" marT="4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0,2772</a:t>
                      </a:r>
                    </a:p>
                  </a:txBody>
                  <a:tcPr marL="4046" marR="4046" marT="404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ПЭ</a:t>
                      </a:r>
                    </a:p>
                  </a:txBody>
                  <a:tcPr marL="4046" marR="4046" marT="4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0,0810</a:t>
                      </a:r>
                    </a:p>
                  </a:txBody>
                  <a:tcPr marL="4046" marR="4046" marT="4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0,2439</a:t>
                      </a:r>
                    </a:p>
                  </a:txBody>
                  <a:tcPr marL="4046" marR="4046" marT="4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0,2286</a:t>
                      </a:r>
                    </a:p>
                  </a:txBody>
                  <a:tcPr marL="4046" marR="4046" marT="4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0,0337</a:t>
                      </a:r>
                    </a:p>
                  </a:txBody>
                  <a:tcPr marL="4046" marR="4046" marT="40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0,1504</a:t>
                      </a:r>
                    </a:p>
                  </a:txBody>
                  <a:tcPr marL="4046" marR="4046" marT="4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0,1264</a:t>
                      </a:r>
                    </a:p>
                  </a:txBody>
                  <a:tcPr marL="4046" marR="4046" marT="40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0,1675</a:t>
                      </a:r>
                    </a:p>
                  </a:txBody>
                  <a:tcPr marL="4046" marR="4046" marT="404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УЭ</a:t>
                      </a:r>
                    </a:p>
                  </a:txBody>
                  <a:tcPr marL="4046" marR="4046" marT="4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0,0935</a:t>
                      </a:r>
                    </a:p>
                  </a:txBody>
                  <a:tcPr marL="4046" marR="4046" marT="4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0,1191</a:t>
                      </a:r>
                    </a:p>
                  </a:txBody>
                  <a:tcPr marL="4046" marR="4046" marT="40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0,1649</a:t>
                      </a:r>
                    </a:p>
                  </a:txBody>
                  <a:tcPr marL="4046" marR="4046" marT="40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0,1494</a:t>
                      </a:r>
                    </a:p>
                  </a:txBody>
                  <a:tcPr marL="4046" marR="4046" marT="40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0,1395</a:t>
                      </a:r>
                    </a:p>
                  </a:txBody>
                  <a:tcPr marL="4046" marR="4046" marT="4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0,1557</a:t>
                      </a:r>
                    </a:p>
                  </a:txBody>
                  <a:tcPr marL="4046" marR="4046" marT="40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0,1612</a:t>
                      </a:r>
                    </a:p>
                  </a:txBody>
                  <a:tcPr marL="4046" marR="4046" marT="404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619024" y="1937202"/>
            <a:ext cx="23928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/>
            <a:r>
              <a:rPr lang="ru-RU" sz="1400" b="1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корреляционного анализа</a:t>
            </a:r>
            <a:r>
              <a:rPr lang="ru-RU" sz="1400" dirty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, направленного на выявление взаимосвязей между интегральным </a:t>
            </a:r>
            <a:r>
              <a:rPr lang="ru-RU" sz="1400" dirty="0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уровнем ОЭИ и компонентами </a:t>
            </a:r>
            <a:r>
              <a:rPr lang="ru-RU" sz="1400" b="1" dirty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Шкалы </a:t>
            </a:r>
            <a:r>
              <a:rPr lang="ru-RU" sz="1400" b="1" dirty="0" err="1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экзистенции</a:t>
            </a:r>
            <a:r>
              <a:rPr lang="ru-RU" sz="1400" b="1" dirty="0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, показывают наличие связи по </a:t>
            </a:r>
            <a:r>
              <a:rPr lang="ru-RU" sz="1400" b="1" dirty="0" err="1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субшкале</a:t>
            </a:r>
            <a:r>
              <a:rPr lang="ru-RU" sz="1400" b="1" dirty="0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«Свобода». </a:t>
            </a:r>
          </a:p>
          <a:p>
            <a:pPr indent="360363"/>
            <a:r>
              <a:rPr lang="ru-RU" sz="1400" b="1" dirty="0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Также можно говорить </a:t>
            </a:r>
            <a:br>
              <a:rPr lang="ru-RU" sz="1400" b="1" dirty="0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1" dirty="0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о связи </a:t>
            </a:r>
            <a:r>
              <a:rPr lang="ru-RU" sz="1400" b="1" dirty="0" err="1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субшкалы</a:t>
            </a:r>
            <a:r>
              <a:rPr lang="ru-RU" sz="1400" b="1" dirty="0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«Ответственность» и «Свобода</a:t>
            </a:r>
            <a:r>
              <a:rPr lang="ru-RU" sz="1400" b="1" dirty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», </a:t>
            </a:r>
            <a:r>
              <a:rPr lang="ru-RU" sz="1400" b="1" dirty="0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400" b="1" dirty="0" err="1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Экзистенциальность</a:t>
            </a:r>
            <a:r>
              <a:rPr lang="ru-RU" sz="1400" b="1" dirty="0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1400" b="1" dirty="0">
              <a:solidFill>
                <a:srgbClr val="EBE7BF"/>
              </a:solidFill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b="1" dirty="0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««</a:t>
            </a:r>
            <a:r>
              <a:rPr lang="ru-RU" sz="1400" b="1" dirty="0" err="1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Исполненность</a:t>
            </a:r>
            <a:r>
              <a:rPr lang="ru-RU" sz="1400" b="1" dirty="0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br>
              <a:rPr lang="ru-RU" sz="1400" b="1" dirty="0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1" dirty="0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с управлением своими  эмоциями. </a:t>
            </a:r>
            <a:endParaRPr lang="ru-RU" sz="1400" dirty="0">
              <a:solidFill>
                <a:srgbClr val="EBE7BF"/>
              </a:solidFill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669" y="5491602"/>
            <a:ext cx="4431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Красным выделены</a:t>
            </a:r>
            <a:r>
              <a:rPr lang="ru-RU" sz="1200" dirty="0" smtClean="0"/>
              <a:t> </a:t>
            </a:r>
            <a:r>
              <a:rPr lang="ru-RU" sz="1200" dirty="0" smtClean="0">
                <a:solidFill>
                  <a:srgbClr val="FF0000"/>
                </a:solidFill>
              </a:rPr>
              <a:t>- значимые связи, при </a:t>
            </a:r>
            <a:r>
              <a:rPr lang="en-US" sz="1200" dirty="0">
                <a:solidFill>
                  <a:srgbClr val="FF0000"/>
                </a:solidFill>
              </a:rPr>
              <a:t>p &lt;,</a:t>
            </a:r>
            <a:r>
              <a:rPr lang="en-US" sz="1200" dirty="0" smtClean="0">
                <a:solidFill>
                  <a:srgbClr val="FF0000"/>
                </a:solidFill>
              </a:rPr>
              <a:t>05000</a:t>
            </a:r>
            <a:endParaRPr lang="ru-RU" sz="1200" dirty="0">
              <a:solidFill>
                <a:srgbClr val="FF00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0336" y="1937202"/>
            <a:ext cx="281023" cy="28269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7845" y="4322164"/>
            <a:ext cx="224749" cy="22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0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лилиния: фигура 14">
            <a:extLst>
              <a:ext uri="{FF2B5EF4-FFF2-40B4-BE49-F238E27FC236}">
                <a16:creationId xmlns:a16="http://schemas.microsoft.com/office/drawing/2014/main" xmlns="" id="{F0E21BEF-A07B-4E4C-B503-47C49BEF5C82}"/>
              </a:ext>
            </a:extLst>
          </p:cNvPr>
          <p:cNvSpPr/>
          <p:nvPr/>
        </p:nvSpPr>
        <p:spPr>
          <a:xfrm>
            <a:off x="2155" y="19192"/>
            <a:ext cx="2489713" cy="2369484"/>
          </a:xfrm>
          <a:custGeom>
            <a:avLst/>
            <a:gdLst>
              <a:gd name="connsiteX0" fmla="*/ 1 w 4049545"/>
              <a:gd name="connsiteY0" fmla="*/ 0 h 1745812"/>
              <a:gd name="connsiteX1" fmla="*/ 3806143 w 4049545"/>
              <a:gd name="connsiteY1" fmla="*/ 0 h 1745812"/>
              <a:gd name="connsiteX2" fmla="*/ 3828585 w 4049545"/>
              <a:gd name="connsiteY2" fmla="*/ 14696 h 1745812"/>
              <a:gd name="connsiteX3" fmla="*/ 3763927 w 4049545"/>
              <a:gd name="connsiteY3" fmla="*/ 1244008 h 1745812"/>
              <a:gd name="connsiteX4" fmla="*/ 1912407 w 4049545"/>
              <a:gd name="connsiteY4" fmla="*/ 1455540 h 1745812"/>
              <a:gd name="connsiteX5" fmla="*/ 68472 w 4049545"/>
              <a:gd name="connsiteY5" fmla="*/ 1741701 h 1745812"/>
              <a:gd name="connsiteX6" fmla="*/ 0 w 4049545"/>
              <a:gd name="connsiteY6" fmla="*/ 1707518 h 1745812"/>
              <a:gd name="connsiteX7" fmla="*/ 0 w 4049545"/>
              <a:gd name="connsiteY7" fmla="*/ 467 h 1745812"/>
              <a:gd name="connsiteX0" fmla="*/ 1 w 4050370"/>
              <a:gd name="connsiteY0" fmla="*/ 0 h 1741701"/>
              <a:gd name="connsiteX1" fmla="*/ 3806143 w 4050370"/>
              <a:gd name="connsiteY1" fmla="*/ 0 h 1741701"/>
              <a:gd name="connsiteX2" fmla="*/ 3828585 w 4050370"/>
              <a:gd name="connsiteY2" fmla="*/ 14696 h 1741701"/>
              <a:gd name="connsiteX3" fmla="*/ 3765915 w 4050370"/>
              <a:gd name="connsiteY3" fmla="*/ 1347044 h 1741701"/>
              <a:gd name="connsiteX4" fmla="*/ 1912407 w 4050370"/>
              <a:gd name="connsiteY4" fmla="*/ 1455540 h 1741701"/>
              <a:gd name="connsiteX5" fmla="*/ 68472 w 4050370"/>
              <a:gd name="connsiteY5" fmla="*/ 1741701 h 1741701"/>
              <a:gd name="connsiteX6" fmla="*/ 0 w 4050370"/>
              <a:gd name="connsiteY6" fmla="*/ 1707518 h 1741701"/>
              <a:gd name="connsiteX7" fmla="*/ 0 w 4050370"/>
              <a:gd name="connsiteY7" fmla="*/ 467 h 1741701"/>
              <a:gd name="connsiteX8" fmla="*/ 1 w 4050370"/>
              <a:gd name="connsiteY8" fmla="*/ 0 h 1741701"/>
              <a:gd name="connsiteX0" fmla="*/ 1 w 4050588"/>
              <a:gd name="connsiteY0" fmla="*/ 0 h 1741701"/>
              <a:gd name="connsiteX1" fmla="*/ 3806143 w 4050588"/>
              <a:gd name="connsiteY1" fmla="*/ 0 h 1741701"/>
              <a:gd name="connsiteX2" fmla="*/ 3828585 w 4050588"/>
              <a:gd name="connsiteY2" fmla="*/ 14696 h 1741701"/>
              <a:gd name="connsiteX3" fmla="*/ 3765915 w 4050588"/>
              <a:gd name="connsiteY3" fmla="*/ 1347044 h 1741701"/>
              <a:gd name="connsiteX4" fmla="*/ 1908431 w 4050588"/>
              <a:gd name="connsiteY4" fmla="*/ 1368355 h 1741701"/>
              <a:gd name="connsiteX5" fmla="*/ 68472 w 4050588"/>
              <a:gd name="connsiteY5" fmla="*/ 1741701 h 1741701"/>
              <a:gd name="connsiteX6" fmla="*/ 0 w 4050588"/>
              <a:gd name="connsiteY6" fmla="*/ 1707518 h 1741701"/>
              <a:gd name="connsiteX7" fmla="*/ 0 w 4050588"/>
              <a:gd name="connsiteY7" fmla="*/ 467 h 1741701"/>
              <a:gd name="connsiteX8" fmla="*/ 1 w 4050588"/>
              <a:gd name="connsiteY8" fmla="*/ 0 h 1741701"/>
              <a:gd name="connsiteX0" fmla="*/ 1 w 4050588"/>
              <a:gd name="connsiteY0" fmla="*/ 0 h 1741701"/>
              <a:gd name="connsiteX1" fmla="*/ 3806143 w 4050588"/>
              <a:gd name="connsiteY1" fmla="*/ 0 h 1741701"/>
              <a:gd name="connsiteX2" fmla="*/ 3828585 w 4050588"/>
              <a:gd name="connsiteY2" fmla="*/ 14696 h 1741701"/>
              <a:gd name="connsiteX3" fmla="*/ 3765915 w 4050588"/>
              <a:gd name="connsiteY3" fmla="*/ 1347044 h 1741701"/>
              <a:gd name="connsiteX4" fmla="*/ 1908431 w 4050588"/>
              <a:gd name="connsiteY4" fmla="*/ 1368355 h 1741701"/>
              <a:gd name="connsiteX5" fmla="*/ 68472 w 4050588"/>
              <a:gd name="connsiteY5" fmla="*/ 1741701 h 1741701"/>
              <a:gd name="connsiteX6" fmla="*/ 0 w 4050588"/>
              <a:gd name="connsiteY6" fmla="*/ 1707518 h 1741701"/>
              <a:gd name="connsiteX7" fmla="*/ 0 w 4050588"/>
              <a:gd name="connsiteY7" fmla="*/ 467 h 1741701"/>
              <a:gd name="connsiteX8" fmla="*/ 1 w 4050588"/>
              <a:gd name="connsiteY8" fmla="*/ 0 h 1741701"/>
              <a:gd name="connsiteX0" fmla="*/ 1 w 3938512"/>
              <a:gd name="connsiteY0" fmla="*/ 0 h 1741701"/>
              <a:gd name="connsiteX1" fmla="*/ 3806143 w 3938512"/>
              <a:gd name="connsiteY1" fmla="*/ 0 h 1741701"/>
              <a:gd name="connsiteX2" fmla="*/ 3828585 w 3938512"/>
              <a:gd name="connsiteY2" fmla="*/ 14696 h 1741701"/>
              <a:gd name="connsiteX3" fmla="*/ 3298685 w 3938512"/>
              <a:gd name="connsiteY3" fmla="*/ 1291563 h 1741701"/>
              <a:gd name="connsiteX4" fmla="*/ 1908431 w 3938512"/>
              <a:gd name="connsiteY4" fmla="*/ 1368355 h 1741701"/>
              <a:gd name="connsiteX5" fmla="*/ 68472 w 3938512"/>
              <a:gd name="connsiteY5" fmla="*/ 1741701 h 1741701"/>
              <a:gd name="connsiteX6" fmla="*/ 0 w 3938512"/>
              <a:gd name="connsiteY6" fmla="*/ 1707518 h 1741701"/>
              <a:gd name="connsiteX7" fmla="*/ 0 w 3938512"/>
              <a:gd name="connsiteY7" fmla="*/ 467 h 1741701"/>
              <a:gd name="connsiteX8" fmla="*/ 1 w 3938512"/>
              <a:gd name="connsiteY8" fmla="*/ 0 h 174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8512" h="1741701">
                <a:moveTo>
                  <a:pt x="1" y="0"/>
                </a:moveTo>
                <a:lnTo>
                  <a:pt x="3806143" y="0"/>
                </a:lnTo>
                <a:lnTo>
                  <a:pt x="3828585" y="14696"/>
                </a:lnTo>
                <a:cubicBezTo>
                  <a:pt x="4175537" y="284815"/>
                  <a:pt x="3618711" y="1065953"/>
                  <a:pt x="3298685" y="1291563"/>
                </a:cubicBezTo>
                <a:cubicBezTo>
                  <a:pt x="2978659" y="1517173"/>
                  <a:pt x="2446800" y="1293332"/>
                  <a:pt x="1908431" y="1368355"/>
                </a:cubicBezTo>
                <a:cubicBezTo>
                  <a:pt x="1370062" y="1443378"/>
                  <a:pt x="1347188" y="1576371"/>
                  <a:pt x="68472" y="1741701"/>
                </a:cubicBezTo>
                <a:lnTo>
                  <a:pt x="0" y="1707518"/>
                </a:lnTo>
                <a:lnTo>
                  <a:pt x="0" y="467"/>
                </a:lnTo>
                <a:cubicBezTo>
                  <a:pt x="0" y="311"/>
                  <a:pt x="1" y="156"/>
                  <a:pt x="1" y="0"/>
                </a:cubicBezTo>
                <a:close/>
              </a:path>
            </a:pathLst>
          </a:custGeom>
          <a:gradFill flip="none" rotWithShape="1">
            <a:gsLst>
              <a:gs pos="89000">
                <a:srgbClr val="334279">
                  <a:alpha val="78000"/>
                </a:srgbClr>
              </a:gs>
              <a:gs pos="97000">
                <a:srgbClr val="0F2061">
                  <a:alpha val="55000"/>
                </a:srgbClr>
              </a:gs>
              <a:gs pos="0">
                <a:schemeClr val="tx1">
                  <a:alpha val="92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269875"/>
            <a:r>
              <a:rPr lang="ru-RU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endParaRPr lang="ru-RU" sz="2000" i="1" dirty="0">
              <a:solidFill>
                <a:srgbClr val="F5F3D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02797" y="390927"/>
            <a:ext cx="1183574" cy="1159823"/>
          </a:xfrm>
          <a:prstGeom prst="ellipse">
            <a:avLst/>
          </a:prstGeom>
          <a:solidFill>
            <a:schemeClr val="tx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: фигура 21">
            <a:extLst>
              <a:ext uri="{FF2B5EF4-FFF2-40B4-BE49-F238E27FC236}">
                <a16:creationId xmlns="" xmlns:a16="http://schemas.microsoft.com/office/drawing/2014/main" id="{AE6C3B1F-6D7D-4B9A-990C-9BA0DFBB128B}"/>
              </a:ext>
            </a:extLst>
          </p:cNvPr>
          <p:cNvSpPr/>
          <p:nvPr/>
        </p:nvSpPr>
        <p:spPr>
          <a:xfrm>
            <a:off x="1499025" y="16862"/>
            <a:ext cx="9857743" cy="1706554"/>
          </a:xfrm>
          <a:custGeom>
            <a:avLst/>
            <a:gdLst>
              <a:gd name="connsiteX0" fmla="*/ 0 w 7709146"/>
              <a:gd name="connsiteY0" fmla="*/ 0 h 1239783"/>
              <a:gd name="connsiteX1" fmla="*/ 7650565 w 7709146"/>
              <a:gd name="connsiteY1" fmla="*/ 0 h 1239783"/>
              <a:gd name="connsiteX2" fmla="*/ 7695390 w 7709146"/>
              <a:gd name="connsiteY2" fmla="*/ 36419 h 1239783"/>
              <a:gd name="connsiteX3" fmla="*/ 6137171 w 7709146"/>
              <a:gd name="connsiteY3" fmla="*/ 822036 h 1239783"/>
              <a:gd name="connsiteX4" fmla="*/ 3033753 w 7709146"/>
              <a:gd name="connsiteY4" fmla="*/ 1237673 h 1239783"/>
              <a:gd name="connsiteX5" fmla="*/ 927862 w 7709146"/>
              <a:gd name="connsiteY5" fmla="*/ 665018 h 1239783"/>
              <a:gd name="connsiteX6" fmla="*/ 108387 w 7709146"/>
              <a:gd name="connsiteY6" fmla="*/ 114192 h 1239783"/>
              <a:gd name="connsiteX0" fmla="*/ 0 w 7708569"/>
              <a:gd name="connsiteY0" fmla="*/ 0 h 1239060"/>
              <a:gd name="connsiteX1" fmla="*/ 7650565 w 7708569"/>
              <a:gd name="connsiteY1" fmla="*/ 0 h 1239060"/>
              <a:gd name="connsiteX2" fmla="*/ 7695390 w 7708569"/>
              <a:gd name="connsiteY2" fmla="*/ 36419 h 1239060"/>
              <a:gd name="connsiteX3" fmla="*/ 6082505 w 7708569"/>
              <a:gd name="connsiteY3" fmla="*/ 693625 h 1239060"/>
              <a:gd name="connsiteX4" fmla="*/ 3033753 w 7708569"/>
              <a:gd name="connsiteY4" fmla="*/ 1237673 h 1239060"/>
              <a:gd name="connsiteX5" fmla="*/ 927862 w 7708569"/>
              <a:gd name="connsiteY5" fmla="*/ 665018 h 1239060"/>
              <a:gd name="connsiteX6" fmla="*/ 108387 w 7708569"/>
              <a:gd name="connsiteY6" fmla="*/ 114192 h 1239060"/>
              <a:gd name="connsiteX7" fmla="*/ 0 w 7708569"/>
              <a:gd name="connsiteY7" fmla="*/ 0 h 1239060"/>
              <a:gd name="connsiteX0" fmla="*/ 0 w 7708532"/>
              <a:gd name="connsiteY0" fmla="*/ 0 h 1238955"/>
              <a:gd name="connsiteX1" fmla="*/ 7650565 w 7708532"/>
              <a:gd name="connsiteY1" fmla="*/ 0 h 1238955"/>
              <a:gd name="connsiteX2" fmla="*/ 7695390 w 7708532"/>
              <a:gd name="connsiteY2" fmla="*/ 36419 h 1238955"/>
              <a:gd name="connsiteX3" fmla="*/ 6078860 w 7708532"/>
              <a:gd name="connsiteY3" fmla="*/ 663212 h 1238955"/>
              <a:gd name="connsiteX4" fmla="*/ 3033753 w 7708532"/>
              <a:gd name="connsiteY4" fmla="*/ 1237673 h 1238955"/>
              <a:gd name="connsiteX5" fmla="*/ 927862 w 7708532"/>
              <a:gd name="connsiteY5" fmla="*/ 665018 h 1238955"/>
              <a:gd name="connsiteX6" fmla="*/ 108387 w 7708532"/>
              <a:gd name="connsiteY6" fmla="*/ 114192 h 1238955"/>
              <a:gd name="connsiteX7" fmla="*/ 0 w 7708532"/>
              <a:gd name="connsiteY7" fmla="*/ 0 h 123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08532" h="1238955">
                <a:moveTo>
                  <a:pt x="0" y="0"/>
                </a:moveTo>
                <a:lnTo>
                  <a:pt x="7650565" y="0"/>
                </a:lnTo>
                <a:lnTo>
                  <a:pt x="7695390" y="36419"/>
                </a:lnTo>
                <a:cubicBezTo>
                  <a:pt x="7845940" y="254974"/>
                  <a:pt x="6665466" y="484354"/>
                  <a:pt x="6078860" y="663212"/>
                </a:cubicBezTo>
                <a:cubicBezTo>
                  <a:pt x="5356884" y="883345"/>
                  <a:pt x="3901971" y="1263843"/>
                  <a:pt x="3033753" y="1237673"/>
                </a:cubicBezTo>
                <a:cubicBezTo>
                  <a:pt x="2165535" y="1211503"/>
                  <a:pt x="1446638" y="885151"/>
                  <a:pt x="927862" y="665018"/>
                </a:cubicBezTo>
                <a:cubicBezTo>
                  <a:pt x="538780" y="499918"/>
                  <a:pt x="304263" y="310140"/>
                  <a:pt x="108387" y="11419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4000">
                <a:srgbClr val="0F2061">
                  <a:alpha val="73000"/>
                </a:srgbClr>
              </a:gs>
              <a:gs pos="100000">
                <a:srgbClr val="86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</a:t>
            </a:r>
            <a:r>
              <a:rPr lang="ru-RU" sz="2000" b="1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корреляционного анализа </a:t>
            </a:r>
            <a:endParaRPr lang="ru-RU" sz="2000" b="1" dirty="0" smtClean="0">
              <a:solidFill>
                <a:srgbClr val="EBE7B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использованием критерия ранговой корреляции Ч. </a:t>
            </a:r>
            <a:r>
              <a:rPr lang="ru-RU" sz="1400" b="1" dirty="0" err="1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Спирмена</a:t>
            </a:r>
            <a:r>
              <a:rPr lang="ru-RU" sz="20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 «низком уровне ОЭИ» показателей </a:t>
            </a:r>
            <a:r>
              <a:rPr lang="ru-RU" sz="20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000" b="1" dirty="0" err="1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ЭмИн</a:t>
            </a:r>
            <a:r>
              <a:rPr lang="ru-RU" sz="2000" b="1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sz="1400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В.Д. Люсина</a:t>
            </a:r>
            <a:r>
              <a:rPr lang="ru-RU" sz="1400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ru-RU" sz="1400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400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показателей </a:t>
            </a:r>
            <a:r>
              <a:rPr lang="ru-RU" sz="14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Шкалы </a:t>
            </a:r>
            <a:r>
              <a:rPr lang="ru-RU" sz="1400" b="1" dirty="0" err="1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экзистенции</a:t>
            </a:r>
            <a:r>
              <a:rPr lang="ru-RU" sz="1400" b="1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sz="1400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400" dirty="0" err="1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Лэнгле</a:t>
            </a:r>
            <a:r>
              <a:rPr lang="ru-RU" sz="1400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К. </a:t>
            </a:r>
            <a:r>
              <a:rPr lang="ru-RU" sz="1400" dirty="0" err="1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Орглер</a:t>
            </a:r>
            <a:endParaRPr lang="ru-RU" sz="1400" b="1" i="1" dirty="0">
              <a:solidFill>
                <a:srgbClr val="EBE7BF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Полилиния: фигура 6">
            <a:extLst>
              <a:ext uri="{FF2B5EF4-FFF2-40B4-BE49-F238E27FC236}">
                <a16:creationId xmlns="" xmlns:a16="http://schemas.microsoft.com/office/drawing/2014/main" id="{223AA8D8-D462-4D64-BF48-146631160593}"/>
              </a:ext>
            </a:extLst>
          </p:cNvPr>
          <p:cNvSpPr/>
          <p:nvPr/>
        </p:nvSpPr>
        <p:spPr>
          <a:xfrm>
            <a:off x="8629351" y="111242"/>
            <a:ext cx="3556701" cy="6739852"/>
          </a:xfrm>
          <a:custGeom>
            <a:avLst/>
            <a:gdLst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4640 h 5836246"/>
              <a:gd name="connsiteX1" fmla="*/ 4350009 w 4442476"/>
              <a:gd name="connsiteY1" fmla="*/ 211145 h 5836246"/>
              <a:gd name="connsiteX2" fmla="*/ 4420538 w 4442476"/>
              <a:gd name="connsiteY2" fmla="*/ 391233 h 5836246"/>
              <a:gd name="connsiteX3" fmla="*/ 4442476 w 4442476"/>
              <a:gd name="connsiteY3" fmla="*/ 470335 h 5836246"/>
              <a:gd name="connsiteX4" fmla="*/ 4442476 w 4442476"/>
              <a:gd name="connsiteY4" fmla="*/ 5836246 h 5836246"/>
              <a:gd name="connsiteX5" fmla="*/ 0 w 4442476"/>
              <a:gd name="connsiteY5" fmla="*/ 5836246 h 5836246"/>
              <a:gd name="connsiteX6" fmla="*/ 220961 w 4442476"/>
              <a:gd name="connsiteY6" fmla="*/ 5617319 h 5836246"/>
              <a:gd name="connsiteX7" fmla="*/ 1195842 w 4442476"/>
              <a:gd name="connsiteY7" fmla="*/ 4762597 h 5836246"/>
              <a:gd name="connsiteX8" fmla="*/ 2315725 w 4442476"/>
              <a:gd name="connsiteY8" fmla="*/ 4238615 h 5836246"/>
              <a:gd name="connsiteX9" fmla="*/ 1596534 w 4442476"/>
              <a:gd name="connsiteY9" fmla="*/ 2481734 h 5836246"/>
              <a:gd name="connsiteX10" fmla="*/ 2654773 w 4442476"/>
              <a:gd name="connsiteY10" fmla="*/ 1094722 h 5836246"/>
              <a:gd name="connsiteX11" fmla="*/ 4093000 w 4442476"/>
              <a:gd name="connsiteY11" fmla="*/ 4640 h 5836246"/>
              <a:gd name="connsiteX0" fmla="*/ 4093000 w 4442476"/>
              <a:gd name="connsiteY0" fmla="*/ 4431 h 5836037"/>
              <a:gd name="connsiteX1" fmla="*/ 4350009 w 4442476"/>
              <a:gd name="connsiteY1" fmla="*/ 210936 h 5836037"/>
              <a:gd name="connsiteX2" fmla="*/ 4420538 w 4442476"/>
              <a:gd name="connsiteY2" fmla="*/ 391024 h 5836037"/>
              <a:gd name="connsiteX3" fmla="*/ 4442476 w 4442476"/>
              <a:gd name="connsiteY3" fmla="*/ 470126 h 5836037"/>
              <a:gd name="connsiteX4" fmla="*/ 4442476 w 4442476"/>
              <a:gd name="connsiteY4" fmla="*/ 5836037 h 5836037"/>
              <a:gd name="connsiteX5" fmla="*/ 0 w 4442476"/>
              <a:gd name="connsiteY5" fmla="*/ 5836037 h 5836037"/>
              <a:gd name="connsiteX6" fmla="*/ 220961 w 4442476"/>
              <a:gd name="connsiteY6" fmla="*/ 5617110 h 5836037"/>
              <a:gd name="connsiteX7" fmla="*/ 1195842 w 4442476"/>
              <a:gd name="connsiteY7" fmla="*/ 4762388 h 5836037"/>
              <a:gd name="connsiteX8" fmla="*/ 2315725 w 4442476"/>
              <a:gd name="connsiteY8" fmla="*/ 4238406 h 5836037"/>
              <a:gd name="connsiteX9" fmla="*/ 1596534 w 4442476"/>
              <a:gd name="connsiteY9" fmla="*/ 2481525 h 5836037"/>
              <a:gd name="connsiteX10" fmla="*/ 2706144 w 4442476"/>
              <a:gd name="connsiteY10" fmla="*/ 1125335 h 5836037"/>
              <a:gd name="connsiteX11" fmla="*/ 4093000 w 4442476"/>
              <a:gd name="connsiteY11" fmla="*/ 4431 h 5836037"/>
              <a:gd name="connsiteX0" fmla="*/ 4007940 w 4357416"/>
              <a:gd name="connsiteY0" fmla="*/ 4431 h 5857302"/>
              <a:gd name="connsiteX1" fmla="*/ 4264949 w 4357416"/>
              <a:gd name="connsiteY1" fmla="*/ 210936 h 5857302"/>
              <a:gd name="connsiteX2" fmla="*/ 4335478 w 4357416"/>
              <a:gd name="connsiteY2" fmla="*/ 391024 h 5857302"/>
              <a:gd name="connsiteX3" fmla="*/ 4357416 w 4357416"/>
              <a:gd name="connsiteY3" fmla="*/ 470126 h 5857302"/>
              <a:gd name="connsiteX4" fmla="*/ 4357416 w 4357416"/>
              <a:gd name="connsiteY4" fmla="*/ 5836037 h 5857302"/>
              <a:gd name="connsiteX5" fmla="*/ 0 w 4357416"/>
              <a:gd name="connsiteY5" fmla="*/ 5857302 h 5857302"/>
              <a:gd name="connsiteX6" fmla="*/ 135901 w 4357416"/>
              <a:gd name="connsiteY6" fmla="*/ 5617110 h 5857302"/>
              <a:gd name="connsiteX7" fmla="*/ 1110782 w 4357416"/>
              <a:gd name="connsiteY7" fmla="*/ 4762388 h 5857302"/>
              <a:gd name="connsiteX8" fmla="*/ 2230665 w 4357416"/>
              <a:gd name="connsiteY8" fmla="*/ 4238406 h 5857302"/>
              <a:gd name="connsiteX9" fmla="*/ 1511474 w 4357416"/>
              <a:gd name="connsiteY9" fmla="*/ 2481525 h 5857302"/>
              <a:gd name="connsiteX10" fmla="*/ 2621084 w 4357416"/>
              <a:gd name="connsiteY10" fmla="*/ 1125335 h 5857302"/>
              <a:gd name="connsiteX11" fmla="*/ 4007940 w 4357416"/>
              <a:gd name="connsiteY11" fmla="*/ 4431 h 5857302"/>
              <a:gd name="connsiteX0" fmla="*/ 4007940 w 4357416"/>
              <a:gd name="connsiteY0" fmla="*/ 4431 h 5857302"/>
              <a:gd name="connsiteX1" fmla="*/ 4264949 w 4357416"/>
              <a:gd name="connsiteY1" fmla="*/ 210936 h 5857302"/>
              <a:gd name="connsiteX2" fmla="*/ 4335478 w 4357416"/>
              <a:gd name="connsiteY2" fmla="*/ 391024 h 5857302"/>
              <a:gd name="connsiteX3" fmla="*/ 4357416 w 4357416"/>
              <a:gd name="connsiteY3" fmla="*/ 470126 h 5857302"/>
              <a:gd name="connsiteX4" fmla="*/ 4357416 w 4357416"/>
              <a:gd name="connsiteY4" fmla="*/ 5836037 h 5857302"/>
              <a:gd name="connsiteX5" fmla="*/ 0 w 4357416"/>
              <a:gd name="connsiteY5" fmla="*/ 5857302 h 5857302"/>
              <a:gd name="connsiteX6" fmla="*/ 189064 w 4357416"/>
              <a:gd name="connsiteY6" fmla="*/ 5617110 h 5857302"/>
              <a:gd name="connsiteX7" fmla="*/ 1110782 w 4357416"/>
              <a:gd name="connsiteY7" fmla="*/ 4762388 h 5857302"/>
              <a:gd name="connsiteX8" fmla="*/ 2230665 w 4357416"/>
              <a:gd name="connsiteY8" fmla="*/ 4238406 h 5857302"/>
              <a:gd name="connsiteX9" fmla="*/ 1511474 w 4357416"/>
              <a:gd name="connsiteY9" fmla="*/ 2481525 h 5857302"/>
              <a:gd name="connsiteX10" fmla="*/ 2621084 w 4357416"/>
              <a:gd name="connsiteY10" fmla="*/ 1125335 h 5857302"/>
              <a:gd name="connsiteX11" fmla="*/ 4007940 w 4357416"/>
              <a:gd name="connsiteY11" fmla="*/ 4431 h 5857302"/>
              <a:gd name="connsiteX0" fmla="*/ 4007940 w 4357416"/>
              <a:gd name="connsiteY0" fmla="*/ 4431 h 5857302"/>
              <a:gd name="connsiteX1" fmla="*/ 4264949 w 4357416"/>
              <a:gd name="connsiteY1" fmla="*/ 210936 h 5857302"/>
              <a:gd name="connsiteX2" fmla="*/ 4335478 w 4357416"/>
              <a:gd name="connsiteY2" fmla="*/ 391024 h 5857302"/>
              <a:gd name="connsiteX3" fmla="*/ 4357416 w 4357416"/>
              <a:gd name="connsiteY3" fmla="*/ 470126 h 5857302"/>
              <a:gd name="connsiteX4" fmla="*/ 4357416 w 4357416"/>
              <a:gd name="connsiteY4" fmla="*/ 5836037 h 5857302"/>
              <a:gd name="connsiteX5" fmla="*/ 0 w 4357416"/>
              <a:gd name="connsiteY5" fmla="*/ 5857302 h 5857302"/>
              <a:gd name="connsiteX6" fmla="*/ 189064 w 4357416"/>
              <a:gd name="connsiteY6" fmla="*/ 5617110 h 5857302"/>
              <a:gd name="connsiteX7" fmla="*/ 1110782 w 4357416"/>
              <a:gd name="connsiteY7" fmla="*/ 4762388 h 5857302"/>
              <a:gd name="connsiteX8" fmla="*/ 2230665 w 4357416"/>
              <a:gd name="connsiteY8" fmla="*/ 4238406 h 5857302"/>
              <a:gd name="connsiteX9" fmla="*/ 1511474 w 4357416"/>
              <a:gd name="connsiteY9" fmla="*/ 2481525 h 5857302"/>
              <a:gd name="connsiteX10" fmla="*/ 2621084 w 4357416"/>
              <a:gd name="connsiteY10" fmla="*/ 1125335 h 5857302"/>
              <a:gd name="connsiteX11" fmla="*/ 4007940 w 4357416"/>
              <a:gd name="connsiteY11" fmla="*/ 4431 h 5857302"/>
              <a:gd name="connsiteX0" fmla="*/ 4007940 w 4357416"/>
              <a:gd name="connsiteY0" fmla="*/ 4431 h 5857302"/>
              <a:gd name="connsiteX1" fmla="*/ 4264949 w 4357416"/>
              <a:gd name="connsiteY1" fmla="*/ 210936 h 5857302"/>
              <a:gd name="connsiteX2" fmla="*/ 4335478 w 4357416"/>
              <a:gd name="connsiteY2" fmla="*/ 391024 h 5857302"/>
              <a:gd name="connsiteX3" fmla="*/ 4357416 w 4357416"/>
              <a:gd name="connsiteY3" fmla="*/ 470126 h 5857302"/>
              <a:gd name="connsiteX4" fmla="*/ 4357416 w 4357416"/>
              <a:gd name="connsiteY4" fmla="*/ 5836037 h 5857302"/>
              <a:gd name="connsiteX5" fmla="*/ 0 w 4357416"/>
              <a:gd name="connsiteY5" fmla="*/ 5857302 h 5857302"/>
              <a:gd name="connsiteX6" fmla="*/ 189064 w 4357416"/>
              <a:gd name="connsiteY6" fmla="*/ 5617110 h 5857302"/>
              <a:gd name="connsiteX7" fmla="*/ 1110782 w 4357416"/>
              <a:gd name="connsiteY7" fmla="*/ 4762388 h 5857302"/>
              <a:gd name="connsiteX8" fmla="*/ 2230665 w 4357416"/>
              <a:gd name="connsiteY8" fmla="*/ 4238406 h 5857302"/>
              <a:gd name="connsiteX9" fmla="*/ 1511474 w 4357416"/>
              <a:gd name="connsiteY9" fmla="*/ 2481525 h 5857302"/>
              <a:gd name="connsiteX10" fmla="*/ 2621084 w 4357416"/>
              <a:gd name="connsiteY10" fmla="*/ 1125335 h 5857302"/>
              <a:gd name="connsiteX11" fmla="*/ 4007940 w 4357416"/>
              <a:gd name="connsiteY11" fmla="*/ 4431 h 5857302"/>
              <a:gd name="connsiteX0" fmla="*/ 4007940 w 4357416"/>
              <a:gd name="connsiteY0" fmla="*/ 4431 h 5857302"/>
              <a:gd name="connsiteX1" fmla="*/ 4264949 w 4357416"/>
              <a:gd name="connsiteY1" fmla="*/ 210936 h 5857302"/>
              <a:gd name="connsiteX2" fmla="*/ 4335478 w 4357416"/>
              <a:gd name="connsiteY2" fmla="*/ 391024 h 5857302"/>
              <a:gd name="connsiteX3" fmla="*/ 4357416 w 4357416"/>
              <a:gd name="connsiteY3" fmla="*/ 470126 h 5857302"/>
              <a:gd name="connsiteX4" fmla="*/ 4357416 w 4357416"/>
              <a:gd name="connsiteY4" fmla="*/ 5836037 h 5857302"/>
              <a:gd name="connsiteX5" fmla="*/ 0 w 4357416"/>
              <a:gd name="connsiteY5" fmla="*/ 5857302 h 5857302"/>
              <a:gd name="connsiteX6" fmla="*/ 189064 w 4357416"/>
              <a:gd name="connsiteY6" fmla="*/ 5617110 h 5857302"/>
              <a:gd name="connsiteX7" fmla="*/ 1110782 w 4357416"/>
              <a:gd name="connsiteY7" fmla="*/ 4762388 h 5857302"/>
              <a:gd name="connsiteX8" fmla="*/ 2230665 w 4357416"/>
              <a:gd name="connsiteY8" fmla="*/ 4238406 h 5857302"/>
              <a:gd name="connsiteX9" fmla="*/ 1511474 w 4357416"/>
              <a:gd name="connsiteY9" fmla="*/ 2481525 h 5857302"/>
              <a:gd name="connsiteX10" fmla="*/ 2621084 w 4357416"/>
              <a:gd name="connsiteY10" fmla="*/ 1125335 h 5857302"/>
              <a:gd name="connsiteX11" fmla="*/ 4007940 w 4357416"/>
              <a:gd name="connsiteY11" fmla="*/ 4431 h 5857302"/>
              <a:gd name="connsiteX0" fmla="*/ 4139415 w 4488891"/>
              <a:gd name="connsiteY0" fmla="*/ 4431 h 5857302"/>
              <a:gd name="connsiteX1" fmla="*/ 4396424 w 4488891"/>
              <a:gd name="connsiteY1" fmla="*/ 210936 h 5857302"/>
              <a:gd name="connsiteX2" fmla="*/ 4466953 w 4488891"/>
              <a:gd name="connsiteY2" fmla="*/ 391024 h 5857302"/>
              <a:gd name="connsiteX3" fmla="*/ 4488891 w 4488891"/>
              <a:gd name="connsiteY3" fmla="*/ 470126 h 5857302"/>
              <a:gd name="connsiteX4" fmla="*/ 4488891 w 4488891"/>
              <a:gd name="connsiteY4" fmla="*/ 5836037 h 5857302"/>
              <a:gd name="connsiteX5" fmla="*/ 131475 w 4488891"/>
              <a:gd name="connsiteY5" fmla="*/ 5857302 h 5857302"/>
              <a:gd name="connsiteX6" fmla="*/ 1242257 w 4488891"/>
              <a:gd name="connsiteY6" fmla="*/ 4762388 h 5857302"/>
              <a:gd name="connsiteX7" fmla="*/ 2362140 w 4488891"/>
              <a:gd name="connsiteY7" fmla="*/ 4238406 h 5857302"/>
              <a:gd name="connsiteX8" fmla="*/ 1642949 w 4488891"/>
              <a:gd name="connsiteY8" fmla="*/ 2481525 h 5857302"/>
              <a:gd name="connsiteX9" fmla="*/ 2752559 w 4488891"/>
              <a:gd name="connsiteY9" fmla="*/ 1125335 h 5857302"/>
              <a:gd name="connsiteX10" fmla="*/ 4139415 w 4488891"/>
              <a:gd name="connsiteY10" fmla="*/ 4431 h 5857302"/>
              <a:gd name="connsiteX0" fmla="*/ 4292446 w 4641922"/>
              <a:gd name="connsiteY0" fmla="*/ 4431 h 5857302"/>
              <a:gd name="connsiteX1" fmla="*/ 4549455 w 4641922"/>
              <a:gd name="connsiteY1" fmla="*/ 210936 h 5857302"/>
              <a:gd name="connsiteX2" fmla="*/ 4619984 w 4641922"/>
              <a:gd name="connsiteY2" fmla="*/ 391024 h 5857302"/>
              <a:gd name="connsiteX3" fmla="*/ 4641922 w 4641922"/>
              <a:gd name="connsiteY3" fmla="*/ 470126 h 5857302"/>
              <a:gd name="connsiteX4" fmla="*/ 4641922 w 4641922"/>
              <a:gd name="connsiteY4" fmla="*/ 5836037 h 5857302"/>
              <a:gd name="connsiteX5" fmla="*/ 284506 w 4641922"/>
              <a:gd name="connsiteY5" fmla="*/ 5857302 h 5857302"/>
              <a:gd name="connsiteX6" fmla="*/ 569653 w 4641922"/>
              <a:gd name="connsiteY6" fmla="*/ 5485161 h 5857302"/>
              <a:gd name="connsiteX7" fmla="*/ 1395288 w 4641922"/>
              <a:gd name="connsiteY7" fmla="*/ 4762388 h 5857302"/>
              <a:gd name="connsiteX8" fmla="*/ 2515171 w 4641922"/>
              <a:gd name="connsiteY8" fmla="*/ 4238406 h 5857302"/>
              <a:gd name="connsiteX9" fmla="*/ 1795980 w 4641922"/>
              <a:gd name="connsiteY9" fmla="*/ 2481525 h 5857302"/>
              <a:gd name="connsiteX10" fmla="*/ 2905590 w 4641922"/>
              <a:gd name="connsiteY10" fmla="*/ 1125335 h 5857302"/>
              <a:gd name="connsiteX11" fmla="*/ 4292446 w 4641922"/>
              <a:gd name="connsiteY11" fmla="*/ 4431 h 5857302"/>
              <a:gd name="connsiteX0" fmla="*/ 4292446 w 4641922"/>
              <a:gd name="connsiteY0" fmla="*/ 4431 h 5857302"/>
              <a:gd name="connsiteX1" fmla="*/ 4549455 w 4641922"/>
              <a:gd name="connsiteY1" fmla="*/ 210936 h 5857302"/>
              <a:gd name="connsiteX2" fmla="*/ 4619984 w 4641922"/>
              <a:gd name="connsiteY2" fmla="*/ 391024 h 5857302"/>
              <a:gd name="connsiteX3" fmla="*/ 4641922 w 4641922"/>
              <a:gd name="connsiteY3" fmla="*/ 470126 h 5857302"/>
              <a:gd name="connsiteX4" fmla="*/ 4641922 w 4641922"/>
              <a:gd name="connsiteY4" fmla="*/ 5836037 h 5857302"/>
              <a:gd name="connsiteX5" fmla="*/ 284506 w 4641922"/>
              <a:gd name="connsiteY5" fmla="*/ 5857302 h 5857302"/>
              <a:gd name="connsiteX6" fmla="*/ 569653 w 4641922"/>
              <a:gd name="connsiteY6" fmla="*/ 5485161 h 5857302"/>
              <a:gd name="connsiteX7" fmla="*/ 1395288 w 4641922"/>
              <a:gd name="connsiteY7" fmla="*/ 4762388 h 5857302"/>
              <a:gd name="connsiteX8" fmla="*/ 2515171 w 4641922"/>
              <a:gd name="connsiteY8" fmla="*/ 4238406 h 5857302"/>
              <a:gd name="connsiteX9" fmla="*/ 1795980 w 4641922"/>
              <a:gd name="connsiteY9" fmla="*/ 2481525 h 5857302"/>
              <a:gd name="connsiteX10" fmla="*/ 2905590 w 4641922"/>
              <a:gd name="connsiteY10" fmla="*/ 1125335 h 5857302"/>
              <a:gd name="connsiteX11" fmla="*/ 4292446 w 4641922"/>
              <a:gd name="connsiteY11" fmla="*/ 4431 h 5857302"/>
              <a:gd name="connsiteX0" fmla="*/ 4313053 w 4662529"/>
              <a:gd name="connsiteY0" fmla="*/ 4431 h 5857302"/>
              <a:gd name="connsiteX1" fmla="*/ 4570062 w 4662529"/>
              <a:gd name="connsiteY1" fmla="*/ 210936 h 5857302"/>
              <a:gd name="connsiteX2" fmla="*/ 4640591 w 4662529"/>
              <a:gd name="connsiteY2" fmla="*/ 391024 h 5857302"/>
              <a:gd name="connsiteX3" fmla="*/ 4662529 w 4662529"/>
              <a:gd name="connsiteY3" fmla="*/ 470126 h 5857302"/>
              <a:gd name="connsiteX4" fmla="*/ 4662529 w 4662529"/>
              <a:gd name="connsiteY4" fmla="*/ 5836037 h 5857302"/>
              <a:gd name="connsiteX5" fmla="*/ 305113 w 4662529"/>
              <a:gd name="connsiteY5" fmla="*/ 5857302 h 5857302"/>
              <a:gd name="connsiteX6" fmla="*/ 590260 w 4662529"/>
              <a:gd name="connsiteY6" fmla="*/ 5485161 h 5857302"/>
              <a:gd name="connsiteX7" fmla="*/ 1415895 w 4662529"/>
              <a:gd name="connsiteY7" fmla="*/ 4762388 h 5857302"/>
              <a:gd name="connsiteX8" fmla="*/ 2535778 w 4662529"/>
              <a:gd name="connsiteY8" fmla="*/ 4238406 h 5857302"/>
              <a:gd name="connsiteX9" fmla="*/ 1816587 w 4662529"/>
              <a:gd name="connsiteY9" fmla="*/ 2481525 h 5857302"/>
              <a:gd name="connsiteX10" fmla="*/ 2926197 w 4662529"/>
              <a:gd name="connsiteY10" fmla="*/ 1125335 h 5857302"/>
              <a:gd name="connsiteX11" fmla="*/ 4313053 w 4662529"/>
              <a:gd name="connsiteY11" fmla="*/ 4431 h 5857302"/>
              <a:gd name="connsiteX0" fmla="*/ 4313053 w 4662529"/>
              <a:gd name="connsiteY0" fmla="*/ 4431 h 5857302"/>
              <a:gd name="connsiteX1" fmla="*/ 4570062 w 4662529"/>
              <a:gd name="connsiteY1" fmla="*/ 210936 h 5857302"/>
              <a:gd name="connsiteX2" fmla="*/ 4640591 w 4662529"/>
              <a:gd name="connsiteY2" fmla="*/ 391024 h 5857302"/>
              <a:gd name="connsiteX3" fmla="*/ 4662529 w 4662529"/>
              <a:gd name="connsiteY3" fmla="*/ 470126 h 5857302"/>
              <a:gd name="connsiteX4" fmla="*/ 4662529 w 4662529"/>
              <a:gd name="connsiteY4" fmla="*/ 5836037 h 5857302"/>
              <a:gd name="connsiteX5" fmla="*/ 305113 w 4662529"/>
              <a:gd name="connsiteY5" fmla="*/ 5857302 h 5857302"/>
              <a:gd name="connsiteX6" fmla="*/ 590260 w 4662529"/>
              <a:gd name="connsiteY6" fmla="*/ 5485161 h 5857302"/>
              <a:gd name="connsiteX7" fmla="*/ 1415895 w 4662529"/>
              <a:gd name="connsiteY7" fmla="*/ 4762388 h 5857302"/>
              <a:gd name="connsiteX8" fmla="*/ 2535778 w 4662529"/>
              <a:gd name="connsiteY8" fmla="*/ 4238406 h 5857302"/>
              <a:gd name="connsiteX9" fmla="*/ 1816587 w 4662529"/>
              <a:gd name="connsiteY9" fmla="*/ 2481525 h 5857302"/>
              <a:gd name="connsiteX10" fmla="*/ 2926197 w 4662529"/>
              <a:gd name="connsiteY10" fmla="*/ 1125335 h 5857302"/>
              <a:gd name="connsiteX11" fmla="*/ 4313053 w 4662529"/>
              <a:gd name="connsiteY11" fmla="*/ 4431 h 5857302"/>
              <a:gd name="connsiteX0" fmla="*/ 4313053 w 4662529"/>
              <a:gd name="connsiteY0" fmla="*/ 4431 h 5857302"/>
              <a:gd name="connsiteX1" fmla="*/ 4570062 w 4662529"/>
              <a:gd name="connsiteY1" fmla="*/ 210936 h 5857302"/>
              <a:gd name="connsiteX2" fmla="*/ 4640591 w 4662529"/>
              <a:gd name="connsiteY2" fmla="*/ 391024 h 5857302"/>
              <a:gd name="connsiteX3" fmla="*/ 4662529 w 4662529"/>
              <a:gd name="connsiteY3" fmla="*/ 470126 h 5857302"/>
              <a:gd name="connsiteX4" fmla="*/ 4662529 w 4662529"/>
              <a:gd name="connsiteY4" fmla="*/ 5836037 h 5857302"/>
              <a:gd name="connsiteX5" fmla="*/ 305113 w 4662529"/>
              <a:gd name="connsiteY5" fmla="*/ 5857302 h 5857302"/>
              <a:gd name="connsiteX6" fmla="*/ 590260 w 4662529"/>
              <a:gd name="connsiteY6" fmla="*/ 5485161 h 5857302"/>
              <a:gd name="connsiteX7" fmla="*/ 1415895 w 4662529"/>
              <a:gd name="connsiteY7" fmla="*/ 4762388 h 5857302"/>
              <a:gd name="connsiteX8" fmla="*/ 2535778 w 4662529"/>
              <a:gd name="connsiteY8" fmla="*/ 4238406 h 5857302"/>
              <a:gd name="connsiteX9" fmla="*/ 1816587 w 4662529"/>
              <a:gd name="connsiteY9" fmla="*/ 2481525 h 5857302"/>
              <a:gd name="connsiteX10" fmla="*/ 2926197 w 4662529"/>
              <a:gd name="connsiteY10" fmla="*/ 1125335 h 5857302"/>
              <a:gd name="connsiteX11" fmla="*/ 4313053 w 4662529"/>
              <a:gd name="connsiteY11" fmla="*/ 4431 h 5857302"/>
              <a:gd name="connsiteX0" fmla="*/ 4303336 w 4652812"/>
              <a:gd name="connsiteY0" fmla="*/ 4431 h 5857302"/>
              <a:gd name="connsiteX1" fmla="*/ 4560345 w 4652812"/>
              <a:gd name="connsiteY1" fmla="*/ 210936 h 5857302"/>
              <a:gd name="connsiteX2" fmla="*/ 4630874 w 4652812"/>
              <a:gd name="connsiteY2" fmla="*/ 391024 h 5857302"/>
              <a:gd name="connsiteX3" fmla="*/ 4652812 w 4652812"/>
              <a:gd name="connsiteY3" fmla="*/ 470126 h 5857302"/>
              <a:gd name="connsiteX4" fmla="*/ 4652812 w 4652812"/>
              <a:gd name="connsiteY4" fmla="*/ 5836037 h 5857302"/>
              <a:gd name="connsiteX5" fmla="*/ 295396 w 4652812"/>
              <a:gd name="connsiteY5" fmla="*/ 5857302 h 5857302"/>
              <a:gd name="connsiteX6" fmla="*/ 623073 w 4652812"/>
              <a:gd name="connsiteY6" fmla="*/ 5495794 h 5857302"/>
              <a:gd name="connsiteX7" fmla="*/ 1406178 w 4652812"/>
              <a:gd name="connsiteY7" fmla="*/ 4762388 h 5857302"/>
              <a:gd name="connsiteX8" fmla="*/ 2526061 w 4652812"/>
              <a:gd name="connsiteY8" fmla="*/ 4238406 h 5857302"/>
              <a:gd name="connsiteX9" fmla="*/ 1806870 w 4652812"/>
              <a:gd name="connsiteY9" fmla="*/ 2481525 h 5857302"/>
              <a:gd name="connsiteX10" fmla="*/ 2916480 w 4652812"/>
              <a:gd name="connsiteY10" fmla="*/ 1125335 h 5857302"/>
              <a:gd name="connsiteX11" fmla="*/ 4303336 w 4652812"/>
              <a:gd name="connsiteY11" fmla="*/ 4431 h 5857302"/>
              <a:gd name="connsiteX0" fmla="*/ 4303336 w 4652812"/>
              <a:gd name="connsiteY0" fmla="*/ 4431 h 5857302"/>
              <a:gd name="connsiteX1" fmla="*/ 4560345 w 4652812"/>
              <a:gd name="connsiteY1" fmla="*/ 210936 h 5857302"/>
              <a:gd name="connsiteX2" fmla="*/ 4630874 w 4652812"/>
              <a:gd name="connsiteY2" fmla="*/ 391024 h 5857302"/>
              <a:gd name="connsiteX3" fmla="*/ 4652812 w 4652812"/>
              <a:gd name="connsiteY3" fmla="*/ 470126 h 5857302"/>
              <a:gd name="connsiteX4" fmla="*/ 4652812 w 4652812"/>
              <a:gd name="connsiteY4" fmla="*/ 5836037 h 5857302"/>
              <a:gd name="connsiteX5" fmla="*/ 295396 w 4652812"/>
              <a:gd name="connsiteY5" fmla="*/ 5857302 h 5857302"/>
              <a:gd name="connsiteX6" fmla="*/ 623073 w 4652812"/>
              <a:gd name="connsiteY6" fmla="*/ 5495794 h 5857302"/>
              <a:gd name="connsiteX7" fmla="*/ 1406178 w 4652812"/>
              <a:gd name="connsiteY7" fmla="*/ 4762388 h 5857302"/>
              <a:gd name="connsiteX8" fmla="*/ 2526061 w 4652812"/>
              <a:gd name="connsiteY8" fmla="*/ 4238406 h 5857302"/>
              <a:gd name="connsiteX9" fmla="*/ 1806870 w 4652812"/>
              <a:gd name="connsiteY9" fmla="*/ 2481525 h 5857302"/>
              <a:gd name="connsiteX10" fmla="*/ 2916480 w 4652812"/>
              <a:gd name="connsiteY10" fmla="*/ 1125335 h 5857302"/>
              <a:gd name="connsiteX11" fmla="*/ 4303336 w 4652812"/>
              <a:gd name="connsiteY11" fmla="*/ 4431 h 5857302"/>
              <a:gd name="connsiteX0" fmla="*/ 4139416 w 4488892"/>
              <a:gd name="connsiteY0" fmla="*/ 4431 h 5857302"/>
              <a:gd name="connsiteX1" fmla="*/ 4396425 w 4488892"/>
              <a:gd name="connsiteY1" fmla="*/ 210936 h 5857302"/>
              <a:gd name="connsiteX2" fmla="*/ 4466954 w 4488892"/>
              <a:gd name="connsiteY2" fmla="*/ 391024 h 5857302"/>
              <a:gd name="connsiteX3" fmla="*/ 4488892 w 4488892"/>
              <a:gd name="connsiteY3" fmla="*/ 470126 h 5857302"/>
              <a:gd name="connsiteX4" fmla="*/ 4488892 w 4488892"/>
              <a:gd name="connsiteY4" fmla="*/ 5836037 h 5857302"/>
              <a:gd name="connsiteX5" fmla="*/ 131476 w 4488892"/>
              <a:gd name="connsiteY5" fmla="*/ 5857302 h 5857302"/>
              <a:gd name="connsiteX6" fmla="*/ 1242258 w 4488892"/>
              <a:gd name="connsiteY6" fmla="*/ 4762388 h 5857302"/>
              <a:gd name="connsiteX7" fmla="*/ 2362141 w 4488892"/>
              <a:gd name="connsiteY7" fmla="*/ 4238406 h 5857302"/>
              <a:gd name="connsiteX8" fmla="*/ 1642950 w 4488892"/>
              <a:gd name="connsiteY8" fmla="*/ 2481525 h 5857302"/>
              <a:gd name="connsiteX9" fmla="*/ 2752560 w 4488892"/>
              <a:gd name="connsiteY9" fmla="*/ 1125335 h 5857302"/>
              <a:gd name="connsiteX10" fmla="*/ 4139416 w 4488892"/>
              <a:gd name="connsiteY10" fmla="*/ 4431 h 5857302"/>
              <a:gd name="connsiteX0" fmla="*/ 3893492 w 4242968"/>
              <a:gd name="connsiteY0" fmla="*/ 4431 h 5867935"/>
              <a:gd name="connsiteX1" fmla="*/ 4150501 w 4242968"/>
              <a:gd name="connsiteY1" fmla="*/ 210936 h 5867935"/>
              <a:gd name="connsiteX2" fmla="*/ 4221030 w 4242968"/>
              <a:gd name="connsiteY2" fmla="*/ 391024 h 5867935"/>
              <a:gd name="connsiteX3" fmla="*/ 4242968 w 4242968"/>
              <a:gd name="connsiteY3" fmla="*/ 470126 h 5867935"/>
              <a:gd name="connsiteX4" fmla="*/ 4242968 w 4242968"/>
              <a:gd name="connsiteY4" fmla="*/ 5836037 h 5867935"/>
              <a:gd name="connsiteX5" fmla="*/ 151366 w 4242968"/>
              <a:gd name="connsiteY5" fmla="*/ 5867935 h 5867935"/>
              <a:gd name="connsiteX6" fmla="*/ 996334 w 4242968"/>
              <a:gd name="connsiteY6" fmla="*/ 4762388 h 5867935"/>
              <a:gd name="connsiteX7" fmla="*/ 2116217 w 4242968"/>
              <a:gd name="connsiteY7" fmla="*/ 4238406 h 5867935"/>
              <a:gd name="connsiteX8" fmla="*/ 1397026 w 4242968"/>
              <a:gd name="connsiteY8" fmla="*/ 2481525 h 5867935"/>
              <a:gd name="connsiteX9" fmla="*/ 2506636 w 4242968"/>
              <a:gd name="connsiteY9" fmla="*/ 1125335 h 5867935"/>
              <a:gd name="connsiteX10" fmla="*/ 3893492 w 4242968"/>
              <a:gd name="connsiteY10" fmla="*/ 4431 h 5867935"/>
              <a:gd name="connsiteX0" fmla="*/ 3820126 w 4169602"/>
              <a:gd name="connsiteY0" fmla="*/ 4431 h 5867935"/>
              <a:gd name="connsiteX1" fmla="*/ 4077135 w 4169602"/>
              <a:gd name="connsiteY1" fmla="*/ 210936 h 5867935"/>
              <a:gd name="connsiteX2" fmla="*/ 4147664 w 4169602"/>
              <a:gd name="connsiteY2" fmla="*/ 391024 h 5867935"/>
              <a:gd name="connsiteX3" fmla="*/ 4169602 w 4169602"/>
              <a:gd name="connsiteY3" fmla="*/ 470126 h 5867935"/>
              <a:gd name="connsiteX4" fmla="*/ 4169602 w 4169602"/>
              <a:gd name="connsiteY4" fmla="*/ 5836037 h 5867935"/>
              <a:gd name="connsiteX5" fmla="*/ 78000 w 4169602"/>
              <a:gd name="connsiteY5" fmla="*/ 5867935 h 5867935"/>
              <a:gd name="connsiteX6" fmla="*/ 922968 w 4169602"/>
              <a:gd name="connsiteY6" fmla="*/ 4762388 h 5867935"/>
              <a:gd name="connsiteX7" fmla="*/ 2042851 w 4169602"/>
              <a:gd name="connsiteY7" fmla="*/ 4238406 h 5867935"/>
              <a:gd name="connsiteX8" fmla="*/ 1323660 w 4169602"/>
              <a:gd name="connsiteY8" fmla="*/ 2481525 h 5867935"/>
              <a:gd name="connsiteX9" fmla="*/ 2433270 w 4169602"/>
              <a:gd name="connsiteY9" fmla="*/ 1125335 h 5867935"/>
              <a:gd name="connsiteX10" fmla="*/ 3820126 w 4169602"/>
              <a:gd name="connsiteY10" fmla="*/ 4431 h 5867935"/>
              <a:gd name="connsiteX0" fmla="*/ 3802573 w 4152049"/>
              <a:gd name="connsiteY0" fmla="*/ 4431 h 5867935"/>
              <a:gd name="connsiteX1" fmla="*/ 4059582 w 4152049"/>
              <a:gd name="connsiteY1" fmla="*/ 210936 h 5867935"/>
              <a:gd name="connsiteX2" fmla="*/ 4130111 w 4152049"/>
              <a:gd name="connsiteY2" fmla="*/ 391024 h 5867935"/>
              <a:gd name="connsiteX3" fmla="*/ 4152049 w 4152049"/>
              <a:gd name="connsiteY3" fmla="*/ 470126 h 5867935"/>
              <a:gd name="connsiteX4" fmla="*/ 4152049 w 4152049"/>
              <a:gd name="connsiteY4" fmla="*/ 5836037 h 5867935"/>
              <a:gd name="connsiteX5" fmla="*/ 60447 w 4152049"/>
              <a:gd name="connsiteY5" fmla="*/ 5867935 h 5867935"/>
              <a:gd name="connsiteX6" fmla="*/ 905415 w 4152049"/>
              <a:gd name="connsiteY6" fmla="*/ 4762388 h 5867935"/>
              <a:gd name="connsiteX7" fmla="*/ 2025298 w 4152049"/>
              <a:gd name="connsiteY7" fmla="*/ 4238406 h 5867935"/>
              <a:gd name="connsiteX8" fmla="*/ 1306107 w 4152049"/>
              <a:gd name="connsiteY8" fmla="*/ 2481525 h 5867935"/>
              <a:gd name="connsiteX9" fmla="*/ 2415717 w 4152049"/>
              <a:gd name="connsiteY9" fmla="*/ 1125335 h 5867935"/>
              <a:gd name="connsiteX10" fmla="*/ 3802573 w 4152049"/>
              <a:gd name="connsiteY10" fmla="*/ 4431 h 5867935"/>
              <a:gd name="connsiteX0" fmla="*/ 3804377 w 4153853"/>
              <a:gd name="connsiteY0" fmla="*/ 4431 h 5867935"/>
              <a:gd name="connsiteX1" fmla="*/ 4061386 w 4153853"/>
              <a:gd name="connsiteY1" fmla="*/ 210936 h 5867935"/>
              <a:gd name="connsiteX2" fmla="*/ 4131915 w 4153853"/>
              <a:gd name="connsiteY2" fmla="*/ 391024 h 5867935"/>
              <a:gd name="connsiteX3" fmla="*/ 4153853 w 4153853"/>
              <a:gd name="connsiteY3" fmla="*/ 470126 h 5867935"/>
              <a:gd name="connsiteX4" fmla="*/ 4153853 w 4153853"/>
              <a:gd name="connsiteY4" fmla="*/ 5836037 h 5867935"/>
              <a:gd name="connsiteX5" fmla="*/ 62251 w 4153853"/>
              <a:gd name="connsiteY5" fmla="*/ 5867935 h 5867935"/>
              <a:gd name="connsiteX6" fmla="*/ 907219 w 4153853"/>
              <a:gd name="connsiteY6" fmla="*/ 4762388 h 5867935"/>
              <a:gd name="connsiteX7" fmla="*/ 2027102 w 4153853"/>
              <a:gd name="connsiteY7" fmla="*/ 4238406 h 5867935"/>
              <a:gd name="connsiteX8" fmla="*/ 1307911 w 4153853"/>
              <a:gd name="connsiteY8" fmla="*/ 2481525 h 5867935"/>
              <a:gd name="connsiteX9" fmla="*/ 2417521 w 4153853"/>
              <a:gd name="connsiteY9" fmla="*/ 1125335 h 5867935"/>
              <a:gd name="connsiteX10" fmla="*/ 3804377 w 4153853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304212 w 4150154"/>
              <a:gd name="connsiteY8" fmla="*/ 2481525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304212 w 4150154"/>
              <a:gd name="connsiteY8" fmla="*/ 2481525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51506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51506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51506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51506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51506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80203 w 4150154"/>
              <a:gd name="connsiteY9" fmla="*/ 241445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263538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263538 h 5867935"/>
              <a:gd name="connsiteX10" fmla="*/ 1583400 w 4150154"/>
              <a:gd name="connsiteY10" fmla="*/ 165489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263538 h 5867935"/>
              <a:gd name="connsiteX10" fmla="*/ 1292452 w 4150154"/>
              <a:gd name="connsiteY10" fmla="*/ 110326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024446 w 3373922"/>
              <a:gd name="connsiteY0" fmla="*/ 4431 h 5851014"/>
              <a:gd name="connsiteX1" fmla="*/ 3281455 w 3373922"/>
              <a:gd name="connsiteY1" fmla="*/ 210936 h 5851014"/>
              <a:gd name="connsiteX2" fmla="*/ 3351984 w 3373922"/>
              <a:gd name="connsiteY2" fmla="*/ 391024 h 5851014"/>
              <a:gd name="connsiteX3" fmla="*/ 3373922 w 3373922"/>
              <a:gd name="connsiteY3" fmla="*/ 470126 h 5851014"/>
              <a:gd name="connsiteX4" fmla="*/ 3373922 w 3373922"/>
              <a:gd name="connsiteY4" fmla="*/ 5836037 h 5851014"/>
              <a:gd name="connsiteX5" fmla="*/ 167417 w 3373922"/>
              <a:gd name="connsiteY5" fmla="*/ 5851014 h 5851014"/>
              <a:gd name="connsiteX6" fmla="*/ 191083 w 3373922"/>
              <a:gd name="connsiteY6" fmla="*/ 4709225 h 5851014"/>
              <a:gd name="connsiteX7" fmla="*/ 1247171 w 3373922"/>
              <a:gd name="connsiteY7" fmla="*/ 4238406 h 5851014"/>
              <a:gd name="connsiteX8" fmla="*/ 662188 w 3373922"/>
              <a:gd name="connsiteY8" fmla="*/ 3373651 h 5851014"/>
              <a:gd name="connsiteX9" fmla="*/ 489679 w 3373922"/>
              <a:gd name="connsiteY9" fmla="*/ 2263538 h 5851014"/>
              <a:gd name="connsiteX10" fmla="*/ 516220 w 3373922"/>
              <a:gd name="connsiteY10" fmla="*/ 1103269 h 5851014"/>
              <a:gd name="connsiteX11" fmla="*/ 1637590 w 3373922"/>
              <a:gd name="connsiteY11" fmla="*/ 1125335 h 5851014"/>
              <a:gd name="connsiteX12" fmla="*/ 3024446 w 3373922"/>
              <a:gd name="connsiteY12" fmla="*/ 4431 h 5851014"/>
              <a:gd name="connsiteX0" fmla="*/ 3024446 w 3373922"/>
              <a:gd name="connsiteY0" fmla="*/ 4431 h 5851014"/>
              <a:gd name="connsiteX1" fmla="*/ 3281455 w 3373922"/>
              <a:gd name="connsiteY1" fmla="*/ 210936 h 5851014"/>
              <a:gd name="connsiteX2" fmla="*/ 3351984 w 3373922"/>
              <a:gd name="connsiteY2" fmla="*/ 391024 h 5851014"/>
              <a:gd name="connsiteX3" fmla="*/ 3373922 w 3373922"/>
              <a:gd name="connsiteY3" fmla="*/ 470126 h 5851014"/>
              <a:gd name="connsiteX4" fmla="*/ 3373922 w 3373922"/>
              <a:gd name="connsiteY4" fmla="*/ 5836037 h 5851014"/>
              <a:gd name="connsiteX5" fmla="*/ 167417 w 3373922"/>
              <a:gd name="connsiteY5" fmla="*/ 5851014 h 5851014"/>
              <a:gd name="connsiteX6" fmla="*/ 191083 w 3373922"/>
              <a:gd name="connsiteY6" fmla="*/ 4709225 h 5851014"/>
              <a:gd name="connsiteX7" fmla="*/ 1247171 w 3373922"/>
              <a:gd name="connsiteY7" fmla="*/ 4238406 h 5851014"/>
              <a:gd name="connsiteX8" fmla="*/ 662188 w 3373922"/>
              <a:gd name="connsiteY8" fmla="*/ 3373651 h 5851014"/>
              <a:gd name="connsiteX9" fmla="*/ 388612 w 3373922"/>
              <a:gd name="connsiteY9" fmla="*/ 2256770 h 5851014"/>
              <a:gd name="connsiteX10" fmla="*/ 516220 w 3373922"/>
              <a:gd name="connsiteY10" fmla="*/ 1103269 h 5851014"/>
              <a:gd name="connsiteX11" fmla="*/ 1637590 w 3373922"/>
              <a:gd name="connsiteY11" fmla="*/ 1125335 h 5851014"/>
              <a:gd name="connsiteX12" fmla="*/ 3024446 w 3373922"/>
              <a:gd name="connsiteY12" fmla="*/ 4431 h 5851014"/>
              <a:gd name="connsiteX0" fmla="*/ 3024446 w 3373922"/>
              <a:gd name="connsiteY0" fmla="*/ 4431 h 5851014"/>
              <a:gd name="connsiteX1" fmla="*/ 3281455 w 3373922"/>
              <a:gd name="connsiteY1" fmla="*/ 210936 h 5851014"/>
              <a:gd name="connsiteX2" fmla="*/ 3351984 w 3373922"/>
              <a:gd name="connsiteY2" fmla="*/ 391024 h 5851014"/>
              <a:gd name="connsiteX3" fmla="*/ 3373922 w 3373922"/>
              <a:gd name="connsiteY3" fmla="*/ 470126 h 5851014"/>
              <a:gd name="connsiteX4" fmla="*/ 3373922 w 3373922"/>
              <a:gd name="connsiteY4" fmla="*/ 5836037 h 5851014"/>
              <a:gd name="connsiteX5" fmla="*/ 167417 w 3373922"/>
              <a:gd name="connsiteY5" fmla="*/ 5851014 h 5851014"/>
              <a:gd name="connsiteX6" fmla="*/ 191083 w 3373922"/>
              <a:gd name="connsiteY6" fmla="*/ 4709225 h 5851014"/>
              <a:gd name="connsiteX7" fmla="*/ 1247171 w 3373922"/>
              <a:gd name="connsiteY7" fmla="*/ 4238406 h 5851014"/>
              <a:gd name="connsiteX8" fmla="*/ 662188 w 3373922"/>
              <a:gd name="connsiteY8" fmla="*/ 3373651 h 5851014"/>
              <a:gd name="connsiteX9" fmla="*/ 388612 w 3373922"/>
              <a:gd name="connsiteY9" fmla="*/ 2256770 h 5851014"/>
              <a:gd name="connsiteX10" fmla="*/ 516220 w 3373922"/>
              <a:gd name="connsiteY10" fmla="*/ 1103269 h 5851014"/>
              <a:gd name="connsiteX11" fmla="*/ 1637590 w 3373922"/>
              <a:gd name="connsiteY11" fmla="*/ 1125335 h 5851014"/>
              <a:gd name="connsiteX12" fmla="*/ 3024446 w 3373922"/>
              <a:gd name="connsiteY12" fmla="*/ 4431 h 5851014"/>
              <a:gd name="connsiteX0" fmla="*/ 3024446 w 3373922"/>
              <a:gd name="connsiteY0" fmla="*/ 9109 h 5855692"/>
              <a:gd name="connsiteX1" fmla="*/ 3281455 w 3373922"/>
              <a:gd name="connsiteY1" fmla="*/ 215614 h 5855692"/>
              <a:gd name="connsiteX2" fmla="*/ 3351984 w 3373922"/>
              <a:gd name="connsiteY2" fmla="*/ 395702 h 5855692"/>
              <a:gd name="connsiteX3" fmla="*/ 3373922 w 3373922"/>
              <a:gd name="connsiteY3" fmla="*/ 474804 h 5855692"/>
              <a:gd name="connsiteX4" fmla="*/ 3373922 w 3373922"/>
              <a:gd name="connsiteY4" fmla="*/ 5840715 h 5855692"/>
              <a:gd name="connsiteX5" fmla="*/ 167417 w 3373922"/>
              <a:gd name="connsiteY5" fmla="*/ 5855692 h 5855692"/>
              <a:gd name="connsiteX6" fmla="*/ 191083 w 3373922"/>
              <a:gd name="connsiteY6" fmla="*/ 4713903 h 5855692"/>
              <a:gd name="connsiteX7" fmla="*/ 1247171 w 3373922"/>
              <a:gd name="connsiteY7" fmla="*/ 4243084 h 5855692"/>
              <a:gd name="connsiteX8" fmla="*/ 662188 w 3373922"/>
              <a:gd name="connsiteY8" fmla="*/ 3378329 h 5855692"/>
              <a:gd name="connsiteX9" fmla="*/ 388612 w 3373922"/>
              <a:gd name="connsiteY9" fmla="*/ 2261448 h 5855692"/>
              <a:gd name="connsiteX10" fmla="*/ 516220 w 3373922"/>
              <a:gd name="connsiteY10" fmla="*/ 1107947 h 5855692"/>
              <a:gd name="connsiteX11" fmla="*/ 1515086 w 3373922"/>
              <a:gd name="connsiteY11" fmla="*/ 774669 h 5855692"/>
              <a:gd name="connsiteX12" fmla="*/ 3024446 w 3373922"/>
              <a:gd name="connsiteY12" fmla="*/ 9109 h 5855692"/>
              <a:gd name="connsiteX0" fmla="*/ 3024446 w 3373922"/>
              <a:gd name="connsiteY0" fmla="*/ 15651 h 5862234"/>
              <a:gd name="connsiteX1" fmla="*/ 3281455 w 3373922"/>
              <a:gd name="connsiteY1" fmla="*/ 222156 h 5862234"/>
              <a:gd name="connsiteX2" fmla="*/ 3351984 w 3373922"/>
              <a:gd name="connsiteY2" fmla="*/ 402244 h 5862234"/>
              <a:gd name="connsiteX3" fmla="*/ 3373922 w 3373922"/>
              <a:gd name="connsiteY3" fmla="*/ 481346 h 5862234"/>
              <a:gd name="connsiteX4" fmla="*/ 3373922 w 3373922"/>
              <a:gd name="connsiteY4" fmla="*/ 5847257 h 5862234"/>
              <a:gd name="connsiteX5" fmla="*/ 167417 w 3373922"/>
              <a:gd name="connsiteY5" fmla="*/ 5862234 h 5862234"/>
              <a:gd name="connsiteX6" fmla="*/ 191083 w 3373922"/>
              <a:gd name="connsiteY6" fmla="*/ 4720445 h 5862234"/>
              <a:gd name="connsiteX7" fmla="*/ 1247171 w 3373922"/>
              <a:gd name="connsiteY7" fmla="*/ 4249626 h 5862234"/>
              <a:gd name="connsiteX8" fmla="*/ 662188 w 3373922"/>
              <a:gd name="connsiteY8" fmla="*/ 3384871 h 5862234"/>
              <a:gd name="connsiteX9" fmla="*/ 388612 w 3373922"/>
              <a:gd name="connsiteY9" fmla="*/ 2267990 h 5862234"/>
              <a:gd name="connsiteX10" fmla="*/ 516220 w 3373922"/>
              <a:gd name="connsiteY10" fmla="*/ 1114489 h 5862234"/>
              <a:gd name="connsiteX11" fmla="*/ 783121 w 3373922"/>
              <a:gd name="connsiteY11" fmla="*/ 628920 h 5862234"/>
              <a:gd name="connsiteX12" fmla="*/ 3024446 w 3373922"/>
              <a:gd name="connsiteY12" fmla="*/ 15651 h 5862234"/>
              <a:gd name="connsiteX0" fmla="*/ 3015258 w 3373922"/>
              <a:gd name="connsiteY0" fmla="*/ 86057 h 5641596"/>
              <a:gd name="connsiteX1" fmla="*/ 3281455 w 3373922"/>
              <a:gd name="connsiteY1" fmla="*/ 1518 h 5641596"/>
              <a:gd name="connsiteX2" fmla="*/ 3351984 w 3373922"/>
              <a:gd name="connsiteY2" fmla="*/ 181606 h 5641596"/>
              <a:gd name="connsiteX3" fmla="*/ 3373922 w 3373922"/>
              <a:gd name="connsiteY3" fmla="*/ 260708 h 5641596"/>
              <a:gd name="connsiteX4" fmla="*/ 3373922 w 3373922"/>
              <a:gd name="connsiteY4" fmla="*/ 5626619 h 5641596"/>
              <a:gd name="connsiteX5" fmla="*/ 167417 w 3373922"/>
              <a:gd name="connsiteY5" fmla="*/ 5641596 h 5641596"/>
              <a:gd name="connsiteX6" fmla="*/ 191083 w 3373922"/>
              <a:gd name="connsiteY6" fmla="*/ 4499807 h 5641596"/>
              <a:gd name="connsiteX7" fmla="*/ 1247171 w 3373922"/>
              <a:gd name="connsiteY7" fmla="*/ 4028988 h 5641596"/>
              <a:gd name="connsiteX8" fmla="*/ 662188 w 3373922"/>
              <a:gd name="connsiteY8" fmla="*/ 3164233 h 5641596"/>
              <a:gd name="connsiteX9" fmla="*/ 388612 w 3373922"/>
              <a:gd name="connsiteY9" fmla="*/ 2047352 h 5641596"/>
              <a:gd name="connsiteX10" fmla="*/ 516220 w 3373922"/>
              <a:gd name="connsiteY10" fmla="*/ 893851 h 5641596"/>
              <a:gd name="connsiteX11" fmla="*/ 783121 w 3373922"/>
              <a:gd name="connsiteY11" fmla="*/ 408282 h 5641596"/>
              <a:gd name="connsiteX12" fmla="*/ 3015258 w 3373922"/>
              <a:gd name="connsiteY12" fmla="*/ 86057 h 5641596"/>
              <a:gd name="connsiteX0" fmla="*/ 2984196 w 3342860"/>
              <a:gd name="connsiteY0" fmla="*/ 86057 h 5641596"/>
              <a:gd name="connsiteX1" fmla="*/ 3250393 w 3342860"/>
              <a:gd name="connsiteY1" fmla="*/ 1518 h 5641596"/>
              <a:gd name="connsiteX2" fmla="*/ 3320922 w 3342860"/>
              <a:gd name="connsiteY2" fmla="*/ 181606 h 5641596"/>
              <a:gd name="connsiteX3" fmla="*/ 3342860 w 3342860"/>
              <a:gd name="connsiteY3" fmla="*/ 260708 h 5641596"/>
              <a:gd name="connsiteX4" fmla="*/ 3342860 w 3342860"/>
              <a:gd name="connsiteY4" fmla="*/ 5626619 h 5641596"/>
              <a:gd name="connsiteX5" fmla="*/ 136355 w 3342860"/>
              <a:gd name="connsiteY5" fmla="*/ 5641596 h 5641596"/>
              <a:gd name="connsiteX6" fmla="*/ 160021 w 3342860"/>
              <a:gd name="connsiteY6" fmla="*/ 4499807 h 5641596"/>
              <a:gd name="connsiteX7" fmla="*/ 542334 w 3342860"/>
              <a:gd name="connsiteY7" fmla="*/ 3893619 h 5641596"/>
              <a:gd name="connsiteX8" fmla="*/ 631126 w 3342860"/>
              <a:gd name="connsiteY8" fmla="*/ 3164233 h 5641596"/>
              <a:gd name="connsiteX9" fmla="*/ 357550 w 3342860"/>
              <a:gd name="connsiteY9" fmla="*/ 2047352 h 5641596"/>
              <a:gd name="connsiteX10" fmla="*/ 485158 w 3342860"/>
              <a:gd name="connsiteY10" fmla="*/ 893851 h 5641596"/>
              <a:gd name="connsiteX11" fmla="*/ 752059 w 3342860"/>
              <a:gd name="connsiteY11" fmla="*/ 408282 h 5641596"/>
              <a:gd name="connsiteX12" fmla="*/ 2984196 w 3342860"/>
              <a:gd name="connsiteY12" fmla="*/ 86057 h 5641596"/>
              <a:gd name="connsiteX0" fmla="*/ 2984196 w 3342860"/>
              <a:gd name="connsiteY0" fmla="*/ 170123 h 5725662"/>
              <a:gd name="connsiteX1" fmla="*/ 3250393 w 3342860"/>
              <a:gd name="connsiteY1" fmla="*/ 85584 h 5725662"/>
              <a:gd name="connsiteX2" fmla="*/ 3320922 w 3342860"/>
              <a:gd name="connsiteY2" fmla="*/ 265672 h 5725662"/>
              <a:gd name="connsiteX3" fmla="*/ 3342860 w 3342860"/>
              <a:gd name="connsiteY3" fmla="*/ 344774 h 5725662"/>
              <a:gd name="connsiteX4" fmla="*/ 3342860 w 3342860"/>
              <a:gd name="connsiteY4" fmla="*/ 5710685 h 5725662"/>
              <a:gd name="connsiteX5" fmla="*/ 136355 w 3342860"/>
              <a:gd name="connsiteY5" fmla="*/ 5725662 h 5725662"/>
              <a:gd name="connsiteX6" fmla="*/ 160021 w 3342860"/>
              <a:gd name="connsiteY6" fmla="*/ 4583873 h 5725662"/>
              <a:gd name="connsiteX7" fmla="*/ 542334 w 3342860"/>
              <a:gd name="connsiteY7" fmla="*/ 3977685 h 5725662"/>
              <a:gd name="connsiteX8" fmla="*/ 631126 w 3342860"/>
              <a:gd name="connsiteY8" fmla="*/ 3248299 h 5725662"/>
              <a:gd name="connsiteX9" fmla="*/ 357550 w 3342860"/>
              <a:gd name="connsiteY9" fmla="*/ 2131418 h 5725662"/>
              <a:gd name="connsiteX10" fmla="*/ 485158 w 3342860"/>
              <a:gd name="connsiteY10" fmla="*/ 977917 h 5725662"/>
              <a:gd name="connsiteX11" fmla="*/ 761247 w 3342860"/>
              <a:gd name="connsiteY11" fmla="*/ 312984 h 5725662"/>
              <a:gd name="connsiteX12" fmla="*/ 2984196 w 3342860"/>
              <a:gd name="connsiteY12" fmla="*/ 170123 h 5725662"/>
              <a:gd name="connsiteX0" fmla="*/ 2984196 w 3342860"/>
              <a:gd name="connsiteY0" fmla="*/ 170123 h 5725662"/>
              <a:gd name="connsiteX1" fmla="*/ 3250393 w 3342860"/>
              <a:gd name="connsiteY1" fmla="*/ 85584 h 5725662"/>
              <a:gd name="connsiteX2" fmla="*/ 3320922 w 3342860"/>
              <a:gd name="connsiteY2" fmla="*/ 265672 h 5725662"/>
              <a:gd name="connsiteX3" fmla="*/ 3342860 w 3342860"/>
              <a:gd name="connsiteY3" fmla="*/ 344774 h 5725662"/>
              <a:gd name="connsiteX4" fmla="*/ 3342860 w 3342860"/>
              <a:gd name="connsiteY4" fmla="*/ 5710685 h 5725662"/>
              <a:gd name="connsiteX5" fmla="*/ 136355 w 3342860"/>
              <a:gd name="connsiteY5" fmla="*/ 5725662 h 5725662"/>
              <a:gd name="connsiteX6" fmla="*/ 160021 w 3342860"/>
              <a:gd name="connsiteY6" fmla="*/ 4583873 h 5725662"/>
              <a:gd name="connsiteX7" fmla="*/ 542334 w 3342860"/>
              <a:gd name="connsiteY7" fmla="*/ 3977685 h 5725662"/>
              <a:gd name="connsiteX8" fmla="*/ 631126 w 3342860"/>
              <a:gd name="connsiteY8" fmla="*/ 3248299 h 5725662"/>
              <a:gd name="connsiteX9" fmla="*/ 538245 w 3342860"/>
              <a:gd name="connsiteY9" fmla="*/ 2131418 h 5725662"/>
              <a:gd name="connsiteX10" fmla="*/ 485158 w 3342860"/>
              <a:gd name="connsiteY10" fmla="*/ 977917 h 5725662"/>
              <a:gd name="connsiteX11" fmla="*/ 761247 w 3342860"/>
              <a:gd name="connsiteY11" fmla="*/ 312984 h 5725662"/>
              <a:gd name="connsiteX12" fmla="*/ 2984196 w 3342860"/>
              <a:gd name="connsiteY12" fmla="*/ 170123 h 5725662"/>
              <a:gd name="connsiteX0" fmla="*/ 2984196 w 3342860"/>
              <a:gd name="connsiteY0" fmla="*/ 170123 h 5725662"/>
              <a:gd name="connsiteX1" fmla="*/ 3250393 w 3342860"/>
              <a:gd name="connsiteY1" fmla="*/ 85584 h 5725662"/>
              <a:gd name="connsiteX2" fmla="*/ 3320922 w 3342860"/>
              <a:gd name="connsiteY2" fmla="*/ 265672 h 5725662"/>
              <a:gd name="connsiteX3" fmla="*/ 3342860 w 3342860"/>
              <a:gd name="connsiteY3" fmla="*/ 344774 h 5725662"/>
              <a:gd name="connsiteX4" fmla="*/ 3342860 w 3342860"/>
              <a:gd name="connsiteY4" fmla="*/ 5710685 h 5725662"/>
              <a:gd name="connsiteX5" fmla="*/ 136355 w 3342860"/>
              <a:gd name="connsiteY5" fmla="*/ 5725662 h 5725662"/>
              <a:gd name="connsiteX6" fmla="*/ 160021 w 3342860"/>
              <a:gd name="connsiteY6" fmla="*/ 4583873 h 5725662"/>
              <a:gd name="connsiteX7" fmla="*/ 542334 w 3342860"/>
              <a:gd name="connsiteY7" fmla="*/ 3977685 h 5725662"/>
              <a:gd name="connsiteX8" fmla="*/ 631126 w 3342860"/>
              <a:gd name="connsiteY8" fmla="*/ 3248299 h 5725662"/>
              <a:gd name="connsiteX9" fmla="*/ 538245 w 3342860"/>
              <a:gd name="connsiteY9" fmla="*/ 2131418 h 5725662"/>
              <a:gd name="connsiteX10" fmla="*/ 485158 w 3342860"/>
              <a:gd name="connsiteY10" fmla="*/ 977917 h 5725662"/>
              <a:gd name="connsiteX11" fmla="*/ 761247 w 3342860"/>
              <a:gd name="connsiteY11" fmla="*/ 312984 h 5725662"/>
              <a:gd name="connsiteX12" fmla="*/ 2984196 w 3342860"/>
              <a:gd name="connsiteY12" fmla="*/ 170123 h 5725662"/>
              <a:gd name="connsiteX0" fmla="*/ 2895380 w 3342860"/>
              <a:gd name="connsiteY0" fmla="*/ 327270 h 5656066"/>
              <a:gd name="connsiteX1" fmla="*/ 3250393 w 3342860"/>
              <a:gd name="connsiteY1" fmla="*/ 15988 h 5656066"/>
              <a:gd name="connsiteX2" fmla="*/ 3320922 w 3342860"/>
              <a:gd name="connsiteY2" fmla="*/ 196076 h 5656066"/>
              <a:gd name="connsiteX3" fmla="*/ 3342860 w 3342860"/>
              <a:gd name="connsiteY3" fmla="*/ 275178 h 5656066"/>
              <a:gd name="connsiteX4" fmla="*/ 3342860 w 3342860"/>
              <a:gd name="connsiteY4" fmla="*/ 5641089 h 5656066"/>
              <a:gd name="connsiteX5" fmla="*/ 136355 w 3342860"/>
              <a:gd name="connsiteY5" fmla="*/ 5656066 h 5656066"/>
              <a:gd name="connsiteX6" fmla="*/ 160021 w 3342860"/>
              <a:gd name="connsiteY6" fmla="*/ 4514277 h 5656066"/>
              <a:gd name="connsiteX7" fmla="*/ 542334 w 3342860"/>
              <a:gd name="connsiteY7" fmla="*/ 3908089 h 5656066"/>
              <a:gd name="connsiteX8" fmla="*/ 631126 w 3342860"/>
              <a:gd name="connsiteY8" fmla="*/ 3178703 h 5656066"/>
              <a:gd name="connsiteX9" fmla="*/ 538245 w 3342860"/>
              <a:gd name="connsiteY9" fmla="*/ 2061822 h 5656066"/>
              <a:gd name="connsiteX10" fmla="*/ 485158 w 3342860"/>
              <a:gd name="connsiteY10" fmla="*/ 908321 h 5656066"/>
              <a:gd name="connsiteX11" fmla="*/ 761247 w 3342860"/>
              <a:gd name="connsiteY11" fmla="*/ 243388 h 5656066"/>
              <a:gd name="connsiteX12" fmla="*/ 2895380 w 3342860"/>
              <a:gd name="connsiteY12" fmla="*/ 327270 h 5656066"/>
              <a:gd name="connsiteX0" fmla="*/ 2552367 w 3342860"/>
              <a:gd name="connsiteY0" fmla="*/ 245754 h 5686230"/>
              <a:gd name="connsiteX1" fmla="*/ 3250393 w 3342860"/>
              <a:gd name="connsiteY1" fmla="*/ 46152 h 5686230"/>
              <a:gd name="connsiteX2" fmla="*/ 3320922 w 3342860"/>
              <a:gd name="connsiteY2" fmla="*/ 226240 h 5686230"/>
              <a:gd name="connsiteX3" fmla="*/ 3342860 w 3342860"/>
              <a:gd name="connsiteY3" fmla="*/ 305342 h 5686230"/>
              <a:gd name="connsiteX4" fmla="*/ 3342860 w 3342860"/>
              <a:gd name="connsiteY4" fmla="*/ 5671253 h 5686230"/>
              <a:gd name="connsiteX5" fmla="*/ 136355 w 3342860"/>
              <a:gd name="connsiteY5" fmla="*/ 5686230 h 5686230"/>
              <a:gd name="connsiteX6" fmla="*/ 160021 w 3342860"/>
              <a:gd name="connsiteY6" fmla="*/ 4544441 h 5686230"/>
              <a:gd name="connsiteX7" fmla="*/ 542334 w 3342860"/>
              <a:gd name="connsiteY7" fmla="*/ 3938253 h 5686230"/>
              <a:gd name="connsiteX8" fmla="*/ 631126 w 3342860"/>
              <a:gd name="connsiteY8" fmla="*/ 3208867 h 5686230"/>
              <a:gd name="connsiteX9" fmla="*/ 538245 w 3342860"/>
              <a:gd name="connsiteY9" fmla="*/ 2091986 h 5686230"/>
              <a:gd name="connsiteX10" fmla="*/ 485158 w 3342860"/>
              <a:gd name="connsiteY10" fmla="*/ 938485 h 5686230"/>
              <a:gd name="connsiteX11" fmla="*/ 761247 w 3342860"/>
              <a:gd name="connsiteY11" fmla="*/ 273552 h 5686230"/>
              <a:gd name="connsiteX12" fmla="*/ 2552367 w 3342860"/>
              <a:gd name="connsiteY12" fmla="*/ 245754 h 5686230"/>
              <a:gd name="connsiteX0" fmla="*/ 2552367 w 3369924"/>
              <a:gd name="connsiteY0" fmla="*/ 245754 h 5686230"/>
              <a:gd name="connsiteX1" fmla="*/ 3250393 w 3369924"/>
              <a:gd name="connsiteY1" fmla="*/ 46152 h 5686230"/>
              <a:gd name="connsiteX2" fmla="*/ 3369924 w 3369924"/>
              <a:gd name="connsiteY2" fmla="*/ 202551 h 5686230"/>
              <a:gd name="connsiteX3" fmla="*/ 3342860 w 3369924"/>
              <a:gd name="connsiteY3" fmla="*/ 305342 h 5686230"/>
              <a:gd name="connsiteX4" fmla="*/ 3342860 w 3369924"/>
              <a:gd name="connsiteY4" fmla="*/ 5671253 h 5686230"/>
              <a:gd name="connsiteX5" fmla="*/ 136355 w 3369924"/>
              <a:gd name="connsiteY5" fmla="*/ 5686230 h 5686230"/>
              <a:gd name="connsiteX6" fmla="*/ 160021 w 3369924"/>
              <a:gd name="connsiteY6" fmla="*/ 4544441 h 5686230"/>
              <a:gd name="connsiteX7" fmla="*/ 542334 w 3369924"/>
              <a:gd name="connsiteY7" fmla="*/ 3938253 h 5686230"/>
              <a:gd name="connsiteX8" fmla="*/ 631126 w 3369924"/>
              <a:gd name="connsiteY8" fmla="*/ 3208867 h 5686230"/>
              <a:gd name="connsiteX9" fmla="*/ 538245 w 3369924"/>
              <a:gd name="connsiteY9" fmla="*/ 2091986 h 5686230"/>
              <a:gd name="connsiteX10" fmla="*/ 485158 w 3369924"/>
              <a:gd name="connsiteY10" fmla="*/ 938485 h 5686230"/>
              <a:gd name="connsiteX11" fmla="*/ 761247 w 3369924"/>
              <a:gd name="connsiteY11" fmla="*/ 273552 h 5686230"/>
              <a:gd name="connsiteX12" fmla="*/ 2552367 w 3369924"/>
              <a:gd name="connsiteY12" fmla="*/ 245754 h 5686230"/>
              <a:gd name="connsiteX0" fmla="*/ 2552367 w 3369924"/>
              <a:gd name="connsiteY0" fmla="*/ 245754 h 5686230"/>
              <a:gd name="connsiteX1" fmla="*/ 2922693 w 3369924"/>
              <a:gd name="connsiteY1" fmla="*/ 15694 h 5686230"/>
              <a:gd name="connsiteX2" fmla="*/ 3369924 w 3369924"/>
              <a:gd name="connsiteY2" fmla="*/ 202551 h 5686230"/>
              <a:gd name="connsiteX3" fmla="*/ 3342860 w 3369924"/>
              <a:gd name="connsiteY3" fmla="*/ 305342 h 5686230"/>
              <a:gd name="connsiteX4" fmla="*/ 3342860 w 3369924"/>
              <a:gd name="connsiteY4" fmla="*/ 5671253 h 5686230"/>
              <a:gd name="connsiteX5" fmla="*/ 136355 w 3369924"/>
              <a:gd name="connsiteY5" fmla="*/ 5686230 h 5686230"/>
              <a:gd name="connsiteX6" fmla="*/ 160021 w 3369924"/>
              <a:gd name="connsiteY6" fmla="*/ 4544441 h 5686230"/>
              <a:gd name="connsiteX7" fmla="*/ 542334 w 3369924"/>
              <a:gd name="connsiteY7" fmla="*/ 3938253 h 5686230"/>
              <a:gd name="connsiteX8" fmla="*/ 631126 w 3369924"/>
              <a:gd name="connsiteY8" fmla="*/ 3208867 h 5686230"/>
              <a:gd name="connsiteX9" fmla="*/ 538245 w 3369924"/>
              <a:gd name="connsiteY9" fmla="*/ 2091986 h 5686230"/>
              <a:gd name="connsiteX10" fmla="*/ 485158 w 3369924"/>
              <a:gd name="connsiteY10" fmla="*/ 938485 h 5686230"/>
              <a:gd name="connsiteX11" fmla="*/ 761247 w 3369924"/>
              <a:gd name="connsiteY11" fmla="*/ 273552 h 5686230"/>
              <a:gd name="connsiteX12" fmla="*/ 2552367 w 3369924"/>
              <a:gd name="connsiteY12" fmla="*/ 245754 h 5686230"/>
              <a:gd name="connsiteX0" fmla="*/ 2552367 w 3369924"/>
              <a:gd name="connsiteY0" fmla="*/ 297948 h 5738424"/>
              <a:gd name="connsiteX1" fmla="*/ 2971695 w 3369924"/>
              <a:gd name="connsiteY1" fmla="*/ 203 h 5738424"/>
              <a:gd name="connsiteX2" fmla="*/ 3369924 w 3369924"/>
              <a:gd name="connsiteY2" fmla="*/ 254745 h 5738424"/>
              <a:gd name="connsiteX3" fmla="*/ 3342860 w 3369924"/>
              <a:gd name="connsiteY3" fmla="*/ 357536 h 5738424"/>
              <a:gd name="connsiteX4" fmla="*/ 3342860 w 3369924"/>
              <a:gd name="connsiteY4" fmla="*/ 5723447 h 5738424"/>
              <a:gd name="connsiteX5" fmla="*/ 136355 w 3369924"/>
              <a:gd name="connsiteY5" fmla="*/ 5738424 h 5738424"/>
              <a:gd name="connsiteX6" fmla="*/ 160021 w 3369924"/>
              <a:gd name="connsiteY6" fmla="*/ 4596635 h 5738424"/>
              <a:gd name="connsiteX7" fmla="*/ 542334 w 3369924"/>
              <a:gd name="connsiteY7" fmla="*/ 3990447 h 5738424"/>
              <a:gd name="connsiteX8" fmla="*/ 631126 w 3369924"/>
              <a:gd name="connsiteY8" fmla="*/ 3261061 h 5738424"/>
              <a:gd name="connsiteX9" fmla="*/ 538245 w 3369924"/>
              <a:gd name="connsiteY9" fmla="*/ 2144180 h 5738424"/>
              <a:gd name="connsiteX10" fmla="*/ 485158 w 3369924"/>
              <a:gd name="connsiteY10" fmla="*/ 990679 h 5738424"/>
              <a:gd name="connsiteX11" fmla="*/ 761247 w 3369924"/>
              <a:gd name="connsiteY11" fmla="*/ 325746 h 5738424"/>
              <a:gd name="connsiteX12" fmla="*/ 2552367 w 3369924"/>
              <a:gd name="connsiteY12" fmla="*/ 297948 h 5738424"/>
              <a:gd name="connsiteX0" fmla="*/ 2552367 w 3369924"/>
              <a:gd name="connsiteY0" fmla="*/ 1045946 h 6486422"/>
              <a:gd name="connsiteX1" fmla="*/ 2909291 w 3369924"/>
              <a:gd name="connsiteY1" fmla="*/ 41 h 6486422"/>
              <a:gd name="connsiteX2" fmla="*/ 3369924 w 3369924"/>
              <a:gd name="connsiteY2" fmla="*/ 1002743 h 6486422"/>
              <a:gd name="connsiteX3" fmla="*/ 3342860 w 3369924"/>
              <a:gd name="connsiteY3" fmla="*/ 1105534 h 6486422"/>
              <a:gd name="connsiteX4" fmla="*/ 3342860 w 3369924"/>
              <a:gd name="connsiteY4" fmla="*/ 6471445 h 6486422"/>
              <a:gd name="connsiteX5" fmla="*/ 136355 w 3369924"/>
              <a:gd name="connsiteY5" fmla="*/ 6486422 h 6486422"/>
              <a:gd name="connsiteX6" fmla="*/ 160021 w 3369924"/>
              <a:gd name="connsiteY6" fmla="*/ 5344633 h 6486422"/>
              <a:gd name="connsiteX7" fmla="*/ 542334 w 3369924"/>
              <a:gd name="connsiteY7" fmla="*/ 4738445 h 6486422"/>
              <a:gd name="connsiteX8" fmla="*/ 631126 w 3369924"/>
              <a:gd name="connsiteY8" fmla="*/ 4009059 h 6486422"/>
              <a:gd name="connsiteX9" fmla="*/ 538245 w 3369924"/>
              <a:gd name="connsiteY9" fmla="*/ 2892178 h 6486422"/>
              <a:gd name="connsiteX10" fmla="*/ 485158 w 3369924"/>
              <a:gd name="connsiteY10" fmla="*/ 1738677 h 6486422"/>
              <a:gd name="connsiteX11" fmla="*/ 761247 w 3369924"/>
              <a:gd name="connsiteY11" fmla="*/ 1073744 h 6486422"/>
              <a:gd name="connsiteX12" fmla="*/ 2552367 w 3369924"/>
              <a:gd name="connsiteY12" fmla="*/ 1045946 h 6486422"/>
              <a:gd name="connsiteX0" fmla="*/ 2431027 w 3369924"/>
              <a:gd name="connsiteY0" fmla="*/ 181990 h 6525138"/>
              <a:gd name="connsiteX1" fmla="*/ 2909291 w 3369924"/>
              <a:gd name="connsiteY1" fmla="*/ 38757 h 6525138"/>
              <a:gd name="connsiteX2" fmla="*/ 3369924 w 3369924"/>
              <a:gd name="connsiteY2" fmla="*/ 1041459 h 6525138"/>
              <a:gd name="connsiteX3" fmla="*/ 3342860 w 3369924"/>
              <a:gd name="connsiteY3" fmla="*/ 1144250 h 6525138"/>
              <a:gd name="connsiteX4" fmla="*/ 3342860 w 3369924"/>
              <a:gd name="connsiteY4" fmla="*/ 6510161 h 6525138"/>
              <a:gd name="connsiteX5" fmla="*/ 136355 w 3369924"/>
              <a:gd name="connsiteY5" fmla="*/ 6525138 h 6525138"/>
              <a:gd name="connsiteX6" fmla="*/ 160021 w 3369924"/>
              <a:gd name="connsiteY6" fmla="*/ 5383349 h 6525138"/>
              <a:gd name="connsiteX7" fmla="*/ 542334 w 3369924"/>
              <a:gd name="connsiteY7" fmla="*/ 4777161 h 6525138"/>
              <a:gd name="connsiteX8" fmla="*/ 631126 w 3369924"/>
              <a:gd name="connsiteY8" fmla="*/ 4047775 h 6525138"/>
              <a:gd name="connsiteX9" fmla="*/ 538245 w 3369924"/>
              <a:gd name="connsiteY9" fmla="*/ 2930894 h 6525138"/>
              <a:gd name="connsiteX10" fmla="*/ 485158 w 3369924"/>
              <a:gd name="connsiteY10" fmla="*/ 1777393 h 6525138"/>
              <a:gd name="connsiteX11" fmla="*/ 761247 w 3369924"/>
              <a:gd name="connsiteY11" fmla="*/ 1112460 h 6525138"/>
              <a:gd name="connsiteX12" fmla="*/ 2431027 w 3369924"/>
              <a:gd name="connsiteY12" fmla="*/ 181990 h 6525138"/>
              <a:gd name="connsiteX0" fmla="*/ 2431027 w 3369924"/>
              <a:gd name="connsiteY0" fmla="*/ 181990 h 6525138"/>
              <a:gd name="connsiteX1" fmla="*/ 2909291 w 3369924"/>
              <a:gd name="connsiteY1" fmla="*/ 38757 h 6525138"/>
              <a:gd name="connsiteX2" fmla="*/ 3369924 w 3369924"/>
              <a:gd name="connsiteY2" fmla="*/ 1041459 h 6525138"/>
              <a:gd name="connsiteX3" fmla="*/ 3342860 w 3369924"/>
              <a:gd name="connsiteY3" fmla="*/ 1144250 h 6525138"/>
              <a:gd name="connsiteX4" fmla="*/ 3342860 w 3369924"/>
              <a:gd name="connsiteY4" fmla="*/ 6510161 h 6525138"/>
              <a:gd name="connsiteX5" fmla="*/ 136355 w 3369924"/>
              <a:gd name="connsiteY5" fmla="*/ 6525138 h 6525138"/>
              <a:gd name="connsiteX6" fmla="*/ 160021 w 3369924"/>
              <a:gd name="connsiteY6" fmla="*/ 5383349 h 6525138"/>
              <a:gd name="connsiteX7" fmla="*/ 542334 w 3369924"/>
              <a:gd name="connsiteY7" fmla="*/ 4777161 h 6525138"/>
              <a:gd name="connsiteX8" fmla="*/ 631126 w 3369924"/>
              <a:gd name="connsiteY8" fmla="*/ 4047775 h 6525138"/>
              <a:gd name="connsiteX9" fmla="*/ 538245 w 3369924"/>
              <a:gd name="connsiteY9" fmla="*/ 2930894 h 6525138"/>
              <a:gd name="connsiteX10" fmla="*/ 485158 w 3369924"/>
              <a:gd name="connsiteY10" fmla="*/ 1777393 h 6525138"/>
              <a:gd name="connsiteX11" fmla="*/ 1059398 w 3369924"/>
              <a:gd name="connsiteY11" fmla="*/ 1185650 h 6525138"/>
              <a:gd name="connsiteX12" fmla="*/ 2431027 w 3369924"/>
              <a:gd name="connsiteY12" fmla="*/ 181990 h 6525138"/>
              <a:gd name="connsiteX0" fmla="*/ 2431027 w 3369924"/>
              <a:gd name="connsiteY0" fmla="*/ 181990 h 6525138"/>
              <a:gd name="connsiteX1" fmla="*/ 2909291 w 3369924"/>
              <a:gd name="connsiteY1" fmla="*/ 38757 h 6525138"/>
              <a:gd name="connsiteX2" fmla="*/ 3369924 w 3369924"/>
              <a:gd name="connsiteY2" fmla="*/ 1041459 h 6525138"/>
              <a:gd name="connsiteX3" fmla="*/ 3342860 w 3369924"/>
              <a:gd name="connsiteY3" fmla="*/ 1144250 h 6525138"/>
              <a:gd name="connsiteX4" fmla="*/ 3342860 w 3369924"/>
              <a:gd name="connsiteY4" fmla="*/ 6510161 h 6525138"/>
              <a:gd name="connsiteX5" fmla="*/ 136355 w 3369924"/>
              <a:gd name="connsiteY5" fmla="*/ 6525138 h 6525138"/>
              <a:gd name="connsiteX6" fmla="*/ 160021 w 3369924"/>
              <a:gd name="connsiteY6" fmla="*/ 5383349 h 6525138"/>
              <a:gd name="connsiteX7" fmla="*/ 542334 w 3369924"/>
              <a:gd name="connsiteY7" fmla="*/ 4777161 h 6525138"/>
              <a:gd name="connsiteX8" fmla="*/ 631126 w 3369924"/>
              <a:gd name="connsiteY8" fmla="*/ 4047775 h 6525138"/>
              <a:gd name="connsiteX9" fmla="*/ 538245 w 3369924"/>
              <a:gd name="connsiteY9" fmla="*/ 2930894 h 6525138"/>
              <a:gd name="connsiteX10" fmla="*/ 485158 w 3369924"/>
              <a:gd name="connsiteY10" fmla="*/ 1777393 h 6525138"/>
              <a:gd name="connsiteX11" fmla="*/ 1059398 w 3369924"/>
              <a:gd name="connsiteY11" fmla="*/ 1185650 h 6525138"/>
              <a:gd name="connsiteX12" fmla="*/ 2431027 w 3369924"/>
              <a:gd name="connsiteY12" fmla="*/ 181990 h 6525138"/>
              <a:gd name="connsiteX0" fmla="*/ 2347822 w 3369924"/>
              <a:gd name="connsiteY0" fmla="*/ 7262 h 6773283"/>
              <a:gd name="connsiteX1" fmla="*/ 2909291 w 3369924"/>
              <a:gd name="connsiteY1" fmla="*/ 286902 h 6773283"/>
              <a:gd name="connsiteX2" fmla="*/ 3369924 w 3369924"/>
              <a:gd name="connsiteY2" fmla="*/ 1289604 h 6773283"/>
              <a:gd name="connsiteX3" fmla="*/ 3342860 w 3369924"/>
              <a:gd name="connsiteY3" fmla="*/ 1392395 h 6773283"/>
              <a:gd name="connsiteX4" fmla="*/ 3342860 w 3369924"/>
              <a:gd name="connsiteY4" fmla="*/ 6758306 h 6773283"/>
              <a:gd name="connsiteX5" fmla="*/ 136355 w 3369924"/>
              <a:gd name="connsiteY5" fmla="*/ 6773283 h 6773283"/>
              <a:gd name="connsiteX6" fmla="*/ 160021 w 3369924"/>
              <a:gd name="connsiteY6" fmla="*/ 5631494 h 6773283"/>
              <a:gd name="connsiteX7" fmla="*/ 542334 w 3369924"/>
              <a:gd name="connsiteY7" fmla="*/ 5025306 h 6773283"/>
              <a:gd name="connsiteX8" fmla="*/ 631126 w 3369924"/>
              <a:gd name="connsiteY8" fmla="*/ 4295920 h 6773283"/>
              <a:gd name="connsiteX9" fmla="*/ 538245 w 3369924"/>
              <a:gd name="connsiteY9" fmla="*/ 3179039 h 6773283"/>
              <a:gd name="connsiteX10" fmla="*/ 485158 w 3369924"/>
              <a:gd name="connsiteY10" fmla="*/ 2025538 h 6773283"/>
              <a:gd name="connsiteX11" fmla="*/ 1059398 w 3369924"/>
              <a:gd name="connsiteY11" fmla="*/ 1433795 h 6773283"/>
              <a:gd name="connsiteX12" fmla="*/ 2347822 w 3369924"/>
              <a:gd name="connsiteY12" fmla="*/ 7262 h 6773283"/>
              <a:gd name="connsiteX0" fmla="*/ 2347822 w 3342860"/>
              <a:gd name="connsiteY0" fmla="*/ 157119 h 6923140"/>
              <a:gd name="connsiteX1" fmla="*/ 2909291 w 3342860"/>
              <a:gd name="connsiteY1" fmla="*/ 436759 h 6923140"/>
              <a:gd name="connsiteX2" fmla="*/ 3269385 w 3342860"/>
              <a:gd name="connsiteY2" fmla="*/ 8198 h 6923140"/>
              <a:gd name="connsiteX3" fmla="*/ 3342860 w 3342860"/>
              <a:gd name="connsiteY3" fmla="*/ 1542252 h 6923140"/>
              <a:gd name="connsiteX4" fmla="*/ 3342860 w 3342860"/>
              <a:gd name="connsiteY4" fmla="*/ 6908163 h 6923140"/>
              <a:gd name="connsiteX5" fmla="*/ 136355 w 3342860"/>
              <a:gd name="connsiteY5" fmla="*/ 6923140 h 6923140"/>
              <a:gd name="connsiteX6" fmla="*/ 160021 w 3342860"/>
              <a:gd name="connsiteY6" fmla="*/ 5781351 h 6923140"/>
              <a:gd name="connsiteX7" fmla="*/ 542334 w 3342860"/>
              <a:gd name="connsiteY7" fmla="*/ 5175163 h 6923140"/>
              <a:gd name="connsiteX8" fmla="*/ 631126 w 3342860"/>
              <a:gd name="connsiteY8" fmla="*/ 4445777 h 6923140"/>
              <a:gd name="connsiteX9" fmla="*/ 538245 w 3342860"/>
              <a:gd name="connsiteY9" fmla="*/ 3328896 h 6923140"/>
              <a:gd name="connsiteX10" fmla="*/ 485158 w 3342860"/>
              <a:gd name="connsiteY10" fmla="*/ 2175395 h 6923140"/>
              <a:gd name="connsiteX11" fmla="*/ 1059398 w 3342860"/>
              <a:gd name="connsiteY11" fmla="*/ 1583652 h 6923140"/>
              <a:gd name="connsiteX12" fmla="*/ 2347822 w 3342860"/>
              <a:gd name="connsiteY12" fmla="*/ 157119 h 692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42860" h="6923140">
                <a:moveTo>
                  <a:pt x="2347822" y="157119"/>
                </a:moveTo>
                <a:cubicBezTo>
                  <a:pt x="2446585" y="171646"/>
                  <a:pt x="2755697" y="461579"/>
                  <a:pt x="2909291" y="436759"/>
                </a:cubicBezTo>
                <a:cubicBezTo>
                  <a:pt x="3062885" y="411939"/>
                  <a:pt x="3246013" y="-68045"/>
                  <a:pt x="3269385" y="8198"/>
                </a:cubicBezTo>
                <a:lnTo>
                  <a:pt x="3342860" y="1542252"/>
                </a:lnTo>
                <a:lnTo>
                  <a:pt x="3342860" y="6908163"/>
                </a:lnTo>
                <a:lnTo>
                  <a:pt x="136355" y="6923140"/>
                </a:lnTo>
                <a:cubicBezTo>
                  <a:pt x="-149570" y="6595343"/>
                  <a:pt x="92358" y="6072680"/>
                  <a:pt x="160021" y="5781351"/>
                </a:cubicBezTo>
                <a:cubicBezTo>
                  <a:pt x="227684" y="5490022"/>
                  <a:pt x="402534" y="5590593"/>
                  <a:pt x="542334" y="5175163"/>
                </a:cubicBezTo>
                <a:cubicBezTo>
                  <a:pt x="682134" y="4759733"/>
                  <a:pt x="1048466" y="4833611"/>
                  <a:pt x="631126" y="4445777"/>
                </a:cubicBezTo>
                <a:cubicBezTo>
                  <a:pt x="420614" y="3990870"/>
                  <a:pt x="563779" y="3572036"/>
                  <a:pt x="538245" y="3328896"/>
                </a:cubicBezTo>
                <a:cubicBezTo>
                  <a:pt x="369157" y="2795954"/>
                  <a:pt x="401084" y="2448937"/>
                  <a:pt x="485158" y="2175395"/>
                </a:cubicBezTo>
                <a:cubicBezTo>
                  <a:pt x="599874" y="1859932"/>
                  <a:pt x="672072" y="1902048"/>
                  <a:pt x="1059398" y="1583652"/>
                </a:cubicBezTo>
                <a:cubicBezTo>
                  <a:pt x="1147908" y="429738"/>
                  <a:pt x="1919848" y="94168"/>
                  <a:pt x="2347822" y="157119"/>
                </a:cubicBezTo>
                <a:close/>
              </a:path>
            </a:pathLst>
          </a:custGeom>
          <a:gradFill>
            <a:gsLst>
              <a:gs pos="78000">
                <a:srgbClr val="860000">
                  <a:alpha val="57000"/>
                </a:srgbClr>
              </a:gs>
              <a:gs pos="16000">
                <a:schemeClr val="bg2">
                  <a:lumMod val="5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898525">
              <a:lnSpc>
                <a:spcPct val="90000"/>
              </a:lnSpc>
              <a:spcBef>
                <a:spcPts val="600"/>
              </a:spcBef>
            </a:pPr>
            <a:endParaRPr lang="ru-RU" sz="1400" dirty="0">
              <a:solidFill>
                <a:srgbClr val="F5F3DF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286467"/>
              </p:ext>
            </p:extLst>
          </p:nvPr>
        </p:nvGraphicFramePr>
        <p:xfrm>
          <a:off x="-377945" y="87138"/>
          <a:ext cx="2803023" cy="1558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2580" y="1537092"/>
            <a:ext cx="1559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</a:t>
            </a:r>
          </a:p>
          <a:p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ОЭИ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754" y="122639"/>
            <a:ext cx="602378" cy="18350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05" y="1594384"/>
            <a:ext cx="281023" cy="282695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963762"/>
              </p:ext>
            </p:extLst>
          </p:nvPr>
        </p:nvGraphicFramePr>
        <p:xfrm>
          <a:off x="1202393" y="1874114"/>
          <a:ext cx="7637105" cy="3625806"/>
        </p:xfrm>
        <a:graphic>
          <a:graphicData uri="http://schemas.openxmlformats.org/drawingml/2006/table">
            <a:tbl>
              <a:tblPr/>
              <a:tblGrid>
                <a:gridCol w="2272598"/>
                <a:gridCol w="802996"/>
                <a:gridCol w="802996"/>
                <a:gridCol w="802996"/>
                <a:gridCol w="802996"/>
                <a:gridCol w="802996"/>
                <a:gridCol w="802996"/>
                <a:gridCol w="546531"/>
              </a:tblGrid>
              <a:tr h="36535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71" marR="3671" marT="36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Самодистанцирование</a:t>
                      </a:r>
                    </a:p>
                  </a:txBody>
                  <a:tcPr marL="3671" marR="3671" marT="3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err="1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Самотрансценденция</a:t>
                      </a:r>
                      <a:endParaRPr lang="ru-RU" sz="1000" b="1" i="0" u="none" strike="noStrike" dirty="0">
                        <a:solidFill>
                          <a:srgbClr val="E1E0C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1" marR="3671" marT="367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Свобода</a:t>
                      </a:r>
                    </a:p>
                  </a:txBody>
                  <a:tcPr marL="3671" marR="3671" marT="367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Ответственность</a:t>
                      </a:r>
                    </a:p>
                  </a:txBody>
                  <a:tcPr marL="3671" marR="3671" marT="367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err="1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Персональность</a:t>
                      </a:r>
                      <a:endParaRPr lang="ru-RU" sz="1000" b="1" i="0" u="none" strike="noStrike" dirty="0">
                        <a:solidFill>
                          <a:srgbClr val="E1E0C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1" marR="3671" marT="3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err="1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Экзистенциальность</a:t>
                      </a:r>
                      <a:endParaRPr lang="ru-RU" sz="1000" b="1" i="0" u="none" strike="noStrike" dirty="0">
                        <a:solidFill>
                          <a:srgbClr val="E1E0C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1" marR="3671" marT="367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err="1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Исполненность</a:t>
                      </a:r>
                      <a:endParaRPr lang="ru-RU" sz="1000" b="1" i="0" u="none" strike="noStrike" dirty="0">
                        <a:solidFill>
                          <a:srgbClr val="E1E0C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1" marR="3671" marT="3671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7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ОЭИ Интегральный показатель эмоционального интеллекта</a:t>
                      </a:r>
                    </a:p>
                  </a:txBody>
                  <a:tcPr marL="3671" marR="3671" marT="3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0,078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0,358</a:t>
                      </a:r>
                    </a:p>
                  </a:txBody>
                  <a:tcPr marL="3671" marR="3671" marT="3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0,306</a:t>
                      </a:r>
                    </a:p>
                  </a:txBody>
                  <a:tcPr marL="3671" marR="3671" marT="36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0,204</a:t>
                      </a:r>
                    </a:p>
                  </a:txBody>
                  <a:tcPr marL="3671" marR="3671" marT="3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0,335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0,265</a:t>
                      </a:r>
                    </a:p>
                  </a:txBody>
                  <a:tcPr marL="3671" marR="3671" marT="36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0,310</a:t>
                      </a:r>
                    </a:p>
                  </a:txBody>
                  <a:tcPr marL="3671" marR="3671" marT="36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3653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ВЭ. Контроль экспрессии. </a:t>
                      </a:r>
                    </a:p>
                  </a:txBody>
                  <a:tcPr marL="3671" marR="3671" marT="3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0,156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-0,176</a:t>
                      </a:r>
                    </a:p>
                  </a:txBody>
                  <a:tcPr marL="3671" marR="3671" marT="36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0,066</a:t>
                      </a:r>
                    </a:p>
                  </a:txBody>
                  <a:tcPr marL="3671" marR="3671" marT="36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0,211</a:t>
                      </a:r>
                    </a:p>
                  </a:txBody>
                  <a:tcPr marL="3671" marR="3671" marT="36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-0,058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0,173</a:t>
                      </a:r>
                    </a:p>
                  </a:txBody>
                  <a:tcPr marL="3671" marR="3671" marT="36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0,084</a:t>
                      </a:r>
                    </a:p>
                  </a:txBody>
                  <a:tcPr marL="3671" marR="3671" marT="36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4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ВУ Управление своими </a:t>
                      </a:r>
                      <a:r>
                        <a:rPr lang="ru-RU" sz="1000" b="1" i="0" u="none" strike="noStrike" dirty="0" smtClean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эмоциями</a:t>
                      </a:r>
                      <a:endParaRPr lang="ru-RU" sz="1000" b="1" i="0" u="none" strike="noStrike" dirty="0">
                        <a:solidFill>
                          <a:srgbClr val="E1E0C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1" marR="3671" marT="3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0,200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0,192</a:t>
                      </a:r>
                    </a:p>
                  </a:txBody>
                  <a:tcPr marL="3671" marR="3671" marT="3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0,202</a:t>
                      </a:r>
                    </a:p>
                  </a:txBody>
                  <a:tcPr marL="3671" marR="3671" marT="3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0,212</a:t>
                      </a:r>
                    </a:p>
                  </a:txBody>
                  <a:tcPr marL="3671" marR="3671" marT="36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0,235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0,211</a:t>
                      </a:r>
                    </a:p>
                  </a:txBody>
                  <a:tcPr marL="3671" marR="3671" marT="3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0,260</a:t>
                      </a:r>
                    </a:p>
                  </a:txBody>
                  <a:tcPr marL="3671" marR="3671" marT="36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МП Понимание чужих </a:t>
                      </a:r>
                      <a:r>
                        <a:rPr lang="ru-RU" sz="1000" b="1" i="0" u="none" strike="noStrike" dirty="0" smtClean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эмоций</a:t>
                      </a:r>
                      <a:endParaRPr lang="ru-RU" sz="1000" b="1" i="0" u="none" strike="noStrike" dirty="0">
                        <a:solidFill>
                          <a:srgbClr val="E1E0C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1" marR="3671" marT="3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-0,096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0,194</a:t>
                      </a:r>
                    </a:p>
                  </a:txBody>
                  <a:tcPr marL="3671" marR="3671" marT="3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0,072</a:t>
                      </a:r>
                    </a:p>
                  </a:txBody>
                  <a:tcPr marL="3671" marR="3671" marT="3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0,004</a:t>
                      </a:r>
                    </a:p>
                  </a:txBody>
                  <a:tcPr marL="3671" marR="3671" marT="36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0,138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0,038</a:t>
                      </a:r>
                    </a:p>
                  </a:txBody>
                  <a:tcPr marL="3671" marR="3671" marT="3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0,072</a:t>
                      </a:r>
                    </a:p>
                  </a:txBody>
                  <a:tcPr marL="3671" marR="3671" marT="36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МУ Управление чужими </a:t>
                      </a:r>
                      <a:r>
                        <a:rPr lang="ru-RU" sz="1000" b="1" i="0" u="none" strike="noStrike" dirty="0" smtClean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эмоциями</a:t>
                      </a:r>
                      <a:endParaRPr lang="ru-RU" sz="1000" b="1" i="0" u="none" strike="noStrike" dirty="0">
                        <a:solidFill>
                          <a:srgbClr val="E1E0C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1" marR="3671" marT="3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-0,167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0,231</a:t>
                      </a:r>
                    </a:p>
                  </a:txBody>
                  <a:tcPr marL="3671" marR="3671" marT="3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0,128</a:t>
                      </a:r>
                    </a:p>
                  </a:txBody>
                  <a:tcPr marL="3671" marR="3671" marT="3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-0,025</a:t>
                      </a:r>
                    </a:p>
                  </a:txBody>
                  <a:tcPr marL="3671" marR="3671" marT="36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0,156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0,051</a:t>
                      </a:r>
                    </a:p>
                  </a:txBody>
                  <a:tcPr marL="3671" marR="3671" marT="3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0,088</a:t>
                      </a:r>
                    </a:p>
                  </a:txBody>
                  <a:tcPr marL="3671" marR="3671" marT="36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ВП Понимание своих </a:t>
                      </a:r>
                      <a:r>
                        <a:rPr lang="ru-RU" sz="1000" b="1" i="0" u="none" strike="noStrike" dirty="0" smtClean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эмоций</a:t>
                      </a:r>
                      <a:endParaRPr lang="ru-RU" sz="1000" b="1" i="0" u="none" strike="noStrike" dirty="0">
                        <a:solidFill>
                          <a:srgbClr val="E1E0C6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71" marR="3671" marT="3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0,307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0,242</a:t>
                      </a:r>
                    </a:p>
                  </a:txBody>
                  <a:tcPr marL="3671" marR="3671" marT="36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0,210</a:t>
                      </a:r>
                    </a:p>
                  </a:txBody>
                  <a:tcPr marL="3671" marR="3671" marT="3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0,140</a:t>
                      </a:r>
                    </a:p>
                  </a:txBody>
                  <a:tcPr marL="3671" marR="3671" marT="36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0,287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0,175</a:t>
                      </a:r>
                    </a:p>
                  </a:txBody>
                  <a:tcPr marL="3671" marR="3671" marT="3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0,250</a:t>
                      </a:r>
                    </a:p>
                  </a:txBody>
                  <a:tcPr marL="3671" marR="3671" marT="3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МЭИ</a:t>
                      </a:r>
                    </a:p>
                  </a:txBody>
                  <a:tcPr marL="3671" marR="3671" marT="3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-0,16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0,29</a:t>
                      </a:r>
                    </a:p>
                  </a:txBody>
                  <a:tcPr marL="3671" marR="3671" marT="3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0,13</a:t>
                      </a:r>
                    </a:p>
                  </a:txBody>
                  <a:tcPr marL="3671" marR="3671" marT="3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-0,01</a:t>
                      </a:r>
                    </a:p>
                  </a:txBody>
                  <a:tcPr marL="3671" marR="3671" marT="36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0,20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0,06</a:t>
                      </a:r>
                    </a:p>
                  </a:txBody>
                  <a:tcPr marL="3671" marR="3671" marT="36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0,12</a:t>
                      </a:r>
                    </a:p>
                  </a:txBody>
                  <a:tcPr marL="3671" marR="3671" marT="36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ВЭИ</a:t>
                      </a:r>
                    </a:p>
                  </a:txBody>
                  <a:tcPr marL="3671" marR="3671" marT="3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0,32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0,15</a:t>
                      </a:r>
                    </a:p>
                  </a:txBody>
                  <a:tcPr marL="3671" marR="3671" marT="3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0,22</a:t>
                      </a:r>
                    </a:p>
                  </a:txBody>
                  <a:tcPr marL="3671" marR="3671" marT="36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0,26</a:t>
                      </a:r>
                    </a:p>
                  </a:txBody>
                  <a:tcPr marL="3671" marR="3671" marT="3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0,24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0,26</a:t>
                      </a:r>
                    </a:p>
                  </a:txBody>
                  <a:tcPr marL="3671" marR="3671" marT="36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0,28</a:t>
                      </a:r>
                    </a:p>
                  </a:txBody>
                  <a:tcPr marL="3671" marR="3671" marT="36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ПЭ</a:t>
                      </a:r>
                    </a:p>
                  </a:txBody>
                  <a:tcPr marL="3671" marR="3671" marT="3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0,07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0,36</a:t>
                      </a:r>
                    </a:p>
                  </a:txBody>
                  <a:tcPr marL="3671" marR="3671" marT="3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0,18</a:t>
                      </a:r>
                    </a:p>
                  </a:txBody>
                  <a:tcPr marL="3671" marR="3671" marT="3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0,07</a:t>
                      </a:r>
                    </a:p>
                  </a:txBody>
                  <a:tcPr marL="3671" marR="3671" marT="36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0,32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0,12</a:t>
                      </a:r>
                    </a:p>
                  </a:txBody>
                  <a:tcPr marL="3671" marR="3671" marT="3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0,21</a:t>
                      </a:r>
                    </a:p>
                  </a:txBody>
                  <a:tcPr marL="3671" marR="3671" marT="36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УЭ</a:t>
                      </a:r>
                    </a:p>
                  </a:txBody>
                  <a:tcPr marL="3671" marR="3671" marT="3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0,11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0,17</a:t>
                      </a:r>
                    </a:p>
                  </a:txBody>
                  <a:tcPr marL="3671" marR="3671" marT="36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0,27</a:t>
                      </a:r>
                    </a:p>
                  </a:txBody>
                  <a:tcPr marL="3671" marR="3671" marT="3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0,24</a:t>
                      </a:r>
                    </a:p>
                  </a:txBody>
                  <a:tcPr marL="3671" marR="3671" marT="36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E1E0C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0,21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0,28</a:t>
                      </a:r>
                    </a:p>
                  </a:txBody>
                  <a:tcPr marL="3671" marR="3671" marT="3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0,27</a:t>
                      </a:r>
                    </a:p>
                  </a:txBody>
                  <a:tcPr marL="3671" marR="3671" marT="36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0248392" y="370673"/>
            <a:ext cx="1763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Далее, исключив из выборки СБМ среднего уровня ЭИ, использовав критерий </a:t>
            </a:r>
            <a:r>
              <a:rPr lang="ru-RU" sz="800" dirty="0" err="1"/>
              <a:t>Краскела-Уоллиса</a:t>
            </a:r>
            <a:r>
              <a:rPr lang="ru-RU" sz="800" dirty="0"/>
              <a:t>, был выполнен сравнительный анализ </a:t>
            </a:r>
            <a:r>
              <a:rPr lang="ru-RU" sz="800" dirty="0" smtClean="0"/>
              <a:t>показателей  </a:t>
            </a:r>
            <a:r>
              <a:rPr lang="ru-RU" sz="800" dirty="0"/>
              <a:t>студентов с высоким (</a:t>
            </a:r>
            <a:r>
              <a:rPr lang="ru-RU" sz="800" dirty="0" err="1"/>
              <a:t>подвыборка</a:t>
            </a:r>
            <a:r>
              <a:rPr lang="ru-RU" sz="800" dirty="0"/>
              <a:t> 50 чел.) и низким (60 чел.) уровнем.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409164" y="1770444"/>
            <a:ext cx="2677893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1100" b="1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корреляционного анализа</a:t>
            </a:r>
            <a:r>
              <a:rPr lang="ru-RU" sz="1100" dirty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, направленного на выявление взаимосвязей между интегральным </a:t>
            </a:r>
            <a:r>
              <a:rPr lang="ru-RU" sz="1100" dirty="0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уровнем </a:t>
            </a:r>
            <a:r>
              <a:rPr lang="ru-RU" sz="1100" b="1" dirty="0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ОЭИ</a:t>
            </a:r>
            <a:r>
              <a:rPr lang="ru-RU" sz="1100" dirty="0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и компонентами </a:t>
            </a:r>
            <a:r>
              <a:rPr lang="ru-RU" sz="1100" b="1" dirty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Шкалы </a:t>
            </a:r>
            <a:r>
              <a:rPr lang="ru-RU" sz="1100" b="1" dirty="0" err="1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экзистенции</a:t>
            </a:r>
            <a:r>
              <a:rPr lang="ru-RU" sz="1100" b="1" dirty="0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, показывают наличие связи по </a:t>
            </a:r>
            <a:r>
              <a:rPr lang="ru-RU" sz="1100" b="1" dirty="0" err="1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субшкале</a:t>
            </a:r>
            <a:r>
              <a:rPr lang="ru-RU" sz="1100" b="1" dirty="0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«</a:t>
            </a:r>
            <a:r>
              <a:rPr lang="ru-RU" sz="1100" b="1" dirty="0" err="1" smtClean="0">
                <a:solidFill>
                  <a:srgbClr val="E1E0C6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Самотрансценденция</a:t>
            </a:r>
            <a:r>
              <a:rPr lang="ru-RU" sz="1100" b="1" dirty="0" smtClean="0">
                <a:solidFill>
                  <a:srgbClr val="E1E0C6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», </a:t>
            </a:r>
            <a:r>
              <a:rPr lang="ru-RU" sz="1100" b="1" dirty="0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«Свобода», «</a:t>
            </a:r>
            <a:r>
              <a:rPr lang="ru-RU" sz="1100" b="1" dirty="0" err="1" smtClean="0">
                <a:solidFill>
                  <a:srgbClr val="E1E0C6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Персональность</a:t>
            </a:r>
            <a:r>
              <a:rPr lang="ru-RU" sz="1100" b="1" dirty="0" smtClean="0">
                <a:solidFill>
                  <a:srgbClr val="E1E0C6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1100" b="1" dirty="0">
              <a:latin typeface="Book Antiqua" panose="02040602050305030304" pitchFamily="18" charset="0"/>
            </a:endParaRPr>
          </a:p>
          <a:p>
            <a:pPr fontAlgn="t"/>
            <a:r>
              <a:rPr lang="ru-RU" sz="1100" b="1" dirty="0" smtClean="0">
                <a:solidFill>
                  <a:srgbClr val="E1E0C6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100" b="1" dirty="0" err="1" smtClean="0">
                <a:solidFill>
                  <a:srgbClr val="E1E0C6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Экзистенциальность</a:t>
            </a:r>
            <a:r>
              <a:rPr lang="ru-RU" sz="1100" b="1" dirty="0" smtClean="0">
                <a:solidFill>
                  <a:srgbClr val="E1E0C6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1100" b="1" dirty="0">
              <a:latin typeface="Book Antiqua" panose="02040602050305030304" pitchFamily="18" charset="0"/>
            </a:endParaRPr>
          </a:p>
          <a:p>
            <a:pPr fontAlgn="t"/>
            <a:r>
              <a:rPr lang="ru-RU" sz="1100" b="1" dirty="0" smtClean="0">
                <a:solidFill>
                  <a:srgbClr val="E1E0C6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И интегральной шкалой «ИСПОЛНЕННОСТЬ».</a:t>
            </a:r>
            <a:endParaRPr lang="ru-RU" sz="1100" b="1" dirty="0">
              <a:latin typeface="Book Antiqua" panose="02040602050305030304" pitchFamily="18" charset="0"/>
            </a:endParaRPr>
          </a:p>
          <a:p>
            <a:pPr indent="360363"/>
            <a:r>
              <a:rPr lang="ru-RU" sz="1100" b="1" dirty="0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60363"/>
            <a:r>
              <a:rPr lang="ru-RU" sz="1100" b="1" dirty="0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Также можно говорить </a:t>
            </a:r>
            <a:br>
              <a:rPr lang="ru-RU" sz="1100" b="1" dirty="0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100" b="1" dirty="0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о связи </a:t>
            </a:r>
            <a:r>
              <a:rPr lang="ru-RU" sz="1100" b="1" dirty="0" err="1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субшкалы</a:t>
            </a:r>
            <a:r>
              <a:rPr lang="ru-RU" sz="1100" b="1" dirty="0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«</a:t>
            </a:r>
            <a:r>
              <a:rPr lang="ru-RU" sz="1100" b="1" dirty="0" smtClean="0">
                <a:solidFill>
                  <a:srgbClr val="E1E0C6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 ЧУЖИМИ ЭМОЦИЯМИ» с «</a:t>
            </a:r>
            <a:r>
              <a:rPr lang="ru-RU" sz="1100" b="1" dirty="0" err="1" smtClean="0">
                <a:solidFill>
                  <a:srgbClr val="E1E0C6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Самотрансценденцией</a:t>
            </a:r>
            <a:r>
              <a:rPr lang="ru-RU" sz="1100" b="1" dirty="0" smtClean="0">
                <a:solidFill>
                  <a:srgbClr val="E1E0C6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» и </a:t>
            </a:r>
            <a:r>
              <a:rPr lang="ru-RU" sz="1100" b="1" dirty="0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«</a:t>
            </a:r>
            <a:r>
              <a:rPr lang="ru-RU" sz="1100" b="1" dirty="0" err="1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Экзистенциальностью</a:t>
            </a:r>
            <a:r>
              <a:rPr lang="ru-RU" sz="1100" b="1" dirty="0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», а</a:t>
            </a:r>
            <a:br>
              <a:rPr lang="ru-RU" sz="1100" b="1" dirty="0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100" b="1" dirty="0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100" b="1" dirty="0" smtClean="0">
                <a:solidFill>
                  <a:srgbClr val="E1E0C6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Понимание </a:t>
            </a:r>
            <a:r>
              <a:rPr lang="ru-RU" sz="1100" b="1" dirty="0">
                <a:solidFill>
                  <a:srgbClr val="E1E0C6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своих </a:t>
            </a:r>
            <a:r>
              <a:rPr lang="ru-RU" sz="1100" b="1" dirty="0" smtClean="0">
                <a:solidFill>
                  <a:srgbClr val="E1E0C6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эмоций» с</a:t>
            </a:r>
            <a:endParaRPr lang="ru-RU" sz="1100" b="1" dirty="0">
              <a:solidFill>
                <a:srgbClr val="EBE7BF"/>
              </a:solidFill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0363"/>
            <a:r>
              <a:rPr lang="ru-RU" sz="1100" b="1" dirty="0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100" b="1" dirty="0" err="1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Исполненностью</a:t>
            </a:r>
            <a:r>
              <a:rPr lang="ru-RU" sz="1100" b="1" dirty="0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», «</a:t>
            </a:r>
            <a:r>
              <a:rPr lang="ru-RU" sz="1100" b="1" dirty="0" err="1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1100" b="1" dirty="0" err="1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амодистанцированием</a:t>
            </a:r>
            <a:r>
              <a:rPr lang="ru-RU" sz="1100" b="1" dirty="0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», </a:t>
            </a:r>
          </a:p>
          <a:p>
            <a:pPr marL="360363"/>
            <a:r>
              <a:rPr lang="ru-RU" sz="1100" b="1" dirty="0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100" b="1" dirty="0" err="1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Персональностью</a:t>
            </a:r>
            <a:r>
              <a:rPr lang="ru-RU" sz="1100" b="1" dirty="0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» и «</a:t>
            </a:r>
            <a:r>
              <a:rPr lang="ru-RU" sz="1100" b="1" dirty="0" err="1" smtClean="0">
                <a:solidFill>
                  <a:srgbClr val="E1E0C6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Самотрансценденцией</a:t>
            </a:r>
            <a:r>
              <a:rPr lang="ru-RU" sz="1100" b="1" dirty="0" smtClean="0">
                <a:solidFill>
                  <a:srgbClr val="E1E0C6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».</a:t>
            </a:r>
          </a:p>
          <a:p>
            <a:r>
              <a:rPr lang="ru-RU" sz="1100" b="1" dirty="0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100" b="1" dirty="0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100" b="1" dirty="0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«Управлением своими  </a:t>
            </a:r>
            <a:r>
              <a:rPr lang="ru-RU" sz="1400" b="1" dirty="0" smtClean="0">
                <a:solidFill>
                  <a:srgbClr val="EBE7B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эмоциями с </a:t>
            </a:r>
            <a:r>
              <a:rPr lang="ru-RU" sz="1400" b="1" dirty="0" err="1" smtClean="0">
                <a:solidFill>
                  <a:srgbClr val="E1E0C6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Персональностью</a:t>
            </a:r>
            <a:r>
              <a:rPr lang="ru-RU" sz="1400" b="1" dirty="0" smtClean="0">
                <a:solidFill>
                  <a:srgbClr val="E1E0C6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1400" b="1" dirty="0">
                <a:solidFill>
                  <a:srgbClr val="E1E0C6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400" b="1" dirty="0" err="1" smtClean="0">
                <a:solidFill>
                  <a:srgbClr val="E1E0C6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ИСПОЛНЕННОСТЬю</a:t>
            </a:r>
            <a:r>
              <a:rPr lang="ru-RU" sz="1400" b="1" dirty="0" smtClean="0">
                <a:solidFill>
                  <a:srgbClr val="E1E0C6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».</a:t>
            </a:r>
            <a:endParaRPr lang="ru-RU" sz="1400" b="1" dirty="0">
              <a:latin typeface="Book Antiqua" panose="02040602050305030304" pitchFamily="18" charset="0"/>
            </a:endParaRPr>
          </a:p>
          <a:p>
            <a:endParaRPr lang="ru-RU" sz="1400" dirty="0">
              <a:solidFill>
                <a:srgbClr val="EBE7BF"/>
              </a:solidFill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Скругленный прямоугольник 8"/>
          <p:cNvSpPr/>
          <p:nvPr/>
        </p:nvSpPr>
        <p:spPr>
          <a:xfrm>
            <a:off x="3255329" y="5820280"/>
            <a:ext cx="3172567" cy="1002393"/>
          </a:xfrm>
          <a:custGeom>
            <a:avLst/>
            <a:gdLst>
              <a:gd name="connsiteX0" fmla="*/ 0 w 3110413"/>
              <a:gd name="connsiteY0" fmla="*/ 132194 h 793150"/>
              <a:gd name="connsiteX1" fmla="*/ 132194 w 3110413"/>
              <a:gd name="connsiteY1" fmla="*/ 0 h 793150"/>
              <a:gd name="connsiteX2" fmla="*/ 2978219 w 3110413"/>
              <a:gd name="connsiteY2" fmla="*/ 0 h 793150"/>
              <a:gd name="connsiteX3" fmla="*/ 3110413 w 3110413"/>
              <a:gd name="connsiteY3" fmla="*/ 132194 h 793150"/>
              <a:gd name="connsiteX4" fmla="*/ 3110413 w 3110413"/>
              <a:gd name="connsiteY4" fmla="*/ 660956 h 793150"/>
              <a:gd name="connsiteX5" fmla="*/ 2978219 w 3110413"/>
              <a:gd name="connsiteY5" fmla="*/ 793150 h 793150"/>
              <a:gd name="connsiteX6" fmla="*/ 132194 w 3110413"/>
              <a:gd name="connsiteY6" fmla="*/ 793150 h 793150"/>
              <a:gd name="connsiteX7" fmla="*/ 0 w 3110413"/>
              <a:gd name="connsiteY7" fmla="*/ 660956 h 793150"/>
              <a:gd name="connsiteX8" fmla="*/ 0 w 3110413"/>
              <a:gd name="connsiteY8" fmla="*/ 132194 h 793150"/>
              <a:gd name="connsiteX0" fmla="*/ 0 w 3110413"/>
              <a:gd name="connsiteY0" fmla="*/ 183654 h 844610"/>
              <a:gd name="connsiteX1" fmla="*/ 132194 w 3110413"/>
              <a:gd name="connsiteY1" fmla="*/ 51460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142503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27709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2999577 w 3110413"/>
              <a:gd name="connsiteY4" fmla="*/ 68866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27709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27709 w 3110413"/>
              <a:gd name="connsiteY7" fmla="*/ 712416 h 900028"/>
              <a:gd name="connsiteX8" fmla="*/ 0 w 3110413"/>
              <a:gd name="connsiteY8" fmla="*/ 183654 h 900028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166255 w 3110413"/>
              <a:gd name="connsiteY7" fmla="*/ 672832 h 900028"/>
              <a:gd name="connsiteX8" fmla="*/ 0 w 3110413"/>
              <a:gd name="connsiteY8" fmla="*/ 183654 h 900028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166255 w 3110413"/>
              <a:gd name="connsiteY7" fmla="*/ 672832 h 900028"/>
              <a:gd name="connsiteX8" fmla="*/ 0 w 3110413"/>
              <a:gd name="connsiteY8" fmla="*/ 183654 h 900028"/>
              <a:gd name="connsiteX0" fmla="*/ 0 w 3110413"/>
              <a:gd name="connsiteY0" fmla="*/ 191409 h 907783"/>
              <a:gd name="connsiteX1" fmla="*/ 345949 w 3110413"/>
              <a:gd name="connsiteY1" fmla="*/ 19630 h 907783"/>
              <a:gd name="connsiteX2" fmla="*/ 2716962 w 3110413"/>
              <a:gd name="connsiteY2" fmla="*/ 7755 h 907783"/>
              <a:gd name="connsiteX3" fmla="*/ 3110413 w 3110413"/>
              <a:gd name="connsiteY3" fmla="*/ 191409 h 907783"/>
              <a:gd name="connsiteX4" fmla="*/ 2999577 w 3110413"/>
              <a:gd name="connsiteY4" fmla="*/ 696421 h 907783"/>
              <a:gd name="connsiteX5" fmla="*/ 2978219 w 3110413"/>
              <a:gd name="connsiteY5" fmla="*/ 852365 h 907783"/>
              <a:gd name="connsiteX6" fmla="*/ 183654 w 3110413"/>
              <a:gd name="connsiteY6" fmla="*/ 907783 h 907783"/>
              <a:gd name="connsiteX7" fmla="*/ 166255 w 3110413"/>
              <a:gd name="connsiteY7" fmla="*/ 680587 h 907783"/>
              <a:gd name="connsiteX8" fmla="*/ 0 w 3110413"/>
              <a:gd name="connsiteY8" fmla="*/ 191409 h 907783"/>
              <a:gd name="connsiteX0" fmla="*/ 0 w 3110413"/>
              <a:gd name="connsiteY0" fmla="*/ 191409 h 852365"/>
              <a:gd name="connsiteX1" fmla="*/ 345949 w 3110413"/>
              <a:gd name="connsiteY1" fmla="*/ 19630 h 852365"/>
              <a:gd name="connsiteX2" fmla="*/ 2716962 w 3110413"/>
              <a:gd name="connsiteY2" fmla="*/ 7755 h 852365"/>
              <a:gd name="connsiteX3" fmla="*/ 3110413 w 3110413"/>
              <a:gd name="connsiteY3" fmla="*/ 191409 h 852365"/>
              <a:gd name="connsiteX4" fmla="*/ 2999577 w 3110413"/>
              <a:gd name="connsiteY4" fmla="*/ 696421 h 852365"/>
              <a:gd name="connsiteX5" fmla="*/ 2978219 w 3110413"/>
              <a:gd name="connsiteY5" fmla="*/ 852365 h 852365"/>
              <a:gd name="connsiteX6" fmla="*/ 318241 w 3110413"/>
              <a:gd name="connsiteY6" fmla="*/ 848407 h 852365"/>
              <a:gd name="connsiteX7" fmla="*/ 166255 w 3110413"/>
              <a:gd name="connsiteY7" fmla="*/ 680587 h 852365"/>
              <a:gd name="connsiteX8" fmla="*/ 0 w 3110413"/>
              <a:gd name="connsiteY8" fmla="*/ 191409 h 852365"/>
              <a:gd name="connsiteX0" fmla="*/ 0 w 3110413"/>
              <a:gd name="connsiteY0" fmla="*/ 191409 h 877895"/>
              <a:gd name="connsiteX1" fmla="*/ 345949 w 3110413"/>
              <a:gd name="connsiteY1" fmla="*/ 19630 h 877895"/>
              <a:gd name="connsiteX2" fmla="*/ 2716962 w 3110413"/>
              <a:gd name="connsiteY2" fmla="*/ 7755 h 877895"/>
              <a:gd name="connsiteX3" fmla="*/ 3110413 w 3110413"/>
              <a:gd name="connsiteY3" fmla="*/ 191409 h 877895"/>
              <a:gd name="connsiteX4" fmla="*/ 2999577 w 3110413"/>
              <a:gd name="connsiteY4" fmla="*/ 696421 h 877895"/>
              <a:gd name="connsiteX5" fmla="*/ 2978219 w 3110413"/>
              <a:gd name="connsiteY5" fmla="*/ 852365 h 877895"/>
              <a:gd name="connsiteX6" fmla="*/ 318241 w 3110413"/>
              <a:gd name="connsiteY6" fmla="*/ 848407 h 877895"/>
              <a:gd name="connsiteX7" fmla="*/ 166255 w 3110413"/>
              <a:gd name="connsiteY7" fmla="*/ 680587 h 877895"/>
              <a:gd name="connsiteX8" fmla="*/ 0 w 3110413"/>
              <a:gd name="connsiteY8" fmla="*/ 191409 h 877895"/>
              <a:gd name="connsiteX0" fmla="*/ 0 w 3110413"/>
              <a:gd name="connsiteY0" fmla="*/ 191409 h 893722"/>
              <a:gd name="connsiteX1" fmla="*/ 345949 w 3110413"/>
              <a:gd name="connsiteY1" fmla="*/ 19630 h 893722"/>
              <a:gd name="connsiteX2" fmla="*/ 2716962 w 3110413"/>
              <a:gd name="connsiteY2" fmla="*/ 7755 h 893722"/>
              <a:gd name="connsiteX3" fmla="*/ 3110413 w 3110413"/>
              <a:gd name="connsiteY3" fmla="*/ 191409 h 893722"/>
              <a:gd name="connsiteX4" fmla="*/ 2999577 w 3110413"/>
              <a:gd name="connsiteY4" fmla="*/ 696421 h 893722"/>
              <a:gd name="connsiteX5" fmla="*/ 2978219 w 3110413"/>
              <a:gd name="connsiteY5" fmla="*/ 852365 h 893722"/>
              <a:gd name="connsiteX6" fmla="*/ 318241 w 3110413"/>
              <a:gd name="connsiteY6" fmla="*/ 848407 h 893722"/>
              <a:gd name="connsiteX7" fmla="*/ 166255 w 3110413"/>
              <a:gd name="connsiteY7" fmla="*/ 680587 h 893722"/>
              <a:gd name="connsiteX8" fmla="*/ 0 w 3110413"/>
              <a:gd name="connsiteY8" fmla="*/ 191409 h 893722"/>
              <a:gd name="connsiteX0" fmla="*/ 0 w 3110413"/>
              <a:gd name="connsiteY0" fmla="*/ 191409 h 879709"/>
              <a:gd name="connsiteX1" fmla="*/ 345949 w 3110413"/>
              <a:gd name="connsiteY1" fmla="*/ 19630 h 879709"/>
              <a:gd name="connsiteX2" fmla="*/ 2716962 w 3110413"/>
              <a:gd name="connsiteY2" fmla="*/ 7755 h 879709"/>
              <a:gd name="connsiteX3" fmla="*/ 3110413 w 3110413"/>
              <a:gd name="connsiteY3" fmla="*/ 191409 h 879709"/>
              <a:gd name="connsiteX4" fmla="*/ 2999577 w 3110413"/>
              <a:gd name="connsiteY4" fmla="*/ 696421 h 879709"/>
              <a:gd name="connsiteX5" fmla="*/ 2831757 w 3110413"/>
              <a:gd name="connsiteY5" fmla="*/ 777154 h 879709"/>
              <a:gd name="connsiteX6" fmla="*/ 318241 w 3110413"/>
              <a:gd name="connsiteY6" fmla="*/ 848407 h 879709"/>
              <a:gd name="connsiteX7" fmla="*/ 166255 w 3110413"/>
              <a:gd name="connsiteY7" fmla="*/ 680587 h 879709"/>
              <a:gd name="connsiteX8" fmla="*/ 0 w 3110413"/>
              <a:gd name="connsiteY8" fmla="*/ 191409 h 879709"/>
              <a:gd name="connsiteX0" fmla="*/ 0 w 3181665"/>
              <a:gd name="connsiteY0" fmla="*/ 191409 h 879709"/>
              <a:gd name="connsiteX1" fmla="*/ 345949 w 3181665"/>
              <a:gd name="connsiteY1" fmla="*/ 19630 h 879709"/>
              <a:gd name="connsiteX2" fmla="*/ 2716962 w 3181665"/>
              <a:gd name="connsiteY2" fmla="*/ 7755 h 879709"/>
              <a:gd name="connsiteX3" fmla="*/ 3181665 w 3181665"/>
              <a:gd name="connsiteY3" fmla="*/ 199326 h 879709"/>
              <a:gd name="connsiteX4" fmla="*/ 2999577 w 3181665"/>
              <a:gd name="connsiteY4" fmla="*/ 696421 h 879709"/>
              <a:gd name="connsiteX5" fmla="*/ 2831757 w 3181665"/>
              <a:gd name="connsiteY5" fmla="*/ 777154 h 879709"/>
              <a:gd name="connsiteX6" fmla="*/ 318241 w 3181665"/>
              <a:gd name="connsiteY6" fmla="*/ 848407 h 879709"/>
              <a:gd name="connsiteX7" fmla="*/ 166255 w 3181665"/>
              <a:gd name="connsiteY7" fmla="*/ 680587 h 879709"/>
              <a:gd name="connsiteX8" fmla="*/ 0 w 3181665"/>
              <a:gd name="connsiteY8" fmla="*/ 191409 h 879709"/>
              <a:gd name="connsiteX0" fmla="*/ 0 w 3181706"/>
              <a:gd name="connsiteY0" fmla="*/ 191409 h 879709"/>
              <a:gd name="connsiteX1" fmla="*/ 345949 w 3181706"/>
              <a:gd name="connsiteY1" fmla="*/ 19630 h 879709"/>
              <a:gd name="connsiteX2" fmla="*/ 2716962 w 3181706"/>
              <a:gd name="connsiteY2" fmla="*/ 7755 h 879709"/>
              <a:gd name="connsiteX3" fmla="*/ 3181665 w 3181706"/>
              <a:gd name="connsiteY3" fmla="*/ 199326 h 879709"/>
              <a:gd name="connsiteX4" fmla="*/ 2999577 w 3181706"/>
              <a:gd name="connsiteY4" fmla="*/ 696421 h 879709"/>
              <a:gd name="connsiteX5" fmla="*/ 2831757 w 3181706"/>
              <a:gd name="connsiteY5" fmla="*/ 777154 h 879709"/>
              <a:gd name="connsiteX6" fmla="*/ 318241 w 3181706"/>
              <a:gd name="connsiteY6" fmla="*/ 848407 h 879709"/>
              <a:gd name="connsiteX7" fmla="*/ 166255 w 3181706"/>
              <a:gd name="connsiteY7" fmla="*/ 680587 h 879709"/>
              <a:gd name="connsiteX8" fmla="*/ 0 w 3181706"/>
              <a:gd name="connsiteY8" fmla="*/ 191409 h 879709"/>
              <a:gd name="connsiteX0" fmla="*/ 0 w 3169831"/>
              <a:gd name="connsiteY0" fmla="*/ 147866 h 879709"/>
              <a:gd name="connsiteX1" fmla="*/ 334074 w 3169831"/>
              <a:gd name="connsiteY1" fmla="*/ 19630 h 879709"/>
              <a:gd name="connsiteX2" fmla="*/ 2705087 w 3169831"/>
              <a:gd name="connsiteY2" fmla="*/ 7755 h 879709"/>
              <a:gd name="connsiteX3" fmla="*/ 3169790 w 3169831"/>
              <a:gd name="connsiteY3" fmla="*/ 199326 h 879709"/>
              <a:gd name="connsiteX4" fmla="*/ 2987702 w 3169831"/>
              <a:gd name="connsiteY4" fmla="*/ 696421 h 879709"/>
              <a:gd name="connsiteX5" fmla="*/ 2819882 w 3169831"/>
              <a:gd name="connsiteY5" fmla="*/ 777154 h 879709"/>
              <a:gd name="connsiteX6" fmla="*/ 306366 w 3169831"/>
              <a:gd name="connsiteY6" fmla="*/ 848407 h 879709"/>
              <a:gd name="connsiteX7" fmla="*/ 154380 w 3169831"/>
              <a:gd name="connsiteY7" fmla="*/ 680587 h 879709"/>
              <a:gd name="connsiteX8" fmla="*/ 0 w 3169831"/>
              <a:gd name="connsiteY8" fmla="*/ 147866 h 879709"/>
              <a:gd name="connsiteX0" fmla="*/ 0 w 3169831"/>
              <a:gd name="connsiteY0" fmla="*/ 203797 h 935640"/>
              <a:gd name="connsiteX1" fmla="*/ 334074 w 3169831"/>
              <a:gd name="connsiteY1" fmla="*/ 8267 h 935640"/>
              <a:gd name="connsiteX2" fmla="*/ 2705087 w 3169831"/>
              <a:gd name="connsiteY2" fmla="*/ 63686 h 935640"/>
              <a:gd name="connsiteX3" fmla="*/ 3169790 w 3169831"/>
              <a:gd name="connsiteY3" fmla="*/ 255257 h 935640"/>
              <a:gd name="connsiteX4" fmla="*/ 2987702 w 3169831"/>
              <a:gd name="connsiteY4" fmla="*/ 752352 h 935640"/>
              <a:gd name="connsiteX5" fmla="*/ 2819882 w 3169831"/>
              <a:gd name="connsiteY5" fmla="*/ 833085 h 935640"/>
              <a:gd name="connsiteX6" fmla="*/ 306366 w 3169831"/>
              <a:gd name="connsiteY6" fmla="*/ 904338 h 935640"/>
              <a:gd name="connsiteX7" fmla="*/ 154380 w 3169831"/>
              <a:gd name="connsiteY7" fmla="*/ 736518 h 935640"/>
              <a:gd name="connsiteX8" fmla="*/ 0 w 3169831"/>
              <a:gd name="connsiteY8" fmla="*/ 203797 h 935640"/>
              <a:gd name="connsiteX0" fmla="*/ 126669 w 3062952"/>
              <a:gd name="connsiteY0" fmla="*/ 271091 h 935640"/>
              <a:gd name="connsiteX1" fmla="*/ 227195 w 3062952"/>
              <a:gd name="connsiteY1" fmla="*/ 8267 h 935640"/>
              <a:gd name="connsiteX2" fmla="*/ 2598208 w 3062952"/>
              <a:gd name="connsiteY2" fmla="*/ 63686 h 935640"/>
              <a:gd name="connsiteX3" fmla="*/ 3062911 w 3062952"/>
              <a:gd name="connsiteY3" fmla="*/ 255257 h 935640"/>
              <a:gd name="connsiteX4" fmla="*/ 2880823 w 3062952"/>
              <a:gd name="connsiteY4" fmla="*/ 752352 h 935640"/>
              <a:gd name="connsiteX5" fmla="*/ 2713003 w 3062952"/>
              <a:gd name="connsiteY5" fmla="*/ 833085 h 935640"/>
              <a:gd name="connsiteX6" fmla="*/ 199487 w 3062952"/>
              <a:gd name="connsiteY6" fmla="*/ 904338 h 935640"/>
              <a:gd name="connsiteX7" fmla="*/ 47501 w 3062952"/>
              <a:gd name="connsiteY7" fmla="*/ 736518 h 935640"/>
              <a:gd name="connsiteX8" fmla="*/ 126669 w 3062952"/>
              <a:gd name="connsiteY8" fmla="*/ 271091 h 93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2952" h="935640">
                <a:moveTo>
                  <a:pt x="126669" y="271091"/>
                </a:moveTo>
                <a:cubicBezTo>
                  <a:pt x="126669" y="198082"/>
                  <a:pt x="154186" y="8267"/>
                  <a:pt x="227195" y="8267"/>
                </a:cubicBezTo>
                <a:cubicBezTo>
                  <a:pt x="1187745" y="-27359"/>
                  <a:pt x="1649533" y="63686"/>
                  <a:pt x="2598208" y="63686"/>
                </a:cubicBezTo>
                <a:cubicBezTo>
                  <a:pt x="2671217" y="63686"/>
                  <a:pt x="3062911" y="182248"/>
                  <a:pt x="3062911" y="255257"/>
                </a:cubicBezTo>
                <a:cubicBezTo>
                  <a:pt x="3065551" y="515958"/>
                  <a:pt x="2941519" y="586654"/>
                  <a:pt x="2880823" y="752352"/>
                </a:cubicBezTo>
                <a:cubicBezTo>
                  <a:pt x="2880823" y="825361"/>
                  <a:pt x="2786012" y="833085"/>
                  <a:pt x="2713003" y="833085"/>
                </a:cubicBezTo>
                <a:cubicBezTo>
                  <a:pt x="1826344" y="831766"/>
                  <a:pt x="1117814" y="1004618"/>
                  <a:pt x="199487" y="904338"/>
                </a:cubicBezTo>
                <a:cubicBezTo>
                  <a:pt x="126478" y="904338"/>
                  <a:pt x="47501" y="809527"/>
                  <a:pt x="47501" y="736518"/>
                </a:cubicBezTo>
                <a:cubicBezTo>
                  <a:pt x="-110837" y="573459"/>
                  <a:pt x="182087" y="434150"/>
                  <a:pt x="126669" y="271091"/>
                </a:cubicBezTo>
                <a:close/>
              </a:path>
            </a:pathLst>
          </a:custGeom>
          <a:gradFill flip="none" rotWithShape="1">
            <a:gsLst>
              <a:gs pos="42000">
                <a:schemeClr val="bg2">
                  <a:lumMod val="75000"/>
                  <a:alpha val="67000"/>
                </a:schemeClr>
              </a:gs>
              <a:gs pos="96000">
                <a:srgbClr val="860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Т.е. чем хуже СБМ управляет своими  эмоциями, тем</a:t>
            </a:r>
            <a:r>
              <a:rPr lang="ru-RU" sz="1200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менее </a:t>
            </a:r>
            <a:r>
              <a:rPr lang="ru-RU" sz="1200" b="1" dirty="0" smtClean="0">
                <a:solidFill>
                  <a:srgbClr val="EBE7BF"/>
                </a:solidFill>
              </a:rPr>
              <a:t>способен </a:t>
            </a:r>
            <a:r>
              <a:rPr lang="ru-RU" sz="1200" b="1" dirty="0">
                <a:solidFill>
                  <a:srgbClr val="EBE7BF"/>
                </a:solidFill>
              </a:rPr>
              <a:t>ощущать ценности (ясность в чувствах).</a:t>
            </a:r>
            <a:endParaRPr lang="ru-RU" sz="1050" dirty="0">
              <a:solidFill>
                <a:srgbClr val="EBE7B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Скругленный прямоугольник 8"/>
          <p:cNvSpPr/>
          <p:nvPr/>
        </p:nvSpPr>
        <p:spPr>
          <a:xfrm>
            <a:off x="302797" y="5848701"/>
            <a:ext cx="2559157" cy="932270"/>
          </a:xfrm>
          <a:custGeom>
            <a:avLst/>
            <a:gdLst>
              <a:gd name="connsiteX0" fmla="*/ 0 w 3110413"/>
              <a:gd name="connsiteY0" fmla="*/ 132194 h 793150"/>
              <a:gd name="connsiteX1" fmla="*/ 132194 w 3110413"/>
              <a:gd name="connsiteY1" fmla="*/ 0 h 793150"/>
              <a:gd name="connsiteX2" fmla="*/ 2978219 w 3110413"/>
              <a:gd name="connsiteY2" fmla="*/ 0 h 793150"/>
              <a:gd name="connsiteX3" fmla="*/ 3110413 w 3110413"/>
              <a:gd name="connsiteY3" fmla="*/ 132194 h 793150"/>
              <a:gd name="connsiteX4" fmla="*/ 3110413 w 3110413"/>
              <a:gd name="connsiteY4" fmla="*/ 660956 h 793150"/>
              <a:gd name="connsiteX5" fmla="*/ 2978219 w 3110413"/>
              <a:gd name="connsiteY5" fmla="*/ 793150 h 793150"/>
              <a:gd name="connsiteX6" fmla="*/ 132194 w 3110413"/>
              <a:gd name="connsiteY6" fmla="*/ 793150 h 793150"/>
              <a:gd name="connsiteX7" fmla="*/ 0 w 3110413"/>
              <a:gd name="connsiteY7" fmla="*/ 660956 h 793150"/>
              <a:gd name="connsiteX8" fmla="*/ 0 w 3110413"/>
              <a:gd name="connsiteY8" fmla="*/ 132194 h 793150"/>
              <a:gd name="connsiteX0" fmla="*/ 0 w 3110413"/>
              <a:gd name="connsiteY0" fmla="*/ 183654 h 844610"/>
              <a:gd name="connsiteX1" fmla="*/ 132194 w 3110413"/>
              <a:gd name="connsiteY1" fmla="*/ 51460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142503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27709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2999577 w 3110413"/>
              <a:gd name="connsiteY4" fmla="*/ 68866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27709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27709 w 3110413"/>
              <a:gd name="connsiteY7" fmla="*/ 712416 h 900028"/>
              <a:gd name="connsiteX8" fmla="*/ 0 w 3110413"/>
              <a:gd name="connsiteY8" fmla="*/ 183654 h 900028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166255 w 3110413"/>
              <a:gd name="connsiteY7" fmla="*/ 672832 h 900028"/>
              <a:gd name="connsiteX8" fmla="*/ 0 w 3110413"/>
              <a:gd name="connsiteY8" fmla="*/ 183654 h 900028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166255 w 3110413"/>
              <a:gd name="connsiteY7" fmla="*/ 672832 h 900028"/>
              <a:gd name="connsiteX8" fmla="*/ 0 w 3110413"/>
              <a:gd name="connsiteY8" fmla="*/ 183654 h 900028"/>
              <a:gd name="connsiteX0" fmla="*/ 0 w 3110413"/>
              <a:gd name="connsiteY0" fmla="*/ 191409 h 907783"/>
              <a:gd name="connsiteX1" fmla="*/ 345949 w 3110413"/>
              <a:gd name="connsiteY1" fmla="*/ 19630 h 907783"/>
              <a:gd name="connsiteX2" fmla="*/ 2716962 w 3110413"/>
              <a:gd name="connsiteY2" fmla="*/ 7755 h 907783"/>
              <a:gd name="connsiteX3" fmla="*/ 3110413 w 3110413"/>
              <a:gd name="connsiteY3" fmla="*/ 191409 h 907783"/>
              <a:gd name="connsiteX4" fmla="*/ 2999577 w 3110413"/>
              <a:gd name="connsiteY4" fmla="*/ 696421 h 907783"/>
              <a:gd name="connsiteX5" fmla="*/ 2978219 w 3110413"/>
              <a:gd name="connsiteY5" fmla="*/ 852365 h 907783"/>
              <a:gd name="connsiteX6" fmla="*/ 183654 w 3110413"/>
              <a:gd name="connsiteY6" fmla="*/ 907783 h 907783"/>
              <a:gd name="connsiteX7" fmla="*/ 166255 w 3110413"/>
              <a:gd name="connsiteY7" fmla="*/ 680587 h 907783"/>
              <a:gd name="connsiteX8" fmla="*/ 0 w 3110413"/>
              <a:gd name="connsiteY8" fmla="*/ 191409 h 907783"/>
              <a:gd name="connsiteX0" fmla="*/ 0 w 3110413"/>
              <a:gd name="connsiteY0" fmla="*/ 191409 h 852365"/>
              <a:gd name="connsiteX1" fmla="*/ 345949 w 3110413"/>
              <a:gd name="connsiteY1" fmla="*/ 19630 h 852365"/>
              <a:gd name="connsiteX2" fmla="*/ 2716962 w 3110413"/>
              <a:gd name="connsiteY2" fmla="*/ 7755 h 852365"/>
              <a:gd name="connsiteX3" fmla="*/ 3110413 w 3110413"/>
              <a:gd name="connsiteY3" fmla="*/ 191409 h 852365"/>
              <a:gd name="connsiteX4" fmla="*/ 2999577 w 3110413"/>
              <a:gd name="connsiteY4" fmla="*/ 696421 h 852365"/>
              <a:gd name="connsiteX5" fmla="*/ 2978219 w 3110413"/>
              <a:gd name="connsiteY5" fmla="*/ 852365 h 852365"/>
              <a:gd name="connsiteX6" fmla="*/ 318241 w 3110413"/>
              <a:gd name="connsiteY6" fmla="*/ 848407 h 852365"/>
              <a:gd name="connsiteX7" fmla="*/ 166255 w 3110413"/>
              <a:gd name="connsiteY7" fmla="*/ 680587 h 852365"/>
              <a:gd name="connsiteX8" fmla="*/ 0 w 3110413"/>
              <a:gd name="connsiteY8" fmla="*/ 191409 h 852365"/>
              <a:gd name="connsiteX0" fmla="*/ 0 w 3110413"/>
              <a:gd name="connsiteY0" fmla="*/ 191409 h 877895"/>
              <a:gd name="connsiteX1" fmla="*/ 345949 w 3110413"/>
              <a:gd name="connsiteY1" fmla="*/ 19630 h 877895"/>
              <a:gd name="connsiteX2" fmla="*/ 2716962 w 3110413"/>
              <a:gd name="connsiteY2" fmla="*/ 7755 h 877895"/>
              <a:gd name="connsiteX3" fmla="*/ 3110413 w 3110413"/>
              <a:gd name="connsiteY3" fmla="*/ 191409 h 877895"/>
              <a:gd name="connsiteX4" fmla="*/ 2999577 w 3110413"/>
              <a:gd name="connsiteY4" fmla="*/ 696421 h 877895"/>
              <a:gd name="connsiteX5" fmla="*/ 2978219 w 3110413"/>
              <a:gd name="connsiteY5" fmla="*/ 852365 h 877895"/>
              <a:gd name="connsiteX6" fmla="*/ 318241 w 3110413"/>
              <a:gd name="connsiteY6" fmla="*/ 848407 h 877895"/>
              <a:gd name="connsiteX7" fmla="*/ 166255 w 3110413"/>
              <a:gd name="connsiteY7" fmla="*/ 680587 h 877895"/>
              <a:gd name="connsiteX8" fmla="*/ 0 w 3110413"/>
              <a:gd name="connsiteY8" fmla="*/ 191409 h 877895"/>
              <a:gd name="connsiteX0" fmla="*/ 0 w 3110413"/>
              <a:gd name="connsiteY0" fmla="*/ 191409 h 893722"/>
              <a:gd name="connsiteX1" fmla="*/ 345949 w 3110413"/>
              <a:gd name="connsiteY1" fmla="*/ 19630 h 893722"/>
              <a:gd name="connsiteX2" fmla="*/ 2716962 w 3110413"/>
              <a:gd name="connsiteY2" fmla="*/ 7755 h 893722"/>
              <a:gd name="connsiteX3" fmla="*/ 3110413 w 3110413"/>
              <a:gd name="connsiteY3" fmla="*/ 191409 h 893722"/>
              <a:gd name="connsiteX4" fmla="*/ 2999577 w 3110413"/>
              <a:gd name="connsiteY4" fmla="*/ 696421 h 893722"/>
              <a:gd name="connsiteX5" fmla="*/ 2978219 w 3110413"/>
              <a:gd name="connsiteY5" fmla="*/ 852365 h 893722"/>
              <a:gd name="connsiteX6" fmla="*/ 318241 w 3110413"/>
              <a:gd name="connsiteY6" fmla="*/ 848407 h 893722"/>
              <a:gd name="connsiteX7" fmla="*/ 166255 w 3110413"/>
              <a:gd name="connsiteY7" fmla="*/ 680587 h 893722"/>
              <a:gd name="connsiteX8" fmla="*/ 0 w 3110413"/>
              <a:gd name="connsiteY8" fmla="*/ 191409 h 893722"/>
              <a:gd name="connsiteX0" fmla="*/ 0 w 3110413"/>
              <a:gd name="connsiteY0" fmla="*/ 191409 h 879709"/>
              <a:gd name="connsiteX1" fmla="*/ 345949 w 3110413"/>
              <a:gd name="connsiteY1" fmla="*/ 19630 h 879709"/>
              <a:gd name="connsiteX2" fmla="*/ 2716962 w 3110413"/>
              <a:gd name="connsiteY2" fmla="*/ 7755 h 879709"/>
              <a:gd name="connsiteX3" fmla="*/ 3110413 w 3110413"/>
              <a:gd name="connsiteY3" fmla="*/ 191409 h 879709"/>
              <a:gd name="connsiteX4" fmla="*/ 2999577 w 3110413"/>
              <a:gd name="connsiteY4" fmla="*/ 696421 h 879709"/>
              <a:gd name="connsiteX5" fmla="*/ 2831757 w 3110413"/>
              <a:gd name="connsiteY5" fmla="*/ 777154 h 879709"/>
              <a:gd name="connsiteX6" fmla="*/ 318241 w 3110413"/>
              <a:gd name="connsiteY6" fmla="*/ 848407 h 879709"/>
              <a:gd name="connsiteX7" fmla="*/ 166255 w 3110413"/>
              <a:gd name="connsiteY7" fmla="*/ 680587 h 879709"/>
              <a:gd name="connsiteX8" fmla="*/ 0 w 3110413"/>
              <a:gd name="connsiteY8" fmla="*/ 191409 h 879709"/>
              <a:gd name="connsiteX0" fmla="*/ 0 w 3181665"/>
              <a:gd name="connsiteY0" fmla="*/ 191409 h 879709"/>
              <a:gd name="connsiteX1" fmla="*/ 345949 w 3181665"/>
              <a:gd name="connsiteY1" fmla="*/ 19630 h 879709"/>
              <a:gd name="connsiteX2" fmla="*/ 2716962 w 3181665"/>
              <a:gd name="connsiteY2" fmla="*/ 7755 h 879709"/>
              <a:gd name="connsiteX3" fmla="*/ 3181665 w 3181665"/>
              <a:gd name="connsiteY3" fmla="*/ 199326 h 879709"/>
              <a:gd name="connsiteX4" fmla="*/ 2999577 w 3181665"/>
              <a:gd name="connsiteY4" fmla="*/ 696421 h 879709"/>
              <a:gd name="connsiteX5" fmla="*/ 2831757 w 3181665"/>
              <a:gd name="connsiteY5" fmla="*/ 777154 h 879709"/>
              <a:gd name="connsiteX6" fmla="*/ 318241 w 3181665"/>
              <a:gd name="connsiteY6" fmla="*/ 848407 h 879709"/>
              <a:gd name="connsiteX7" fmla="*/ 166255 w 3181665"/>
              <a:gd name="connsiteY7" fmla="*/ 680587 h 879709"/>
              <a:gd name="connsiteX8" fmla="*/ 0 w 3181665"/>
              <a:gd name="connsiteY8" fmla="*/ 191409 h 879709"/>
              <a:gd name="connsiteX0" fmla="*/ 0 w 3181706"/>
              <a:gd name="connsiteY0" fmla="*/ 191409 h 879709"/>
              <a:gd name="connsiteX1" fmla="*/ 345949 w 3181706"/>
              <a:gd name="connsiteY1" fmla="*/ 19630 h 879709"/>
              <a:gd name="connsiteX2" fmla="*/ 2716962 w 3181706"/>
              <a:gd name="connsiteY2" fmla="*/ 7755 h 879709"/>
              <a:gd name="connsiteX3" fmla="*/ 3181665 w 3181706"/>
              <a:gd name="connsiteY3" fmla="*/ 199326 h 879709"/>
              <a:gd name="connsiteX4" fmla="*/ 2999577 w 3181706"/>
              <a:gd name="connsiteY4" fmla="*/ 696421 h 879709"/>
              <a:gd name="connsiteX5" fmla="*/ 2831757 w 3181706"/>
              <a:gd name="connsiteY5" fmla="*/ 777154 h 879709"/>
              <a:gd name="connsiteX6" fmla="*/ 318241 w 3181706"/>
              <a:gd name="connsiteY6" fmla="*/ 848407 h 879709"/>
              <a:gd name="connsiteX7" fmla="*/ 166255 w 3181706"/>
              <a:gd name="connsiteY7" fmla="*/ 680587 h 879709"/>
              <a:gd name="connsiteX8" fmla="*/ 0 w 3181706"/>
              <a:gd name="connsiteY8" fmla="*/ 191409 h 879709"/>
              <a:gd name="connsiteX0" fmla="*/ 0 w 3169831"/>
              <a:gd name="connsiteY0" fmla="*/ 147866 h 879709"/>
              <a:gd name="connsiteX1" fmla="*/ 334074 w 3169831"/>
              <a:gd name="connsiteY1" fmla="*/ 19630 h 879709"/>
              <a:gd name="connsiteX2" fmla="*/ 2705087 w 3169831"/>
              <a:gd name="connsiteY2" fmla="*/ 7755 h 879709"/>
              <a:gd name="connsiteX3" fmla="*/ 3169790 w 3169831"/>
              <a:gd name="connsiteY3" fmla="*/ 199326 h 879709"/>
              <a:gd name="connsiteX4" fmla="*/ 2987702 w 3169831"/>
              <a:gd name="connsiteY4" fmla="*/ 696421 h 879709"/>
              <a:gd name="connsiteX5" fmla="*/ 2819882 w 3169831"/>
              <a:gd name="connsiteY5" fmla="*/ 777154 h 879709"/>
              <a:gd name="connsiteX6" fmla="*/ 306366 w 3169831"/>
              <a:gd name="connsiteY6" fmla="*/ 848407 h 879709"/>
              <a:gd name="connsiteX7" fmla="*/ 154380 w 3169831"/>
              <a:gd name="connsiteY7" fmla="*/ 680587 h 879709"/>
              <a:gd name="connsiteX8" fmla="*/ 0 w 3169831"/>
              <a:gd name="connsiteY8" fmla="*/ 147866 h 879709"/>
              <a:gd name="connsiteX0" fmla="*/ 0 w 3169831"/>
              <a:gd name="connsiteY0" fmla="*/ 203797 h 935640"/>
              <a:gd name="connsiteX1" fmla="*/ 334074 w 3169831"/>
              <a:gd name="connsiteY1" fmla="*/ 8267 h 935640"/>
              <a:gd name="connsiteX2" fmla="*/ 2705087 w 3169831"/>
              <a:gd name="connsiteY2" fmla="*/ 63686 h 935640"/>
              <a:gd name="connsiteX3" fmla="*/ 3169790 w 3169831"/>
              <a:gd name="connsiteY3" fmla="*/ 255257 h 935640"/>
              <a:gd name="connsiteX4" fmla="*/ 2987702 w 3169831"/>
              <a:gd name="connsiteY4" fmla="*/ 752352 h 935640"/>
              <a:gd name="connsiteX5" fmla="*/ 2819882 w 3169831"/>
              <a:gd name="connsiteY5" fmla="*/ 833085 h 935640"/>
              <a:gd name="connsiteX6" fmla="*/ 306366 w 3169831"/>
              <a:gd name="connsiteY6" fmla="*/ 904338 h 935640"/>
              <a:gd name="connsiteX7" fmla="*/ 154380 w 3169831"/>
              <a:gd name="connsiteY7" fmla="*/ 736518 h 935640"/>
              <a:gd name="connsiteX8" fmla="*/ 0 w 3169831"/>
              <a:gd name="connsiteY8" fmla="*/ 203797 h 935640"/>
              <a:gd name="connsiteX0" fmla="*/ 126669 w 3062952"/>
              <a:gd name="connsiteY0" fmla="*/ 271091 h 935640"/>
              <a:gd name="connsiteX1" fmla="*/ 227195 w 3062952"/>
              <a:gd name="connsiteY1" fmla="*/ 8267 h 935640"/>
              <a:gd name="connsiteX2" fmla="*/ 2598208 w 3062952"/>
              <a:gd name="connsiteY2" fmla="*/ 63686 h 935640"/>
              <a:gd name="connsiteX3" fmla="*/ 3062911 w 3062952"/>
              <a:gd name="connsiteY3" fmla="*/ 255257 h 935640"/>
              <a:gd name="connsiteX4" fmla="*/ 2880823 w 3062952"/>
              <a:gd name="connsiteY4" fmla="*/ 752352 h 935640"/>
              <a:gd name="connsiteX5" fmla="*/ 2713003 w 3062952"/>
              <a:gd name="connsiteY5" fmla="*/ 833085 h 935640"/>
              <a:gd name="connsiteX6" fmla="*/ 199487 w 3062952"/>
              <a:gd name="connsiteY6" fmla="*/ 904338 h 935640"/>
              <a:gd name="connsiteX7" fmla="*/ 47501 w 3062952"/>
              <a:gd name="connsiteY7" fmla="*/ 736518 h 935640"/>
              <a:gd name="connsiteX8" fmla="*/ 126669 w 3062952"/>
              <a:gd name="connsiteY8" fmla="*/ 271091 h 935640"/>
              <a:gd name="connsiteX0" fmla="*/ 126669 w 3062952"/>
              <a:gd name="connsiteY0" fmla="*/ 277692 h 942241"/>
              <a:gd name="connsiteX1" fmla="*/ 227195 w 3062952"/>
              <a:gd name="connsiteY1" fmla="*/ 14868 h 942241"/>
              <a:gd name="connsiteX2" fmla="*/ 2567238 w 3062952"/>
              <a:gd name="connsiteY2" fmla="*/ 18827 h 942241"/>
              <a:gd name="connsiteX3" fmla="*/ 3062911 w 3062952"/>
              <a:gd name="connsiteY3" fmla="*/ 261858 h 942241"/>
              <a:gd name="connsiteX4" fmla="*/ 2880823 w 3062952"/>
              <a:gd name="connsiteY4" fmla="*/ 758953 h 942241"/>
              <a:gd name="connsiteX5" fmla="*/ 2713003 w 3062952"/>
              <a:gd name="connsiteY5" fmla="*/ 839686 h 942241"/>
              <a:gd name="connsiteX6" fmla="*/ 199487 w 3062952"/>
              <a:gd name="connsiteY6" fmla="*/ 910939 h 942241"/>
              <a:gd name="connsiteX7" fmla="*/ 47501 w 3062952"/>
              <a:gd name="connsiteY7" fmla="*/ 743119 h 942241"/>
              <a:gd name="connsiteX8" fmla="*/ 126669 w 3062952"/>
              <a:gd name="connsiteY8" fmla="*/ 277692 h 942241"/>
              <a:gd name="connsiteX0" fmla="*/ 126669 w 3062952"/>
              <a:gd name="connsiteY0" fmla="*/ 323544 h 988093"/>
              <a:gd name="connsiteX1" fmla="*/ 227195 w 3062952"/>
              <a:gd name="connsiteY1" fmla="*/ 60720 h 988093"/>
              <a:gd name="connsiteX2" fmla="*/ 2567238 w 3062952"/>
              <a:gd name="connsiteY2" fmla="*/ 64679 h 988093"/>
              <a:gd name="connsiteX3" fmla="*/ 3062911 w 3062952"/>
              <a:gd name="connsiteY3" fmla="*/ 307710 h 988093"/>
              <a:gd name="connsiteX4" fmla="*/ 2880823 w 3062952"/>
              <a:gd name="connsiteY4" fmla="*/ 804805 h 988093"/>
              <a:gd name="connsiteX5" fmla="*/ 2713003 w 3062952"/>
              <a:gd name="connsiteY5" fmla="*/ 885538 h 988093"/>
              <a:gd name="connsiteX6" fmla="*/ 199487 w 3062952"/>
              <a:gd name="connsiteY6" fmla="*/ 956791 h 988093"/>
              <a:gd name="connsiteX7" fmla="*/ 47501 w 3062952"/>
              <a:gd name="connsiteY7" fmla="*/ 788971 h 988093"/>
              <a:gd name="connsiteX8" fmla="*/ 126669 w 3062952"/>
              <a:gd name="connsiteY8" fmla="*/ 323544 h 988093"/>
              <a:gd name="connsiteX0" fmla="*/ 126669 w 2982501"/>
              <a:gd name="connsiteY0" fmla="*/ 323544 h 988093"/>
              <a:gd name="connsiteX1" fmla="*/ 227195 w 2982501"/>
              <a:gd name="connsiteY1" fmla="*/ 60720 h 988093"/>
              <a:gd name="connsiteX2" fmla="*/ 2567238 w 2982501"/>
              <a:gd name="connsiteY2" fmla="*/ 64679 h 988093"/>
              <a:gd name="connsiteX3" fmla="*/ 2982388 w 2982501"/>
              <a:gd name="connsiteY3" fmla="*/ 307710 h 988093"/>
              <a:gd name="connsiteX4" fmla="*/ 2880823 w 2982501"/>
              <a:gd name="connsiteY4" fmla="*/ 804805 h 988093"/>
              <a:gd name="connsiteX5" fmla="*/ 2713003 w 2982501"/>
              <a:gd name="connsiteY5" fmla="*/ 885538 h 988093"/>
              <a:gd name="connsiteX6" fmla="*/ 199487 w 2982501"/>
              <a:gd name="connsiteY6" fmla="*/ 956791 h 988093"/>
              <a:gd name="connsiteX7" fmla="*/ 47501 w 2982501"/>
              <a:gd name="connsiteY7" fmla="*/ 788971 h 988093"/>
              <a:gd name="connsiteX8" fmla="*/ 126669 w 2982501"/>
              <a:gd name="connsiteY8" fmla="*/ 323544 h 98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2501" h="988093">
                <a:moveTo>
                  <a:pt x="126669" y="323544"/>
                </a:moveTo>
                <a:cubicBezTo>
                  <a:pt x="126669" y="250535"/>
                  <a:pt x="154186" y="60720"/>
                  <a:pt x="227195" y="60720"/>
                </a:cubicBezTo>
                <a:cubicBezTo>
                  <a:pt x="1187745" y="25094"/>
                  <a:pt x="1618563" y="-58032"/>
                  <a:pt x="2567238" y="64679"/>
                </a:cubicBezTo>
                <a:cubicBezTo>
                  <a:pt x="2640247" y="64679"/>
                  <a:pt x="2982388" y="234701"/>
                  <a:pt x="2982388" y="307710"/>
                </a:cubicBezTo>
                <a:cubicBezTo>
                  <a:pt x="2985028" y="568411"/>
                  <a:pt x="2941519" y="639107"/>
                  <a:pt x="2880823" y="804805"/>
                </a:cubicBezTo>
                <a:cubicBezTo>
                  <a:pt x="2880823" y="877814"/>
                  <a:pt x="2786012" y="885538"/>
                  <a:pt x="2713003" y="885538"/>
                </a:cubicBezTo>
                <a:cubicBezTo>
                  <a:pt x="1826344" y="884219"/>
                  <a:pt x="1117814" y="1057071"/>
                  <a:pt x="199487" y="956791"/>
                </a:cubicBezTo>
                <a:cubicBezTo>
                  <a:pt x="126478" y="956791"/>
                  <a:pt x="47501" y="861980"/>
                  <a:pt x="47501" y="788971"/>
                </a:cubicBezTo>
                <a:cubicBezTo>
                  <a:pt x="-110837" y="625912"/>
                  <a:pt x="182087" y="486603"/>
                  <a:pt x="126669" y="323544"/>
                </a:cubicBezTo>
                <a:close/>
              </a:path>
            </a:pathLst>
          </a:custGeom>
          <a:gradFill>
            <a:gsLst>
              <a:gs pos="11000">
                <a:schemeClr val="bg2">
                  <a:lumMod val="75000"/>
                </a:schemeClr>
              </a:gs>
              <a:gs pos="77000">
                <a:srgbClr val="860000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Т.е. чем ниже уровень ОЭИ, тем менее выражена «Свобода», как </a:t>
            </a:r>
            <a:r>
              <a:rPr lang="ru-RU" sz="1000" b="1" dirty="0" smtClean="0"/>
              <a:t>способность </a:t>
            </a:r>
            <a:r>
              <a:rPr lang="ru-RU" sz="1000" b="1" dirty="0"/>
              <a:t>найти в мире возможности</a:t>
            </a:r>
            <a:endParaRPr lang="ru-RU" sz="1000" b="1" dirty="0">
              <a:solidFill>
                <a:srgbClr val="EBE7B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669" y="5491602"/>
            <a:ext cx="4431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Красным выделены</a:t>
            </a:r>
            <a:r>
              <a:rPr lang="ru-RU" sz="1200" dirty="0" smtClean="0"/>
              <a:t> </a:t>
            </a:r>
            <a:r>
              <a:rPr lang="ru-RU" sz="1200" dirty="0" smtClean="0">
                <a:solidFill>
                  <a:srgbClr val="FF0000"/>
                </a:solidFill>
              </a:rPr>
              <a:t>- значимые связи, при </a:t>
            </a:r>
            <a:r>
              <a:rPr lang="en-US" sz="1200" dirty="0">
                <a:solidFill>
                  <a:srgbClr val="FF0000"/>
                </a:solidFill>
              </a:rPr>
              <a:t>p &lt;,</a:t>
            </a:r>
            <a:r>
              <a:rPr lang="en-US" sz="1200" dirty="0" smtClean="0">
                <a:solidFill>
                  <a:srgbClr val="FF0000"/>
                </a:solidFill>
              </a:rPr>
              <a:t>05000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16">
            <a:extLst>
              <a:ext uri="{FF2B5EF4-FFF2-40B4-BE49-F238E27FC236}">
                <a16:creationId xmlns:a16="http://schemas.microsoft.com/office/drawing/2014/main" xmlns="" id="{616897B6-FE45-422D-9F6D-A4251E463CFE}"/>
              </a:ext>
            </a:extLst>
          </p:cNvPr>
          <p:cNvSpPr/>
          <p:nvPr/>
        </p:nvSpPr>
        <p:spPr>
          <a:xfrm>
            <a:off x="3647853" y="852461"/>
            <a:ext cx="4292467" cy="5215830"/>
          </a:xfrm>
          <a:custGeom>
            <a:avLst/>
            <a:gdLst>
              <a:gd name="connsiteX0" fmla="*/ 0 w 5337680"/>
              <a:gd name="connsiteY0" fmla="*/ 889631 h 5675293"/>
              <a:gd name="connsiteX1" fmla="*/ 889631 w 5337680"/>
              <a:gd name="connsiteY1" fmla="*/ 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1764447 w 5337680"/>
              <a:gd name="connsiteY1" fmla="*/ 150421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93065 h 5678727"/>
              <a:gd name="connsiteX1" fmla="*/ 1332977 w 5337680"/>
              <a:gd name="connsiteY1" fmla="*/ 145938 h 5678727"/>
              <a:gd name="connsiteX2" fmla="*/ 4448049 w 5337680"/>
              <a:gd name="connsiteY2" fmla="*/ 3434 h 5678727"/>
              <a:gd name="connsiteX3" fmla="*/ 5337680 w 5337680"/>
              <a:gd name="connsiteY3" fmla="*/ 893065 h 5678727"/>
              <a:gd name="connsiteX4" fmla="*/ 5159550 w 5337680"/>
              <a:gd name="connsiteY4" fmla="*/ 4745553 h 5678727"/>
              <a:gd name="connsiteX5" fmla="*/ 4455966 w 5337680"/>
              <a:gd name="connsiteY5" fmla="*/ 5579766 h 5678727"/>
              <a:gd name="connsiteX6" fmla="*/ 889631 w 5337680"/>
              <a:gd name="connsiteY6" fmla="*/ 5678727 h 5678727"/>
              <a:gd name="connsiteX7" fmla="*/ 158338 w 5337680"/>
              <a:gd name="connsiteY7" fmla="*/ 4765345 h 5678727"/>
              <a:gd name="connsiteX8" fmla="*/ 0 w 5337680"/>
              <a:gd name="connsiteY8" fmla="*/ 893065 h 5678727"/>
              <a:gd name="connsiteX0" fmla="*/ 0 w 5337680"/>
              <a:gd name="connsiteY0" fmla="*/ 889631 h 5675293"/>
              <a:gd name="connsiteX1" fmla="*/ 1332977 w 5337680"/>
              <a:gd name="connsiteY1" fmla="*/ 142504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921299 h 5706961"/>
              <a:gd name="connsiteX1" fmla="*/ 1234016 w 5337680"/>
              <a:gd name="connsiteY1" fmla="*/ 0 h 5706961"/>
              <a:gd name="connsiteX2" fmla="*/ 4448049 w 5337680"/>
              <a:gd name="connsiteY2" fmla="*/ 31668 h 5706961"/>
              <a:gd name="connsiteX3" fmla="*/ 5337680 w 5337680"/>
              <a:gd name="connsiteY3" fmla="*/ 921299 h 5706961"/>
              <a:gd name="connsiteX4" fmla="*/ 5159550 w 5337680"/>
              <a:gd name="connsiteY4" fmla="*/ 4773787 h 5706961"/>
              <a:gd name="connsiteX5" fmla="*/ 4455966 w 5337680"/>
              <a:gd name="connsiteY5" fmla="*/ 5608000 h 5706961"/>
              <a:gd name="connsiteX6" fmla="*/ 889631 w 5337680"/>
              <a:gd name="connsiteY6" fmla="*/ 5706961 h 5706961"/>
              <a:gd name="connsiteX7" fmla="*/ 158338 w 5337680"/>
              <a:gd name="connsiteY7" fmla="*/ 4793579 h 5706961"/>
              <a:gd name="connsiteX8" fmla="*/ 0 w 5337680"/>
              <a:gd name="connsiteY8" fmla="*/ 921299 h 5706961"/>
              <a:gd name="connsiteX0" fmla="*/ 0 w 5300362"/>
              <a:gd name="connsiteY0" fmla="*/ 921299 h 5706961"/>
              <a:gd name="connsiteX1" fmla="*/ 1234016 w 5300362"/>
              <a:gd name="connsiteY1" fmla="*/ 0 h 5706961"/>
              <a:gd name="connsiteX2" fmla="*/ 4448049 w 5300362"/>
              <a:gd name="connsiteY2" fmla="*/ 31668 h 5706961"/>
              <a:gd name="connsiteX3" fmla="*/ 5290179 w 5300362"/>
              <a:gd name="connsiteY3" fmla="*/ 1131096 h 5706961"/>
              <a:gd name="connsiteX4" fmla="*/ 5159550 w 5300362"/>
              <a:gd name="connsiteY4" fmla="*/ 4773787 h 5706961"/>
              <a:gd name="connsiteX5" fmla="*/ 4455966 w 5300362"/>
              <a:gd name="connsiteY5" fmla="*/ 5608000 h 5706961"/>
              <a:gd name="connsiteX6" fmla="*/ 889631 w 5300362"/>
              <a:gd name="connsiteY6" fmla="*/ 5706961 h 5706961"/>
              <a:gd name="connsiteX7" fmla="*/ 158338 w 5300362"/>
              <a:gd name="connsiteY7" fmla="*/ 4793579 h 5706961"/>
              <a:gd name="connsiteX8" fmla="*/ 0 w 5300362"/>
              <a:gd name="connsiteY8" fmla="*/ 921299 h 5706961"/>
              <a:gd name="connsiteX0" fmla="*/ 127564 w 5427926"/>
              <a:gd name="connsiteY0" fmla="*/ 921299 h 5706961"/>
              <a:gd name="connsiteX1" fmla="*/ 1361580 w 5427926"/>
              <a:gd name="connsiteY1" fmla="*/ 0 h 5706961"/>
              <a:gd name="connsiteX2" fmla="*/ 4575613 w 5427926"/>
              <a:gd name="connsiteY2" fmla="*/ 31668 h 5706961"/>
              <a:gd name="connsiteX3" fmla="*/ 5417743 w 5427926"/>
              <a:gd name="connsiteY3" fmla="*/ 1131096 h 5706961"/>
              <a:gd name="connsiteX4" fmla="*/ 5287114 w 5427926"/>
              <a:gd name="connsiteY4" fmla="*/ 4773787 h 5706961"/>
              <a:gd name="connsiteX5" fmla="*/ 4583530 w 5427926"/>
              <a:gd name="connsiteY5" fmla="*/ 5608000 h 5706961"/>
              <a:gd name="connsiteX6" fmla="*/ 1017195 w 5427926"/>
              <a:gd name="connsiteY6" fmla="*/ 5706961 h 5706961"/>
              <a:gd name="connsiteX7" fmla="*/ 95897 w 5427926"/>
              <a:gd name="connsiteY7" fmla="*/ 4991501 h 5706961"/>
              <a:gd name="connsiteX8" fmla="*/ 127564 w 5427926"/>
              <a:gd name="connsiteY8" fmla="*/ 921299 h 5706961"/>
              <a:gd name="connsiteX0" fmla="*/ 75074 w 5375436"/>
              <a:gd name="connsiteY0" fmla="*/ 921299 h 5706961"/>
              <a:gd name="connsiteX1" fmla="*/ 1309090 w 5375436"/>
              <a:gd name="connsiteY1" fmla="*/ 0 h 5706961"/>
              <a:gd name="connsiteX2" fmla="*/ 4523123 w 5375436"/>
              <a:gd name="connsiteY2" fmla="*/ 31668 h 5706961"/>
              <a:gd name="connsiteX3" fmla="*/ 5365253 w 5375436"/>
              <a:gd name="connsiteY3" fmla="*/ 1131096 h 5706961"/>
              <a:gd name="connsiteX4" fmla="*/ 5234624 w 5375436"/>
              <a:gd name="connsiteY4" fmla="*/ 4773787 h 5706961"/>
              <a:gd name="connsiteX5" fmla="*/ 4531040 w 5375436"/>
              <a:gd name="connsiteY5" fmla="*/ 5608000 h 5706961"/>
              <a:gd name="connsiteX6" fmla="*/ 964705 w 5375436"/>
              <a:gd name="connsiteY6" fmla="*/ 5706961 h 5706961"/>
              <a:gd name="connsiteX7" fmla="*/ 110700 w 5375436"/>
              <a:gd name="connsiteY7" fmla="*/ 4991501 h 5706961"/>
              <a:gd name="connsiteX8" fmla="*/ 75074 w 5375436"/>
              <a:gd name="connsiteY8" fmla="*/ 921299 h 570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5436" h="5706961">
                <a:moveTo>
                  <a:pt x="75074" y="921299"/>
                </a:moveTo>
                <a:cubicBezTo>
                  <a:pt x="75074" y="429969"/>
                  <a:pt x="505043" y="7917"/>
                  <a:pt x="1309090" y="0"/>
                </a:cubicBezTo>
                <a:lnTo>
                  <a:pt x="4523123" y="31668"/>
                </a:lnTo>
                <a:cubicBezTo>
                  <a:pt x="5014453" y="31668"/>
                  <a:pt x="5365253" y="639766"/>
                  <a:pt x="5365253" y="1131096"/>
                </a:cubicBezTo>
                <a:cubicBezTo>
                  <a:pt x="5305876" y="2415259"/>
                  <a:pt x="5491923" y="3489624"/>
                  <a:pt x="5234624" y="4773787"/>
                </a:cubicBezTo>
                <a:cubicBezTo>
                  <a:pt x="5234624" y="5265117"/>
                  <a:pt x="5022370" y="5608000"/>
                  <a:pt x="4531040" y="5608000"/>
                </a:cubicBezTo>
                <a:cubicBezTo>
                  <a:pt x="3278927" y="5288685"/>
                  <a:pt x="2153483" y="5673974"/>
                  <a:pt x="964705" y="5706961"/>
                </a:cubicBezTo>
                <a:cubicBezTo>
                  <a:pt x="473375" y="5706961"/>
                  <a:pt x="110700" y="5482831"/>
                  <a:pt x="110700" y="4991501"/>
                </a:cubicBezTo>
                <a:cubicBezTo>
                  <a:pt x="-143959" y="3700741"/>
                  <a:pt x="127853" y="2212059"/>
                  <a:pt x="75074" y="921299"/>
                </a:cubicBezTo>
                <a:close/>
              </a:path>
            </a:pathLst>
          </a:custGeom>
          <a:gradFill>
            <a:gsLst>
              <a:gs pos="39000">
                <a:srgbClr val="0F2061">
                  <a:alpha val="49000"/>
                </a:srgbClr>
              </a:gs>
              <a:gs pos="77000">
                <a:srgbClr val="860000">
                  <a:alpha val="92000"/>
                  <a:lumMod val="82000"/>
                </a:srgb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/>
          </a:p>
        </p:txBody>
      </p:sp>
      <p:sp>
        <p:nvSpPr>
          <p:cNvPr id="22" name="Полилиния: фигура 18">
            <a:extLst>
              <a:ext uri="{FF2B5EF4-FFF2-40B4-BE49-F238E27FC236}">
                <a16:creationId xmlns:a16="http://schemas.microsoft.com/office/drawing/2014/main" xmlns="" id="{E05D172A-BAA0-44B8-8985-1A7B66F90E64}"/>
              </a:ext>
            </a:extLst>
          </p:cNvPr>
          <p:cNvSpPr/>
          <p:nvPr/>
        </p:nvSpPr>
        <p:spPr>
          <a:xfrm>
            <a:off x="42123" y="950943"/>
            <a:ext cx="3531591" cy="5344586"/>
          </a:xfrm>
          <a:custGeom>
            <a:avLst/>
            <a:gdLst>
              <a:gd name="connsiteX0" fmla="*/ 3352070 w 4493112"/>
              <a:gd name="connsiteY0" fmla="*/ 242 h 3396750"/>
              <a:gd name="connsiteX1" fmla="*/ 4090737 w 4493112"/>
              <a:gd name="connsiteY1" fmla="*/ 184734 h 3396750"/>
              <a:gd name="connsiteX2" fmla="*/ 4273617 w 4493112"/>
              <a:gd name="connsiteY2" fmla="*/ 2745054 h 3396750"/>
              <a:gd name="connsiteX3" fmla="*/ 2204185 w 4493112"/>
              <a:gd name="connsiteY3" fmla="*/ 2735429 h 3396750"/>
              <a:gd name="connsiteX4" fmla="*/ 78722 w 4493112"/>
              <a:gd name="connsiteY4" fmla="*/ 3382812 h 3396750"/>
              <a:gd name="connsiteX5" fmla="*/ 0 w 4493112"/>
              <a:gd name="connsiteY5" fmla="*/ 3396750 h 3396750"/>
              <a:gd name="connsiteX6" fmla="*/ 0 w 4493112"/>
              <a:gd name="connsiteY6" fmla="*/ 216478 h 3396750"/>
              <a:gd name="connsiteX7" fmla="*/ 139994 w 4493112"/>
              <a:gd name="connsiteY7" fmla="*/ 214254 h 3396750"/>
              <a:gd name="connsiteX8" fmla="*/ 1241659 w 4493112"/>
              <a:gd name="connsiteY8" fmla="*/ 203985 h 3396750"/>
              <a:gd name="connsiteX9" fmla="*/ 3352070 w 4493112"/>
              <a:gd name="connsiteY9" fmla="*/ 242 h 3396750"/>
              <a:gd name="connsiteX0" fmla="*/ 3352070 w 4490751"/>
              <a:gd name="connsiteY0" fmla="*/ 242 h 3396750"/>
              <a:gd name="connsiteX1" fmla="*/ 4090737 w 4490751"/>
              <a:gd name="connsiteY1" fmla="*/ 184734 h 3396750"/>
              <a:gd name="connsiteX2" fmla="*/ 4273617 w 4490751"/>
              <a:gd name="connsiteY2" fmla="*/ 2745054 h 3396750"/>
              <a:gd name="connsiteX3" fmla="*/ 2238711 w 4490751"/>
              <a:gd name="connsiteY3" fmla="*/ 2961848 h 3396750"/>
              <a:gd name="connsiteX4" fmla="*/ 78722 w 4490751"/>
              <a:gd name="connsiteY4" fmla="*/ 3382812 h 3396750"/>
              <a:gd name="connsiteX5" fmla="*/ 0 w 4490751"/>
              <a:gd name="connsiteY5" fmla="*/ 3396750 h 3396750"/>
              <a:gd name="connsiteX6" fmla="*/ 0 w 4490751"/>
              <a:gd name="connsiteY6" fmla="*/ 216478 h 3396750"/>
              <a:gd name="connsiteX7" fmla="*/ 139994 w 4490751"/>
              <a:gd name="connsiteY7" fmla="*/ 214254 h 3396750"/>
              <a:gd name="connsiteX8" fmla="*/ 1241659 w 4490751"/>
              <a:gd name="connsiteY8" fmla="*/ 203985 h 3396750"/>
              <a:gd name="connsiteX9" fmla="*/ 3352070 w 4490751"/>
              <a:gd name="connsiteY9" fmla="*/ 242 h 3396750"/>
              <a:gd name="connsiteX0" fmla="*/ 3352070 w 4492775"/>
              <a:gd name="connsiteY0" fmla="*/ 242 h 3396750"/>
              <a:gd name="connsiteX1" fmla="*/ 4090737 w 4492775"/>
              <a:gd name="connsiteY1" fmla="*/ 184734 h 3396750"/>
              <a:gd name="connsiteX2" fmla="*/ 4273617 w 4492775"/>
              <a:gd name="connsiteY2" fmla="*/ 2745054 h 3396750"/>
              <a:gd name="connsiteX3" fmla="*/ 2209118 w 4492775"/>
              <a:gd name="connsiteY3" fmla="*/ 2908423 h 3396750"/>
              <a:gd name="connsiteX4" fmla="*/ 78722 w 4492775"/>
              <a:gd name="connsiteY4" fmla="*/ 3382812 h 3396750"/>
              <a:gd name="connsiteX5" fmla="*/ 0 w 4492775"/>
              <a:gd name="connsiteY5" fmla="*/ 3396750 h 3396750"/>
              <a:gd name="connsiteX6" fmla="*/ 0 w 4492775"/>
              <a:gd name="connsiteY6" fmla="*/ 216478 h 3396750"/>
              <a:gd name="connsiteX7" fmla="*/ 139994 w 4492775"/>
              <a:gd name="connsiteY7" fmla="*/ 214254 h 3396750"/>
              <a:gd name="connsiteX8" fmla="*/ 1241659 w 4492775"/>
              <a:gd name="connsiteY8" fmla="*/ 203985 h 3396750"/>
              <a:gd name="connsiteX9" fmla="*/ 3352070 w 4492775"/>
              <a:gd name="connsiteY9" fmla="*/ 242 h 3396750"/>
              <a:gd name="connsiteX0" fmla="*/ 3386596 w 4400423"/>
              <a:gd name="connsiteY0" fmla="*/ 129950 h 3434873"/>
              <a:gd name="connsiteX1" fmla="*/ 4090737 w 4400423"/>
              <a:gd name="connsiteY1" fmla="*/ 222857 h 3434873"/>
              <a:gd name="connsiteX2" fmla="*/ 4273617 w 4400423"/>
              <a:gd name="connsiteY2" fmla="*/ 2783177 h 3434873"/>
              <a:gd name="connsiteX3" fmla="*/ 2209118 w 4400423"/>
              <a:gd name="connsiteY3" fmla="*/ 2946546 h 3434873"/>
              <a:gd name="connsiteX4" fmla="*/ 78722 w 4400423"/>
              <a:gd name="connsiteY4" fmla="*/ 3420935 h 3434873"/>
              <a:gd name="connsiteX5" fmla="*/ 0 w 4400423"/>
              <a:gd name="connsiteY5" fmla="*/ 3434873 h 3434873"/>
              <a:gd name="connsiteX6" fmla="*/ 0 w 4400423"/>
              <a:gd name="connsiteY6" fmla="*/ 254601 h 3434873"/>
              <a:gd name="connsiteX7" fmla="*/ 139994 w 4400423"/>
              <a:gd name="connsiteY7" fmla="*/ 252377 h 3434873"/>
              <a:gd name="connsiteX8" fmla="*/ 1241659 w 4400423"/>
              <a:gd name="connsiteY8" fmla="*/ 242108 h 3434873"/>
              <a:gd name="connsiteX9" fmla="*/ 3386596 w 4400423"/>
              <a:gd name="connsiteY9" fmla="*/ 129950 h 343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0423" h="3434873">
                <a:moveTo>
                  <a:pt x="3386596" y="129950"/>
                </a:moveTo>
                <a:cubicBezTo>
                  <a:pt x="3700711" y="133718"/>
                  <a:pt x="3942900" y="-219348"/>
                  <a:pt x="4090737" y="222857"/>
                </a:cubicBezTo>
                <a:cubicBezTo>
                  <a:pt x="4238574" y="665062"/>
                  <a:pt x="4587220" y="2329229"/>
                  <a:pt x="4273617" y="2783177"/>
                </a:cubicBezTo>
                <a:cubicBezTo>
                  <a:pt x="3960014" y="3237125"/>
                  <a:pt x="2823531" y="2827835"/>
                  <a:pt x="2209118" y="2946546"/>
                </a:cubicBezTo>
                <a:lnTo>
                  <a:pt x="78722" y="3420935"/>
                </a:lnTo>
                <a:lnTo>
                  <a:pt x="0" y="3434873"/>
                </a:lnTo>
                <a:lnTo>
                  <a:pt x="0" y="254601"/>
                </a:lnTo>
                <a:lnTo>
                  <a:pt x="139994" y="252377"/>
                </a:lnTo>
                <a:lnTo>
                  <a:pt x="1241659" y="242108"/>
                </a:lnTo>
                <a:cubicBezTo>
                  <a:pt x="1740167" y="237696"/>
                  <a:pt x="2695542" y="121661"/>
                  <a:pt x="3386596" y="129950"/>
                </a:cubicBezTo>
                <a:close/>
              </a:path>
            </a:pathLst>
          </a:custGeom>
          <a:gradFill flip="none" rotWithShape="1">
            <a:gsLst>
              <a:gs pos="69000">
                <a:srgbClr val="0F2061">
                  <a:alpha val="64000"/>
                </a:srgbClr>
              </a:gs>
              <a:gs pos="19000">
                <a:srgbClr val="C00000">
                  <a:alpha val="62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269875" indent="-92075"/>
            <a:endParaRPr lang="ru-RU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Полилиния: фигура 18">
            <a:extLst>
              <a:ext uri="{FF2B5EF4-FFF2-40B4-BE49-F238E27FC236}">
                <a16:creationId xmlns:a16="http://schemas.microsoft.com/office/drawing/2014/main" xmlns="" id="{E05D172A-BAA0-44B8-8985-1A7B66F90E64}"/>
              </a:ext>
            </a:extLst>
          </p:cNvPr>
          <p:cNvSpPr/>
          <p:nvPr/>
        </p:nvSpPr>
        <p:spPr>
          <a:xfrm flipH="1">
            <a:off x="7992092" y="498764"/>
            <a:ext cx="4152405" cy="6088631"/>
          </a:xfrm>
          <a:custGeom>
            <a:avLst/>
            <a:gdLst>
              <a:gd name="connsiteX0" fmla="*/ 3352070 w 4493112"/>
              <a:gd name="connsiteY0" fmla="*/ 242 h 3396750"/>
              <a:gd name="connsiteX1" fmla="*/ 4090737 w 4493112"/>
              <a:gd name="connsiteY1" fmla="*/ 184734 h 3396750"/>
              <a:gd name="connsiteX2" fmla="*/ 4273617 w 4493112"/>
              <a:gd name="connsiteY2" fmla="*/ 2745054 h 3396750"/>
              <a:gd name="connsiteX3" fmla="*/ 2204185 w 4493112"/>
              <a:gd name="connsiteY3" fmla="*/ 2735429 h 3396750"/>
              <a:gd name="connsiteX4" fmla="*/ 78722 w 4493112"/>
              <a:gd name="connsiteY4" fmla="*/ 3382812 h 3396750"/>
              <a:gd name="connsiteX5" fmla="*/ 0 w 4493112"/>
              <a:gd name="connsiteY5" fmla="*/ 3396750 h 3396750"/>
              <a:gd name="connsiteX6" fmla="*/ 0 w 4493112"/>
              <a:gd name="connsiteY6" fmla="*/ 216478 h 3396750"/>
              <a:gd name="connsiteX7" fmla="*/ 139994 w 4493112"/>
              <a:gd name="connsiteY7" fmla="*/ 214254 h 3396750"/>
              <a:gd name="connsiteX8" fmla="*/ 1241659 w 4493112"/>
              <a:gd name="connsiteY8" fmla="*/ 203985 h 3396750"/>
              <a:gd name="connsiteX9" fmla="*/ 3352070 w 4493112"/>
              <a:gd name="connsiteY9" fmla="*/ 242 h 3396750"/>
              <a:gd name="connsiteX0" fmla="*/ 3352070 w 4490751"/>
              <a:gd name="connsiteY0" fmla="*/ 242 h 3396750"/>
              <a:gd name="connsiteX1" fmla="*/ 4090737 w 4490751"/>
              <a:gd name="connsiteY1" fmla="*/ 184734 h 3396750"/>
              <a:gd name="connsiteX2" fmla="*/ 4273617 w 4490751"/>
              <a:gd name="connsiteY2" fmla="*/ 2745054 h 3396750"/>
              <a:gd name="connsiteX3" fmla="*/ 2238711 w 4490751"/>
              <a:gd name="connsiteY3" fmla="*/ 2961848 h 3396750"/>
              <a:gd name="connsiteX4" fmla="*/ 78722 w 4490751"/>
              <a:gd name="connsiteY4" fmla="*/ 3382812 h 3396750"/>
              <a:gd name="connsiteX5" fmla="*/ 0 w 4490751"/>
              <a:gd name="connsiteY5" fmla="*/ 3396750 h 3396750"/>
              <a:gd name="connsiteX6" fmla="*/ 0 w 4490751"/>
              <a:gd name="connsiteY6" fmla="*/ 216478 h 3396750"/>
              <a:gd name="connsiteX7" fmla="*/ 139994 w 4490751"/>
              <a:gd name="connsiteY7" fmla="*/ 214254 h 3396750"/>
              <a:gd name="connsiteX8" fmla="*/ 1241659 w 4490751"/>
              <a:gd name="connsiteY8" fmla="*/ 203985 h 3396750"/>
              <a:gd name="connsiteX9" fmla="*/ 3352070 w 4490751"/>
              <a:gd name="connsiteY9" fmla="*/ 242 h 3396750"/>
              <a:gd name="connsiteX0" fmla="*/ 3352070 w 4492775"/>
              <a:gd name="connsiteY0" fmla="*/ 242 h 3396750"/>
              <a:gd name="connsiteX1" fmla="*/ 4090737 w 4492775"/>
              <a:gd name="connsiteY1" fmla="*/ 184734 h 3396750"/>
              <a:gd name="connsiteX2" fmla="*/ 4273617 w 4492775"/>
              <a:gd name="connsiteY2" fmla="*/ 2745054 h 3396750"/>
              <a:gd name="connsiteX3" fmla="*/ 2209118 w 4492775"/>
              <a:gd name="connsiteY3" fmla="*/ 2908423 h 3396750"/>
              <a:gd name="connsiteX4" fmla="*/ 78722 w 4492775"/>
              <a:gd name="connsiteY4" fmla="*/ 3382812 h 3396750"/>
              <a:gd name="connsiteX5" fmla="*/ 0 w 4492775"/>
              <a:gd name="connsiteY5" fmla="*/ 3396750 h 3396750"/>
              <a:gd name="connsiteX6" fmla="*/ 0 w 4492775"/>
              <a:gd name="connsiteY6" fmla="*/ 216478 h 3396750"/>
              <a:gd name="connsiteX7" fmla="*/ 139994 w 4492775"/>
              <a:gd name="connsiteY7" fmla="*/ 214254 h 3396750"/>
              <a:gd name="connsiteX8" fmla="*/ 1241659 w 4492775"/>
              <a:gd name="connsiteY8" fmla="*/ 203985 h 3396750"/>
              <a:gd name="connsiteX9" fmla="*/ 3352070 w 4492775"/>
              <a:gd name="connsiteY9" fmla="*/ 242 h 3396750"/>
              <a:gd name="connsiteX0" fmla="*/ 3386596 w 4400423"/>
              <a:gd name="connsiteY0" fmla="*/ 129950 h 3434873"/>
              <a:gd name="connsiteX1" fmla="*/ 4090737 w 4400423"/>
              <a:gd name="connsiteY1" fmla="*/ 222857 h 3434873"/>
              <a:gd name="connsiteX2" fmla="*/ 4273617 w 4400423"/>
              <a:gd name="connsiteY2" fmla="*/ 2783177 h 3434873"/>
              <a:gd name="connsiteX3" fmla="*/ 2209118 w 4400423"/>
              <a:gd name="connsiteY3" fmla="*/ 2946546 h 3434873"/>
              <a:gd name="connsiteX4" fmla="*/ 78722 w 4400423"/>
              <a:gd name="connsiteY4" fmla="*/ 3420935 h 3434873"/>
              <a:gd name="connsiteX5" fmla="*/ 0 w 4400423"/>
              <a:gd name="connsiteY5" fmla="*/ 3434873 h 3434873"/>
              <a:gd name="connsiteX6" fmla="*/ 0 w 4400423"/>
              <a:gd name="connsiteY6" fmla="*/ 254601 h 3434873"/>
              <a:gd name="connsiteX7" fmla="*/ 139994 w 4400423"/>
              <a:gd name="connsiteY7" fmla="*/ 252377 h 3434873"/>
              <a:gd name="connsiteX8" fmla="*/ 1241659 w 4400423"/>
              <a:gd name="connsiteY8" fmla="*/ 242108 h 3434873"/>
              <a:gd name="connsiteX9" fmla="*/ 3386596 w 4400423"/>
              <a:gd name="connsiteY9" fmla="*/ 129950 h 343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0423" h="3434873">
                <a:moveTo>
                  <a:pt x="3386596" y="129950"/>
                </a:moveTo>
                <a:cubicBezTo>
                  <a:pt x="3700711" y="133718"/>
                  <a:pt x="3942900" y="-219348"/>
                  <a:pt x="4090737" y="222857"/>
                </a:cubicBezTo>
                <a:cubicBezTo>
                  <a:pt x="4238574" y="665062"/>
                  <a:pt x="4587220" y="2329229"/>
                  <a:pt x="4273617" y="2783177"/>
                </a:cubicBezTo>
                <a:cubicBezTo>
                  <a:pt x="3960014" y="3237125"/>
                  <a:pt x="2823531" y="2827835"/>
                  <a:pt x="2209118" y="2946546"/>
                </a:cubicBezTo>
                <a:lnTo>
                  <a:pt x="78722" y="3420935"/>
                </a:lnTo>
                <a:lnTo>
                  <a:pt x="0" y="3434873"/>
                </a:lnTo>
                <a:lnTo>
                  <a:pt x="0" y="254601"/>
                </a:lnTo>
                <a:lnTo>
                  <a:pt x="139994" y="252377"/>
                </a:lnTo>
                <a:lnTo>
                  <a:pt x="1241659" y="242108"/>
                </a:lnTo>
                <a:cubicBezTo>
                  <a:pt x="1740167" y="237696"/>
                  <a:pt x="2695542" y="121661"/>
                  <a:pt x="3386596" y="129950"/>
                </a:cubicBezTo>
                <a:close/>
              </a:path>
            </a:pathLst>
          </a:custGeom>
          <a:gradFill flip="none" rotWithShape="1">
            <a:gsLst>
              <a:gs pos="69000">
                <a:srgbClr val="0F2061">
                  <a:alpha val="64000"/>
                </a:srgbClr>
              </a:gs>
              <a:gs pos="19000">
                <a:srgbClr val="C00000">
                  <a:alpha val="62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360363"/>
            <a:endParaRPr lang="ru-RU" sz="2000" dirty="0"/>
          </a:p>
        </p:txBody>
      </p:sp>
      <p:sp>
        <p:nvSpPr>
          <p:cNvPr id="11" name="Скругленный прямоугольник 6">
            <a:extLst>
              <a:ext uri="{FF2B5EF4-FFF2-40B4-BE49-F238E27FC236}">
                <a16:creationId xmlns:a16="http://schemas.microsoft.com/office/drawing/2014/main" xmlns="" id="{8080389F-A44A-49D9-BC07-A8147CD32B61}"/>
              </a:ext>
            </a:extLst>
          </p:cNvPr>
          <p:cNvSpPr/>
          <p:nvPr/>
        </p:nvSpPr>
        <p:spPr>
          <a:xfrm>
            <a:off x="8354897" y="566555"/>
            <a:ext cx="3540766" cy="52167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 smtClean="0">
              <a:solidFill>
                <a:schemeClr val="tx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На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основе анализа проведенного эмпирического исследования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сделано ЗАКЛЮЧЕНИЕ о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том, что </a:t>
            </a:r>
            <a:endParaRPr lang="ru-RU" sz="1600" b="1" dirty="0" smtClean="0">
              <a:solidFill>
                <a:schemeClr val="tx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необходимо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своевременное </a:t>
            </a:r>
            <a:r>
              <a:rPr lang="ru-RU" sz="1600" b="1" dirty="0" err="1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диагносцирование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эмоционального интеллекта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будущих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врачей; 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необходима подготовка и</a:t>
            </a:r>
            <a:b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реализация педагогической и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психологической помощи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при выявлении слаборазвитых навыков в сфере эмоционального интеллекта.</a:t>
            </a:r>
          </a:p>
        </p:txBody>
      </p:sp>
      <p:sp>
        <p:nvSpPr>
          <p:cNvPr id="19" name="Полилиния: фигура 21">
            <a:extLst>
              <a:ext uri="{FF2B5EF4-FFF2-40B4-BE49-F238E27FC236}">
                <a16:creationId xmlns="" xmlns:a16="http://schemas.microsoft.com/office/drawing/2014/main" id="{AE6C3B1F-6D7D-4B9A-990C-9BA0DFBB128B}"/>
              </a:ext>
            </a:extLst>
          </p:cNvPr>
          <p:cNvSpPr/>
          <p:nvPr/>
        </p:nvSpPr>
        <p:spPr>
          <a:xfrm>
            <a:off x="0" y="0"/>
            <a:ext cx="6476010" cy="975851"/>
          </a:xfrm>
          <a:custGeom>
            <a:avLst/>
            <a:gdLst>
              <a:gd name="connsiteX0" fmla="*/ 0 w 7709146"/>
              <a:gd name="connsiteY0" fmla="*/ 0 h 1239783"/>
              <a:gd name="connsiteX1" fmla="*/ 7650565 w 7709146"/>
              <a:gd name="connsiteY1" fmla="*/ 0 h 1239783"/>
              <a:gd name="connsiteX2" fmla="*/ 7695390 w 7709146"/>
              <a:gd name="connsiteY2" fmla="*/ 36419 h 1239783"/>
              <a:gd name="connsiteX3" fmla="*/ 6137171 w 7709146"/>
              <a:gd name="connsiteY3" fmla="*/ 822036 h 1239783"/>
              <a:gd name="connsiteX4" fmla="*/ 3033753 w 7709146"/>
              <a:gd name="connsiteY4" fmla="*/ 1237673 h 1239783"/>
              <a:gd name="connsiteX5" fmla="*/ 927862 w 7709146"/>
              <a:gd name="connsiteY5" fmla="*/ 665018 h 1239783"/>
              <a:gd name="connsiteX6" fmla="*/ 108387 w 7709146"/>
              <a:gd name="connsiteY6" fmla="*/ 114192 h 123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09146" h="1239783">
                <a:moveTo>
                  <a:pt x="0" y="0"/>
                </a:moveTo>
                <a:lnTo>
                  <a:pt x="7650565" y="0"/>
                </a:lnTo>
                <a:lnTo>
                  <a:pt x="7695390" y="36419"/>
                </a:lnTo>
                <a:cubicBezTo>
                  <a:pt x="7845940" y="254974"/>
                  <a:pt x="6723777" y="643178"/>
                  <a:pt x="6137171" y="822036"/>
                </a:cubicBezTo>
                <a:cubicBezTo>
                  <a:pt x="5415195" y="1042169"/>
                  <a:pt x="3901971" y="1263843"/>
                  <a:pt x="3033753" y="1237673"/>
                </a:cubicBezTo>
                <a:cubicBezTo>
                  <a:pt x="2165535" y="1211503"/>
                  <a:pt x="1446638" y="885151"/>
                  <a:pt x="927862" y="665018"/>
                </a:cubicBezTo>
                <a:cubicBezTo>
                  <a:pt x="538780" y="499918"/>
                  <a:pt x="304263" y="310140"/>
                  <a:pt x="108387" y="114192"/>
                </a:cubicBezTo>
                <a:close/>
              </a:path>
            </a:pathLst>
          </a:custGeom>
          <a:gradFill flip="none" rotWithShape="1">
            <a:gsLst>
              <a:gs pos="74000">
                <a:schemeClr val="bg2">
                  <a:lumMod val="75000"/>
                  <a:alpha val="87000"/>
                </a:schemeClr>
              </a:gs>
              <a:gs pos="100000">
                <a:srgbClr val="8600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ru-RU" sz="400" b="1" dirty="0" smtClean="0">
              <a:solidFill>
                <a:srgbClr val="EBE7B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Выводы и Заключение</a:t>
            </a:r>
            <a:endParaRPr lang="ru-RU" sz="1400" i="1" dirty="0">
              <a:solidFill>
                <a:srgbClr val="EBE7BF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811" y="1381496"/>
            <a:ext cx="33211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/>
            <a:r>
              <a:rPr lang="ru-RU" sz="1400" dirty="0"/>
              <a:t>Результаты демонстрируют значимые различие у СБМ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 </a:t>
            </a:r>
            <a:r>
              <a:rPr lang="ru-RU" sz="1400" dirty="0"/>
              <a:t>низким и высоким ЭИ по методикам нашего ПМИ: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Шкале </a:t>
            </a:r>
            <a:r>
              <a:rPr lang="ru-RU" sz="1400" dirty="0" err="1"/>
              <a:t>экзистенции</a:t>
            </a:r>
            <a:r>
              <a:rPr lang="ru-RU" sz="1400" dirty="0"/>
              <a:t>, Шкале толерантности к неопределенности, Волевым качествам личности, а также их </a:t>
            </a:r>
            <a:r>
              <a:rPr lang="ru-RU" sz="1400" dirty="0" err="1"/>
              <a:t>субшкалам</a:t>
            </a:r>
            <a:r>
              <a:rPr lang="ru-RU" sz="1400" dirty="0"/>
              <a:t>. </a:t>
            </a:r>
            <a:endParaRPr lang="ru-RU" sz="1400" dirty="0" smtClean="0"/>
          </a:p>
          <a:p>
            <a:pPr indent="360363"/>
            <a:r>
              <a:rPr lang="ru-RU" sz="1400" dirty="0" smtClean="0"/>
              <a:t>Например</a:t>
            </a:r>
            <a:r>
              <a:rPr lang="ru-RU" sz="1400" dirty="0"/>
              <a:t>, по </a:t>
            </a:r>
            <a:r>
              <a:rPr lang="ru-RU" sz="1400" dirty="0" err="1"/>
              <a:t>субшкале</a:t>
            </a:r>
            <a:r>
              <a:rPr lang="ru-RU" sz="1400" dirty="0"/>
              <a:t> «</a:t>
            </a:r>
            <a:r>
              <a:rPr lang="ru-RU" sz="1400" dirty="0" err="1"/>
              <a:t>Самодистанцирование</a:t>
            </a:r>
            <a:r>
              <a:rPr lang="ru-RU" sz="1400" dirty="0"/>
              <a:t>» для </a:t>
            </a:r>
            <a:r>
              <a:rPr lang="ru-RU" sz="1400" dirty="0" err="1"/>
              <a:t>подвыборки</a:t>
            </a:r>
            <a:r>
              <a:rPr lang="ru-RU" sz="1400" dirty="0"/>
              <a:t> низкого уровня ЭИ – частота встречаемости низких показателей среди результатов составляет - 51,7%,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а </a:t>
            </a:r>
            <a:r>
              <a:rPr lang="ru-RU" sz="1400" dirty="0"/>
              <a:t>для </a:t>
            </a:r>
            <a:r>
              <a:rPr lang="ru-RU" sz="1400" dirty="0" err="1"/>
              <a:t>подвыборки</a:t>
            </a:r>
            <a:r>
              <a:rPr lang="ru-RU" sz="1400" dirty="0"/>
              <a:t> с высоким ЭИ – 30,0</a:t>
            </a:r>
            <a:r>
              <a:rPr lang="ru-RU" sz="1400" dirty="0" smtClean="0"/>
              <a:t>%.</a:t>
            </a:r>
          </a:p>
          <a:p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72425" y="993569"/>
            <a:ext cx="387083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ru-RU" sz="1400" dirty="0"/>
              <a:t>По интегральным шкалам наблюдается аналогичная ситуация - частота встречаемости низких значений результатов, среди СБМ низкого уровня ЭИ, по исполненности равна 61,7%, по волевым качествам личности - 61,6%, по общей толерантности к неопределенности - 33,3%, в то время как, частота встречаемости низких значений результатов, в </a:t>
            </a:r>
            <a:r>
              <a:rPr lang="ru-RU" sz="1400" dirty="0" err="1"/>
              <a:t>подвыбоке</a:t>
            </a:r>
            <a:r>
              <a:rPr lang="ru-RU" sz="1400" dirty="0"/>
              <a:t> высокого уровня ЭИ, по исполненности равна 14,0%, волевым качествам личности - 6,0%, по общей толерантности к неопределенности – 8,0%.</a:t>
            </a:r>
          </a:p>
          <a:p>
            <a:pPr indent="360363"/>
            <a:endParaRPr lang="ru-RU" sz="1400" dirty="0"/>
          </a:p>
          <a:p>
            <a:pPr indent="360363"/>
            <a:r>
              <a:rPr lang="ru-RU" sz="1400" dirty="0"/>
              <a:t>Результаты проведенного исследования позволяют сделать заключение о высокой значимости ЭИ как структурообразующей способности личностного потенциала.</a:t>
            </a:r>
          </a:p>
          <a:p>
            <a:endParaRPr lang="ru-RU" sz="14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24" y="1345002"/>
            <a:ext cx="281023" cy="28269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519" y="975611"/>
            <a:ext cx="281023" cy="28269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518" y="4377891"/>
            <a:ext cx="281023" cy="28269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289" y="2123558"/>
            <a:ext cx="281023" cy="28269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090" y="3623236"/>
            <a:ext cx="281023" cy="282695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10728143" y="5050992"/>
            <a:ext cx="1463857" cy="1807008"/>
            <a:chOff x="9637411" y="-54927"/>
            <a:chExt cx="1463857" cy="1807008"/>
          </a:xfrm>
        </p:grpSpPr>
        <p:sp>
          <p:nvSpPr>
            <p:cNvPr id="30" name="Овал 29"/>
            <p:cNvSpPr/>
            <p:nvPr/>
          </p:nvSpPr>
          <p:spPr>
            <a:xfrm>
              <a:off x="9733020" y="244915"/>
              <a:ext cx="1211282" cy="1207324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solidFill>
                <a:srgbClr val="0F2061">
                  <a:alpha val="4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37411" y="-54927"/>
              <a:ext cx="1463857" cy="1807008"/>
            </a:xfrm>
            <a:prstGeom prst="rect">
              <a:avLst/>
            </a:prstGeom>
          </p:spPr>
        </p:pic>
      </p:grpSp>
      <p:sp>
        <p:nvSpPr>
          <p:cNvPr id="33" name="Полилиния 32"/>
          <p:cNvSpPr/>
          <p:nvPr/>
        </p:nvSpPr>
        <p:spPr>
          <a:xfrm rot="13524502" flipH="1">
            <a:off x="2412763" y="4219631"/>
            <a:ext cx="1035164" cy="1805307"/>
          </a:xfrm>
          <a:custGeom>
            <a:avLst/>
            <a:gdLst>
              <a:gd name="connsiteX0" fmla="*/ 0 w 1423076"/>
              <a:gd name="connsiteY0" fmla="*/ 0 h 1211693"/>
              <a:gd name="connsiteX1" fmla="*/ 297293 w 1423076"/>
              <a:gd name="connsiteY1" fmla="*/ 342337 h 1211693"/>
              <a:gd name="connsiteX2" fmla="*/ 1135117 w 1423076"/>
              <a:gd name="connsiteY2" fmla="*/ 459452 h 1211693"/>
              <a:gd name="connsiteX3" fmla="*/ 1297277 w 1423076"/>
              <a:gd name="connsiteY3" fmla="*/ 1085569 h 1211693"/>
              <a:gd name="connsiteX4" fmla="*/ 1414392 w 1423076"/>
              <a:gd name="connsiteY4" fmla="*/ 1166648 h 1211693"/>
              <a:gd name="connsiteX5" fmla="*/ 1405383 w 1423076"/>
              <a:gd name="connsiteY5" fmla="*/ 1211693 h 121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3076" h="1211693">
                <a:moveTo>
                  <a:pt x="0" y="0"/>
                </a:moveTo>
                <a:cubicBezTo>
                  <a:pt x="54053" y="132881"/>
                  <a:pt x="108107" y="265762"/>
                  <a:pt x="297293" y="342337"/>
                </a:cubicBezTo>
                <a:cubicBezTo>
                  <a:pt x="486479" y="418912"/>
                  <a:pt x="968453" y="335580"/>
                  <a:pt x="1135117" y="459452"/>
                </a:cubicBezTo>
                <a:cubicBezTo>
                  <a:pt x="1301781" y="583324"/>
                  <a:pt x="1250731" y="967703"/>
                  <a:pt x="1297277" y="1085569"/>
                </a:cubicBezTo>
                <a:cubicBezTo>
                  <a:pt x="1343823" y="1203435"/>
                  <a:pt x="1396374" y="1145627"/>
                  <a:pt x="1414392" y="1166648"/>
                </a:cubicBezTo>
                <a:cubicBezTo>
                  <a:pt x="1432410" y="1187669"/>
                  <a:pt x="1418896" y="1199681"/>
                  <a:pt x="1405383" y="1211693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 rot="13524502" flipH="1">
            <a:off x="6919738" y="3146048"/>
            <a:ext cx="1035164" cy="1805307"/>
          </a:xfrm>
          <a:custGeom>
            <a:avLst/>
            <a:gdLst>
              <a:gd name="connsiteX0" fmla="*/ 0 w 1423076"/>
              <a:gd name="connsiteY0" fmla="*/ 0 h 1211693"/>
              <a:gd name="connsiteX1" fmla="*/ 297293 w 1423076"/>
              <a:gd name="connsiteY1" fmla="*/ 342337 h 1211693"/>
              <a:gd name="connsiteX2" fmla="*/ 1135117 w 1423076"/>
              <a:gd name="connsiteY2" fmla="*/ 459452 h 1211693"/>
              <a:gd name="connsiteX3" fmla="*/ 1297277 w 1423076"/>
              <a:gd name="connsiteY3" fmla="*/ 1085569 h 1211693"/>
              <a:gd name="connsiteX4" fmla="*/ 1414392 w 1423076"/>
              <a:gd name="connsiteY4" fmla="*/ 1166648 h 1211693"/>
              <a:gd name="connsiteX5" fmla="*/ 1405383 w 1423076"/>
              <a:gd name="connsiteY5" fmla="*/ 1211693 h 121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3076" h="1211693">
                <a:moveTo>
                  <a:pt x="0" y="0"/>
                </a:moveTo>
                <a:cubicBezTo>
                  <a:pt x="54053" y="132881"/>
                  <a:pt x="108107" y="265762"/>
                  <a:pt x="297293" y="342337"/>
                </a:cubicBezTo>
                <a:cubicBezTo>
                  <a:pt x="486479" y="418912"/>
                  <a:pt x="968453" y="335580"/>
                  <a:pt x="1135117" y="459452"/>
                </a:cubicBezTo>
                <a:cubicBezTo>
                  <a:pt x="1301781" y="583324"/>
                  <a:pt x="1250731" y="967703"/>
                  <a:pt x="1297277" y="1085569"/>
                </a:cubicBezTo>
                <a:cubicBezTo>
                  <a:pt x="1343823" y="1203435"/>
                  <a:pt x="1396374" y="1145627"/>
                  <a:pt x="1414392" y="1166648"/>
                </a:cubicBezTo>
                <a:cubicBezTo>
                  <a:pt x="1432410" y="1187669"/>
                  <a:pt x="1418896" y="1199681"/>
                  <a:pt x="1405383" y="1211693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44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1705" y="922966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за внимание!</a:t>
            </a:r>
            <a:endParaRPr lang="ru-RU" sz="6600" b="1" dirty="0">
              <a:solidFill>
                <a:srgbClr val="EBE7BF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43135" y="4861651"/>
            <a:ext cx="1463857" cy="18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0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6">
            <a:extLst>
              <a:ext uri="{FF2B5EF4-FFF2-40B4-BE49-F238E27FC236}">
                <a16:creationId xmlns:a16="http://schemas.microsoft.com/office/drawing/2014/main" xmlns="" id="{8080389F-A44A-49D9-BC07-A8147CD32B61}"/>
              </a:ext>
            </a:extLst>
          </p:cNvPr>
          <p:cNvSpPr/>
          <p:nvPr/>
        </p:nvSpPr>
        <p:spPr>
          <a:xfrm>
            <a:off x="9486337" y="1553240"/>
            <a:ext cx="2540501" cy="43881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chemeClr val="tx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325" y="1621184"/>
            <a:ext cx="8472839" cy="7817525"/>
          </a:xfrm>
          <a:prstGeom prst="rect">
            <a:avLst/>
          </a:prstGeom>
        </p:spPr>
        <p:txBody>
          <a:bodyPr wrap="square" numCol="2" spcCol="540000">
            <a:spAutoFit/>
          </a:bodyPr>
          <a:lstStyle/>
          <a:p>
            <a:endParaRPr lang="ru-RU" sz="1600" b="1" i="1" dirty="0" smtClean="0"/>
          </a:p>
          <a:p>
            <a:r>
              <a:rPr lang="ru-RU" sz="1600" b="1" i="1" dirty="0" smtClean="0"/>
              <a:t>«</a:t>
            </a:r>
            <a:r>
              <a:rPr lang="ru-RU" sz="1200" b="1" i="1" dirty="0" smtClean="0">
                <a:latin typeface="Georgia" panose="02040502050405020303" pitchFamily="18" charset="0"/>
              </a:rPr>
              <a:t>ЧТО </a:t>
            </a:r>
            <a:r>
              <a:rPr lang="ru-RU" sz="1200" b="1" i="1" dirty="0">
                <a:latin typeface="Georgia" panose="02040502050405020303" pitchFamily="18" charset="0"/>
              </a:rPr>
              <a:t>Я ЧУВСТВУЮ </a:t>
            </a:r>
            <a:r>
              <a:rPr lang="ru-RU" sz="1200" b="1" i="1" dirty="0" smtClean="0">
                <a:latin typeface="Georgia" panose="02040502050405020303" pitchFamily="18" charset="0"/>
              </a:rPr>
              <a:t>СЕГОДНЯ»</a:t>
            </a:r>
            <a:endParaRPr lang="ru-RU" sz="1200" b="1" i="1" dirty="0">
              <a:latin typeface="Georgia" panose="02040502050405020303" pitchFamily="18" charset="0"/>
            </a:endParaRPr>
          </a:p>
          <a:p>
            <a:r>
              <a:rPr lang="ru-RU" sz="1200" dirty="0">
                <a:latin typeface="Georgia" panose="02040502050405020303" pitchFamily="18" charset="0"/>
              </a:rPr>
              <a:t>Суть </a:t>
            </a:r>
            <a:r>
              <a:rPr lang="ru-RU" sz="1200" dirty="0" smtClean="0">
                <a:latin typeface="Georgia" panose="02040502050405020303" pitchFamily="18" charset="0"/>
              </a:rPr>
              <a:t>рефлексия - эмоции </a:t>
            </a:r>
            <a:r>
              <a:rPr lang="ru-RU" sz="1200" dirty="0">
                <a:latin typeface="Georgia" panose="02040502050405020303" pitchFamily="18" charset="0"/>
              </a:rPr>
              <a:t>сегодняшнего дня. «Сегодня </a:t>
            </a:r>
            <a:r>
              <a:rPr lang="ru-RU" sz="1200" dirty="0" smtClean="0">
                <a:latin typeface="Georgia" panose="02040502050405020303" pitchFamily="18" charset="0"/>
              </a:rPr>
              <a:t>(сейчас) я </a:t>
            </a:r>
            <a:r>
              <a:rPr lang="ru-RU" sz="1200" dirty="0">
                <a:latin typeface="Georgia" panose="02040502050405020303" pitchFamily="18" charset="0"/>
              </a:rPr>
              <a:t>чувствовал радость (грусть, любопытство, злость…), когда</a:t>
            </a:r>
            <a:r>
              <a:rPr lang="ru-RU" sz="1200" dirty="0" smtClean="0">
                <a:latin typeface="Georgia" panose="02040502050405020303" pitchFamily="18" charset="0"/>
              </a:rPr>
              <a:t>...» (учит </a:t>
            </a:r>
            <a:r>
              <a:rPr lang="ru-RU" sz="1200" dirty="0">
                <a:latin typeface="Georgia" panose="02040502050405020303" pitchFamily="18" charset="0"/>
              </a:rPr>
              <a:t>осознанности и принятию собственных </a:t>
            </a:r>
            <a:r>
              <a:rPr lang="ru-RU" sz="1200" dirty="0" smtClean="0">
                <a:latin typeface="Georgia" panose="02040502050405020303" pitchFamily="18" charset="0"/>
              </a:rPr>
              <a:t>чувств).</a:t>
            </a:r>
          </a:p>
          <a:p>
            <a:endParaRPr lang="ru-RU" sz="1200" dirty="0" smtClean="0">
              <a:latin typeface="Georgia" panose="02040502050405020303" pitchFamily="18" charset="0"/>
            </a:endParaRPr>
          </a:p>
          <a:p>
            <a:r>
              <a:rPr lang="ru-RU" sz="1200" b="1" i="1" dirty="0" smtClean="0">
                <a:latin typeface="Georgia" panose="02040502050405020303" pitchFamily="18" charset="0"/>
              </a:rPr>
              <a:t>Игра-разминка «ЗЕРКАЛО»</a:t>
            </a:r>
          </a:p>
          <a:p>
            <a:r>
              <a:rPr lang="ru-RU" sz="1200" dirty="0" smtClean="0">
                <a:latin typeface="Georgia" panose="02040502050405020303" pitchFamily="18" charset="0"/>
              </a:rPr>
              <a:t>Демонстрация и распознание эмоциональных выражений на лице с последующим быстры обсуждением в парах.</a:t>
            </a:r>
          </a:p>
          <a:p>
            <a:endParaRPr lang="ru-RU" sz="1200" dirty="0">
              <a:latin typeface="Georgia" panose="02040502050405020303" pitchFamily="18" charset="0"/>
            </a:endParaRPr>
          </a:p>
          <a:p>
            <a:r>
              <a:rPr lang="ru-RU" sz="1200" b="1" i="1" dirty="0" smtClean="0">
                <a:latin typeface="Georgia" panose="02040502050405020303" pitchFamily="18" charset="0"/>
              </a:rPr>
              <a:t>«ДНЕВНИК ЭМОЦИЙ». (подходит для кураторов)</a:t>
            </a:r>
            <a:r>
              <a:rPr lang="ru-RU" sz="1200" dirty="0">
                <a:latin typeface="Georgia" panose="02040502050405020303" pitchFamily="18" charset="0"/>
              </a:rPr>
              <a:t> </a:t>
            </a:r>
            <a:r>
              <a:rPr lang="ru-RU" sz="1200" dirty="0" smtClean="0">
                <a:latin typeface="Georgia" panose="02040502050405020303" pitchFamily="18" charset="0"/>
              </a:rPr>
              <a:t/>
            </a:r>
            <a:br>
              <a:rPr lang="ru-RU" sz="1200" dirty="0" smtClean="0">
                <a:latin typeface="Georgia" panose="02040502050405020303" pitchFamily="18" charset="0"/>
              </a:rPr>
            </a:br>
            <a:r>
              <a:rPr lang="ru-RU" sz="1200" i="1" dirty="0" smtClean="0">
                <a:latin typeface="Georgia" panose="02040502050405020303" pitchFamily="18" charset="0"/>
              </a:rPr>
              <a:t>На </a:t>
            </a:r>
            <a:r>
              <a:rPr lang="ru-RU" sz="1200" i="1" dirty="0">
                <a:latin typeface="Georgia" panose="02040502050405020303" pitchFamily="18" charset="0"/>
              </a:rPr>
              <a:t>протяжении дня записывайте все свои эмоции и события, которые их вызывали. Цель — лучше понять себя. Для визуализации можно использовать фломастеры для обозначения цвета эмоций или смайлики. </a:t>
            </a:r>
            <a:endParaRPr lang="ru-RU" sz="1200" i="1" dirty="0" smtClean="0">
              <a:latin typeface="Georgia" panose="02040502050405020303" pitchFamily="18" charset="0"/>
            </a:endParaRPr>
          </a:p>
          <a:p>
            <a:endParaRPr lang="ru-RU" sz="1200" i="1" dirty="0" smtClean="0">
              <a:latin typeface="Georgia" panose="02040502050405020303" pitchFamily="18" charset="0"/>
            </a:endParaRPr>
          </a:p>
          <a:p>
            <a:r>
              <a:rPr lang="ru-RU" sz="1200" i="1" dirty="0" smtClean="0">
                <a:latin typeface="Georgia" panose="02040502050405020303" pitchFamily="18" charset="0"/>
              </a:rPr>
              <a:t>А </a:t>
            </a:r>
            <a:r>
              <a:rPr lang="ru-RU" sz="1200" i="1" dirty="0">
                <a:latin typeface="Georgia" panose="02040502050405020303" pitchFamily="18" charset="0"/>
              </a:rPr>
              <a:t>затем поставьте себе задачу — увеличить количество веселых смайликов. И помните, что большая часть событий – сами по себе нейтральны. А эмоции – это лишь наша реакция на них</a:t>
            </a:r>
            <a:r>
              <a:rPr lang="ru-RU" sz="1600" i="1" dirty="0" smtClean="0"/>
              <a:t>.</a:t>
            </a:r>
          </a:p>
          <a:p>
            <a:endParaRPr lang="ru-RU" sz="1600" i="1" dirty="0" smtClean="0"/>
          </a:p>
          <a:p>
            <a:endParaRPr lang="ru-RU" sz="1600" i="1" dirty="0"/>
          </a:p>
          <a:p>
            <a:endParaRPr lang="ru-RU" sz="1600" i="1" dirty="0" smtClean="0"/>
          </a:p>
          <a:p>
            <a:endParaRPr lang="ru-RU" sz="1600" i="1" dirty="0"/>
          </a:p>
          <a:p>
            <a:endParaRPr lang="ru-RU" sz="1600" i="1" dirty="0" smtClean="0"/>
          </a:p>
          <a:p>
            <a:endParaRPr lang="ru-RU" sz="1600" i="1" dirty="0"/>
          </a:p>
          <a:p>
            <a:endParaRPr lang="ru-RU" sz="1600" i="1" dirty="0" smtClean="0"/>
          </a:p>
          <a:p>
            <a:endParaRPr lang="ru-RU" sz="1600" i="1" dirty="0"/>
          </a:p>
          <a:p>
            <a:endParaRPr lang="ru-RU" sz="1600" i="1" dirty="0" smtClean="0"/>
          </a:p>
          <a:p>
            <a:endParaRPr lang="ru-RU" sz="1600" i="1" dirty="0"/>
          </a:p>
          <a:p>
            <a:endParaRPr lang="ru-RU" sz="1600" i="1" dirty="0" smtClean="0"/>
          </a:p>
          <a:p>
            <a:endParaRPr lang="ru-RU" sz="1600" i="1" dirty="0" smtClean="0"/>
          </a:p>
          <a:p>
            <a:endParaRPr lang="ru-RU" sz="1600" i="1" dirty="0"/>
          </a:p>
          <a:p>
            <a:r>
              <a:rPr lang="ru-RU" sz="1200" b="1" i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ПОНИМАЕМ СВОИ ВНУТРЕННИЕ МОТИВЫ</a:t>
            </a:r>
          </a:p>
          <a:p>
            <a:r>
              <a:rPr lang="ru-RU" sz="1200" dirty="0" smtClean="0">
                <a:latin typeface="Georgia" panose="02040502050405020303" pitchFamily="18" charset="0"/>
              </a:rPr>
              <a:t>если </a:t>
            </a:r>
            <a:r>
              <a:rPr lang="ru-RU" sz="1200" dirty="0">
                <a:latin typeface="Georgia" panose="02040502050405020303" pitchFamily="18" charset="0"/>
              </a:rPr>
              <a:t>ты не знаешь, чего хочешь сам, ты не можешь мотивировать другого (сотрудника, ребенка, близкого </a:t>
            </a:r>
            <a:r>
              <a:rPr lang="ru-RU" sz="1200" dirty="0" smtClean="0">
                <a:latin typeface="Georgia" panose="02040502050405020303" pitchFamily="18" charset="0"/>
              </a:rPr>
              <a:t>человека, больного..).</a:t>
            </a:r>
            <a:endParaRPr lang="ru-RU" sz="1200" dirty="0">
              <a:latin typeface="Georgia" panose="02040502050405020303" pitchFamily="18" charset="0"/>
            </a:endParaRPr>
          </a:p>
          <a:p>
            <a:endParaRPr lang="ru-RU" sz="1200" dirty="0">
              <a:latin typeface="Georgia" panose="02040502050405020303" pitchFamily="18" charset="0"/>
            </a:endParaRPr>
          </a:p>
          <a:p>
            <a:pPr fontAlgn="base"/>
            <a:r>
              <a:rPr lang="ru-RU" sz="1200" dirty="0">
                <a:latin typeface="Georgia" panose="02040502050405020303" pitchFamily="18" charset="0"/>
              </a:rPr>
              <a:t>Мотивация — это внутренние моторы, которые заставляют идти вперед и выходить из зоны комфорта. Задайте сами себе вопрос «Почему?» Причем последовательно, 5 раз. И сами на него </a:t>
            </a:r>
            <a:r>
              <a:rPr lang="ru-RU" sz="1200" dirty="0" smtClean="0">
                <a:latin typeface="Georgia" panose="02040502050405020303" pitchFamily="18" charset="0"/>
              </a:rPr>
              <a:t>отвечайте.</a:t>
            </a:r>
          </a:p>
          <a:p>
            <a:pPr fontAlgn="base"/>
            <a:r>
              <a:rPr lang="ru-RU" sz="1200" b="1" dirty="0" smtClean="0">
                <a:latin typeface="Georgia" panose="02040502050405020303" pitchFamily="18" charset="0"/>
              </a:rPr>
              <a:t>Анализируй свои намерения и желания.</a:t>
            </a:r>
          </a:p>
          <a:p>
            <a:pPr fontAlgn="base"/>
            <a:endParaRPr lang="ru-RU" sz="1200" b="1" dirty="0">
              <a:latin typeface="Georgia" panose="02040502050405020303" pitchFamily="18" charset="0"/>
            </a:endParaRPr>
          </a:p>
          <a:p>
            <a:pPr fontAlgn="base"/>
            <a:r>
              <a:rPr lang="ru-RU" sz="1200" b="1" i="1" dirty="0" smtClean="0">
                <a:latin typeface="Georgia" panose="02040502050405020303" pitchFamily="18" charset="0"/>
              </a:rPr>
              <a:t>СОЦИАЛЬНЫЕ НАВЫКИ: ИЩЕМ НУЖНЫЕ СЛОВА</a:t>
            </a:r>
          </a:p>
          <a:p>
            <a:pPr fontAlgn="base"/>
            <a:r>
              <a:rPr lang="ru-RU" sz="1200" i="1" dirty="0" smtClean="0">
                <a:latin typeface="Georgia" panose="02040502050405020303" pitchFamily="18" charset="0"/>
              </a:rPr>
              <a:t>Любая </a:t>
            </a:r>
            <a:r>
              <a:rPr lang="ru-RU" sz="1200" i="1" dirty="0">
                <a:latin typeface="Georgia" panose="02040502050405020303" pitchFamily="18" charset="0"/>
              </a:rPr>
              <a:t>коммуникация — это не то, что ты хочешь сказать, а то, какую реакцию ты хочешь вызвать.</a:t>
            </a:r>
          </a:p>
          <a:p>
            <a:pPr fontAlgn="base"/>
            <a:r>
              <a:rPr lang="ru-RU" sz="1200" i="1" dirty="0">
                <a:latin typeface="Georgia" panose="02040502050405020303" pitchFamily="18" charset="0"/>
              </a:rPr>
              <a:t>Основные правила успешной коммуникации просты:</a:t>
            </a:r>
          </a:p>
          <a:p>
            <a:pPr fontAlgn="base"/>
            <a:r>
              <a:rPr lang="ru-RU" sz="1200" i="1" dirty="0">
                <a:latin typeface="Georgia" panose="02040502050405020303" pitchFamily="18" charset="0"/>
              </a:rPr>
              <a:t>• вызывайте интерес и доверие на первом этапе контакта;</a:t>
            </a:r>
            <a:br>
              <a:rPr lang="ru-RU" sz="1200" i="1" dirty="0">
                <a:latin typeface="Georgia" panose="02040502050405020303" pitchFamily="18" charset="0"/>
              </a:rPr>
            </a:br>
            <a:r>
              <a:rPr lang="ru-RU" sz="1200" i="1" dirty="0">
                <a:latin typeface="Georgia" panose="02040502050405020303" pitchFamily="18" charset="0"/>
              </a:rPr>
              <a:t>• подтверждайте свои тезисы (статистическими данными, необходимой собеседнику достоверной информацией</a:t>
            </a:r>
            <a:r>
              <a:rPr lang="ru-RU" sz="1200" i="1" dirty="0" smtClean="0">
                <a:latin typeface="Georgia" panose="02040502050405020303" pitchFamily="18" charset="0"/>
              </a:rPr>
              <a:t>)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[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10].</a:t>
            </a:r>
            <a:r>
              <a:rPr lang="ru-RU" sz="1200" i="1" dirty="0" smtClean="0">
                <a:latin typeface="Georgia" panose="02040502050405020303" pitchFamily="18" charset="0"/>
              </a:rPr>
              <a:t>;</a:t>
            </a:r>
            <a:endParaRPr lang="ru-RU" sz="1400" b="1" dirty="0"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67417" y="1808558"/>
            <a:ext cx="226122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Georgia" panose="02040502050405020303" pitchFamily="18" charset="0"/>
              </a:rPr>
              <a:t>7</a:t>
            </a:r>
            <a:r>
              <a:rPr lang="ru-RU" sz="1400" b="1" dirty="0">
                <a:latin typeface="Georgia" panose="02040502050405020303" pitchFamily="18" charset="0"/>
              </a:rPr>
              <a:t> </a:t>
            </a:r>
            <a:r>
              <a:rPr lang="ru-RU" sz="1200" b="1" dirty="0">
                <a:latin typeface="Georgia" panose="02040502050405020303" pitchFamily="18" charset="0"/>
              </a:rPr>
              <a:t>упражнений для развития эмоционального </a:t>
            </a:r>
            <a:r>
              <a:rPr lang="ru-RU" sz="1200" b="1" dirty="0" smtClean="0">
                <a:latin typeface="Georgia" panose="02040502050405020303" pitchFamily="18" charset="0"/>
              </a:rPr>
              <a:t>интеллекта (для взрослых)</a:t>
            </a:r>
            <a:endParaRPr lang="ru-RU" sz="1200" b="1" dirty="0">
              <a:latin typeface="Georgia" panose="02040502050405020303" pitchFamily="18" charset="0"/>
            </a:endParaRPr>
          </a:p>
          <a:p>
            <a:r>
              <a:rPr lang="ru-RU" sz="1400" dirty="0" smtClean="0">
                <a:latin typeface="Georgia" panose="02040502050405020303" pitchFamily="18" charset="0"/>
                <a:hlinkClick r:id="rId2"/>
              </a:rPr>
              <a:t> </a:t>
            </a:r>
            <a:r>
              <a:rPr lang="en-US" sz="1400" dirty="0" smtClean="0">
                <a:latin typeface="Georgia" panose="02040502050405020303" pitchFamily="18" charset="0"/>
                <a:hlinkClick r:id="rId2"/>
              </a:rPr>
              <a:t>ttps</a:t>
            </a:r>
            <a:r>
              <a:rPr lang="en-US" sz="1400" dirty="0">
                <a:latin typeface="Georgia" panose="02040502050405020303" pitchFamily="18" charset="0"/>
                <a:hlinkClick r:id="rId2"/>
              </a:rPr>
              <a:t>://happymonday.ua/ru/emocionalnyj-intellekt-7-uprazhnenij-dlya-razvitiya</a:t>
            </a:r>
            <a:r>
              <a:rPr lang="en-US" sz="1400" dirty="0" smtClean="0">
                <a:latin typeface="Georgia" panose="02040502050405020303" pitchFamily="18" charset="0"/>
                <a:hlinkClick r:id="rId2"/>
              </a:rPr>
              <a:t>/</a:t>
            </a:r>
            <a:r>
              <a:rPr lang="ru-RU" sz="1400" dirty="0" smtClean="0">
                <a:latin typeface="Georgia" panose="02040502050405020303" pitchFamily="18" charset="0"/>
              </a:rPr>
              <a:t/>
            </a:r>
            <a:br>
              <a:rPr lang="ru-RU" sz="1400" dirty="0" smtClean="0">
                <a:latin typeface="Georgia" panose="02040502050405020303" pitchFamily="18" charset="0"/>
              </a:rPr>
            </a:br>
            <a:endParaRPr lang="ru-RU" sz="1400" dirty="0" smtClean="0">
              <a:latin typeface="Georgia" panose="02040502050405020303" pitchFamily="18" charset="0"/>
            </a:endParaRPr>
          </a:p>
          <a:p>
            <a:r>
              <a:rPr lang="en-US" sz="1200" b="1" dirty="0">
                <a:latin typeface="Georgia" panose="02040502050405020303" pitchFamily="18" charset="0"/>
              </a:rPr>
              <a:t>EQ-</a:t>
            </a:r>
            <a:r>
              <a:rPr lang="ru-RU" sz="1200" b="1" dirty="0">
                <a:latin typeface="Georgia" panose="02040502050405020303" pitchFamily="18" charset="0"/>
              </a:rPr>
              <a:t>фитнесс: </a:t>
            </a:r>
          </a:p>
          <a:p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://womo.ua/uprazhneniya-na-emotsii-kak-zastavit-emotsionalnyiy-intellekt-rabotat-na-vas/</a:t>
            </a:r>
            <a:endParaRPr lang="ru-RU" sz="1400" dirty="0">
              <a:latin typeface="Georgia" panose="02040502050405020303" pitchFamily="18" charset="0"/>
            </a:endParaRPr>
          </a:p>
        </p:txBody>
      </p:sp>
      <p:sp>
        <p:nvSpPr>
          <p:cNvPr id="8" name="Полилиния: фигура 21">
            <a:extLst>
              <a:ext uri="{FF2B5EF4-FFF2-40B4-BE49-F238E27FC236}">
                <a16:creationId xmlns="" xmlns:a16="http://schemas.microsoft.com/office/drawing/2014/main" id="{AE6C3B1F-6D7D-4B9A-990C-9BA0DFBB128B}"/>
              </a:ext>
            </a:extLst>
          </p:cNvPr>
          <p:cNvSpPr/>
          <p:nvPr/>
        </p:nvSpPr>
        <p:spPr>
          <a:xfrm>
            <a:off x="-1" y="0"/>
            <a:ext cx="9151917" cy="975851"/>
          </a:xfrm>
          <a:custGeom>
            <a:avLst/>
            <a:gdLst>
              <a:gd name="connsiteX0" fmla="*/ 0 w 7709146"/>
              <a:gd name="connsiteY0" fmla="*/ 0 h 1239783"/>
              <a:gd name="connsiteX1" fmla="*/ 7650565 w 7709146"/>
              <a:gd name="connsiteY1" fmla="*/ 0 h 1239783"/>
              <a:gd name="connsiteX2" fmla="*/ 7695390 w 7709146"/>
              <a:gd name="connsiteY2" fmla="*/ 36419 h 1239783"/>
              <a:gd name="connsiteX3" fmla="*/ 6137171 w 7709146"/>
              <a:gd name="connsiteY3" fmla="*/ 822036 h 1239783"/>
              <a:gd name="connsiteX4" fmla="*/ 3033753 w 7709146"/>
              <a:gd name="connsiteY4" fmla="*/ 1237673 h 1239783"/>
              <a:gd name="connsiteX5" fmla="*/ 927862 w 7709146"/>
              <a:gd name="connsiteY5" fmla="*/ 665018 h 1239783"/>
              <a:gd name="connsiteX6" fmla="*/ 108387 w 7709146"/>
              <a:gd name="connsiteY6" fmla="*/ 114192 h 123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09146" h="1239783">
                <a:moveTo>
                  <a:pt x="0" y="0"/>
                </a:moveTo>
                <a:lnTo>
                  <a:pt x="7650565" y="0"/>
                </a:lnTo>
                <a:lnTo>
                  <a:pt x="7695390" y="36419"/>
                </a:lnTo>
                <a:cubicBezTo>
                  <a:pt x="7845940" y="254974"/>
                  <a:pt x="6723777" y="643178"/>
                  <a:pt x="6137171" y="822036"/>
                </a:cubicBezTo>
                <a:cubicBezTo>
                  <a:pt x="5415195" y="1042169"/>
                  <a:pt x="3901971" y="1263843"/>
                  <a:pt x="3033753" y="1237673"/>
                </a:cubicBezTo>
                <a:cubicBezTo>
                  <a:pt x="2165535" y="1211503"/>
                  <a:pt x="1446638" y="885151"/>
                  <a:pt x="927862" y="665018"/>
                </a:cubicBezTo>
                <a:cubicBezTo>
                  <a:pt x="538780" y="499918"/>
                  <a:pt x="304263" y="310140"/>
                  <a:pt x="108387" y="114192"/>
                </a:cubicBezTo>
                <a:close/>
              </a:path>
            </a:pathLst>
          </a:custGeom>
          <a:gradFill flip="none" rotWithShape="1">
            <a:gsLst>
              <a:gs pos="74000">
                <a:schemeClr val="bg2">
                  <a:lumMod val="75000"/>
                  <a:alpha val="87000"/>
                </a:schemeClr>
              </a:gs>
              <a:gs pos="100000">
                <a:srgbClr val="8600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ru-RU" sz="400" b="1" dirty="0" smtClean="0">
              <a:solidFill>
                <a:srgbClr val="EBE7B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ru-RU" sz="24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</a:t>
            </a:r>
            <a:r>
              <a:rPr lang="ru-RU" sz="2400" b="1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развивать Эмоциональный интеллект</a:t>
            </a:r>
          </a:p>
        </p:txBody>
      </p:sp>
      <p:sp>
        <p:nvSpPr>
          <p:cNvPr id="10" name="Скругленный прямоугольник 8"/>
          <p:cNvSpPr/>
          <p:nvPr/>
        </p:nvSpPr>
        <p:spPr>
          <a:xfrm>
            <a:off x="564054" y="1169374"/>
            <a:ext cx="2559157" cy="639184"/>
          </a:xfrm>
          <a:custGeom>
            <a:avLst/>
            <a:gdLst>
              <a:gd name="connsiteX0" fmla="*/ 0 w 3110413"/>
              <a:gd name="connsiteY0" fmla="*/ 132194 h 793150"/>
              <a:gd name="connsiteX1" fmla="*/ 132194 w 3110413"/>
              <a:gd name="connsiteY1" fmla="*/ 0 h 793150"/>
              <a:gd name="connsiteX2" fmla="*/ 2978219 w 3110413"/>
              <a:gd name="connsiteY2" fmla="*/ 0 h 793150"/>
              <a:gd name="connsiteX3" fmla="*/ 3110413 w 3110413"/>
              <a:gd name="connsiteY3" fmla="*/ 132194 h 793150"/>
              <a:gd name="connsiteX4" fmla="*/ 3110413 w 3110413"/>
              <a:gd name="connsiteY4" fmla="*/ 660956 h 793150"/>
              <a:gd name="connsiteX5" fmla="*/ 2978219 w 3110413"/>
              <a:gd name="connsiteY5" fmla="*/ 793150 h 793150"/>
              <a:gd name="connsiteX6" fmla="*/ 132194 w 3110413"/>
              <a:gd name="connsiteY6" fmla="*/ 793150 h 793150"/>
              <a:gd name="connsiteX7" fmla="*/ 0 w 3110413"/>
              <a:gd name="connsiteY7" fmla="*/ 660956 h 793150"/>
              <a:gd name="connsiteX8" fmla="*/ 0 w 3110413"/>
              <a:gd name="connsiteY8" fmla="*/ 132194 h 793150"/>
              <a:gd name="connsiteX0" fmla="*/ 0 w 3110413"/>
              <a:gd name="connsiteY0" fmla="*/ 183654 h 844610"/>
              <a:gd name="connsiteX1" fmla="*/ 132194 w 3110413"/>
              <a:gd name="connsiteY1" fmla="*/ 51460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142503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27709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2999577 w 3110413"/>
              <a:gd name="connsiteY4" fmla="*/ 68866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27709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27709 w 3110413"/>
              <a:gd name="connsiteY7" fmla="*/ 712416 h 900028"/>
              <a:gd name="connsiteX8" fmla="*/ 0 w 3110413"/>
              <a:gd name="connsiteY8" fmla="*/ 183654 h 900028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166255 w 3110413"/>
              <a:gd name="connsiteY7" fmla="*/ 672832 h 900028"/>
              <a:gd name="connsiteX8" fmla="*/ 0 w 3110413"/>
              <a:gd name="connsiteY8" fmla="*/ 183654 h 900028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166255 w 3110413"/>
              <a:gd name="connsiteY7" fmla="*/ 672832 h 900028"/>
              <a:gd name="connsiteX8" fmla="*/ 0 w 3110413"/>
              <a:gd name="connsiteY8" fmla="*/ 183654 h 900028"/>
              <a:gd name="connsiteX0" fmla="*/ 0 w 3110413"/>
              <a:gd name="connsiteY0" fmla="*/ 191409 h 907783"/>
              <a:gd name="connsiteX1" fmla="*/ 345949 w 3110413"/>
              <a:gd name="connsiteY1" fmla="*/ 19630 h 907783"/>
              <a:gd name="connsiteX2" fmla="*/ 2716962 w 3110413"/>
              <a:gd name="connsiteY2" fmla="*/ 7755 h 907783"/>
              <a:gd name="connsiteX3" fmla="*/ 3110413 w 3110413"/>
              <a:gd name="connsiteY3" fmla="*/ 191409 h 907783"/>
              <a:gd name="connsiteX4" fmla="*/ 2999577 w 3110413"/>
              <a:gd name="connsiteY4" fmla="*/ 696421 h 907783"/>
              <a:gd name="connsiteX5" fmla="*/ 2978219 w 3110413"/>
              <a:gd name="connsiteY5" fmla="*/ 852365 h 907783"/>
              <a:gd name="connsiteX6" fmla="*/ 183654 w 3110413"/>
              <a:gd name="connsiteY6" fmla="*/ 907783 h 907783"/>
              <a:gd name="connsiteX7" fmla="*/ 166255 w 3110413"/>
              <a:gd name="connsiteY7" fmla="*/ 680587 h 907783"/>
              <a:gd name="connsiteX8" fmla="*/ 0 w 3110413"/>
              <a:gd name="connsiteY8" fmla="*/ 191409 h 907783"/>
              <a:gd name="connsiteX0" fmla="*/ 0 w 3110413"/>
              <a:gd name="connsiteY0" fmla="*/ 191409 h 852365"/>
              <a:gd name="connsiteX1" fmla="*/ 345949 w 3110413"/>
              <a:gd name="connsiteY1" fmla="*/ 19630 h 852365"/>
              <a:gd name="connsiteX2" fmla="*/ 2716962 w 3110413"/>
              <a:gd name="connsiteY2" fmla="*/ 7755 h 852365"/>
              <a:gd name="connsiteX3" fmla="*/ 3110413 w 3110413"/>
              <a:gd name="connsiteY3" fmla="*/ 191409 h 852365"/>
              <a:gd name="connsiteX4" fmla="*/ 2999577 w 3110413"/>
              <a:gd name="connsiteY4" fmla="*/ 696421 h 852365"/>
              <a:gd name="connsiteX5" fmla="*/ 2978219 w 3110413"/>
              <a:gd name="connsiteY5" fmla="*/ 852365 h 852365"/>
              <a:gd name="connsiteX6" fmla="*/ 318241 w 3110413"/>
              <a:gd name="connsiteY6" fmla="*/ 848407 h 852365"/>
              <a:gd name="connsiteX7" fmla="*/ 166255 w 3110413"/>
              <a:gd name="connsiteY7" fmla="*/ 680587 h 852365"/>
              <a:gd name="connsiteX8" fmla="*/ 0 w 3110413"/>
              <a:gd name="connsiteY8" fmla="*/ 191409 h 852365"/>
              <a:gd name="connsiteX0" fmla="*/ 0 w 3110413"/>
              <a:gd name="connsiteY0" fmla="*/ 191409 h 877895"/>
              <a:gd name="connsiteX1" fmla="*/ 345949 w 3110413"/>
              <a:gd name="connsiteY1" fmla="*/ 19630 h 877895"/>
              <a:gd name="connsiteX2" fmla="*/ 2716962 w 3110413"/>
              <a:gd name="connsiteY2" fmla="*/ 7755 h 877895"/>
              <a:gd name="connsiteX3" fmla="*/ 3110413 w 3110413"/>
              <a:gd name="connsiteY3" fmla="*/ 191409 h 877895"/>
              <a:gd name="connsiteX4" fmla="*/ 2999577 w 3110413"/>
              <a:gd name="connsiteY4" fmla="*/ 696421 h 877895"/>
              <a:gd name="connsiteX5" fmla="*/ 2978219 w 3110413"/>
              <a:gd name="connsiteY5" fmla="*/ 852365 h 877895"/>
              <a:gd name="connsiteX6" fmla="*/ 318241 w 3110413"/>
              <a:gd name="connsiteY6" fmla="*/ 848407 h 877895"/>
              <a:gd name="connsiteX7" fmla="*/ 166255 w 3110413"/>
              <a:gd name="connsiteY7" fmla="*/ 680587 h 877895"/>
              <a:gd name="connsiteX8" fmla="*/ 0 w 3110413"/>
              <a:gd name="connsiteY8" fmla="*/ 191409 h 877895"/>
              <a:gd name="connsiteX0" fmla="*/ 0 w 3110413"/>
              <a:gd name="connsiteY0" fmla="*/ 191409 h 893722"/>
              <a:gd name="connsiteX1" fmla="*/ 345949 w 3110413"/>
              <a:gd name="connsiteY1" fmla="*/ 19630 h 893722"/>
              <a:gd name="connsiteX2" fmla="*/ 2716962 w 3110413"/>
              <a:gd name="connsiteY2" fmla="*/ 7755 h 893722"/>
              <a:gd name="connsiteX3" fmla="*/ 3110413 w 3110413"/>
              <a:gd name="connsiteY3" fmla="*/ 191409 h 893722"/>
              <a:gd name="connsiteX4" fmla="*/ 2999577 w 3110413"/>
              <a:gd name="connsiteY4" fmla="*/ 696421 h 893722"/>
              <a:gd name="connsiteX5" fmla="*/ 2978219 w 3110413"/>
              <a:gd name="connsiteY5" fmla="*/ 852365 h 893722"/>
              <a:gd name="connsiteX6" fmla="*/ 318241 w 3110413"/>
              <a:gd name="connsiteY6" fmla="*/ 848407 h 893722"/>
              <a:gd name="connsiteX7" fmla="*/ 166255 w 3110413"/>
              <a:gd name="connsiteY7" fmla="*/ 680587 h 893722"/>
              <a:gd name="connsiteX8" fmla="*/ 0 w 3110413"/>
              <a:gd name="connsiteY8" fmla="*/ 191409 h 893722"/>
              <a:gd name="connsiteX0" fmla="*/ 0 w 3110413"/>
              <a:gd name="connsiteY0" fmla="*/ 191409 h 879709"/>
              <a:gd name="connsiteX1" fmla="*/ 345949 w 3110413"/>
              <a:gd name="connsiteY1" fmla="*/ 19630 h 879709"/>
              <a:gd name="connsiteX2" fmla="*/ 2716962 w 3110413"/>
              <a:gd name="connsiteY2" fmla="*/ 7755 h 879709"/>
              <a:gd name="connsiteX3" fmla="*/ 3110413 w 3110413"/>
              <a:gd name="connsiteY3" fmla="*/ 191409 h 879709"/>
              <a:gd name="connsiteX4" fmla="*/ 2999577 w 3110413"/>
              <a:gd name="connsiteY4" fmla="*/ 696421 h 879709"/>
              <a:gd name="connsiteX5" fmla="*/ 2831757 w 3110413"/>
              <a:gd name="connsiteY5" fmla="*/ 777154 h 879709"/>
              <a:gd name="connsiteX6" fmla="*/ 318241 w 3110413"/>
              <a:gd name="connsiteY6" fmla="*/ 848407 h 879709"/>
              <a:gd name="connsiteX7" fmla="*/ 166255 w 3110413"/>
              <a:gd name="connsiteY7" fmla="*/ 680587 h 879709"/>
              <a:gd name="connsiteX8" fmla="*/ 0 w 3110413"/>
              <a:gd name="connsiteY8" fmla="*/ 191409 h 879709"/>
              <a:gd name="connsiteX0" fmla="*/ 0 w 3181665"/>
              <a:gd name="connsiteY0" fmla="*/ 191409 h 879709"/>
              <a:gd name="connsiteX1" fmla="*/ 345949 w 3181665"/>
              <a:gd name="connsiteY1" fmla="*/ 19630 h 879709"/>
              <a:gd name="connsiteX2" fmla="*/ 2716962 w 3181665"/>
              <a:gd name="connsiteY2" fmla="*/ 7755 h 879709"/>
              <a:gd name="connsiteX3" fmla="*/ 3181665 w 3181665"/>
              <a:gd name="connsiteY3" fmla="*/ 199326 h 879709"/>
              <a:gd name="connsiteX4" fmla="*/ 2999577 w 3181665"/>
              <a:gd name="connsiteY4" fmla="*/ 696421 h 879709"/>
              <a:gd name="connsiteX5" fmla="*/ 2831757 w 3181665"/>
              <a:gd name="connsiteY5" fmla="*/ 777154 h 879709"/>
              <a:gd name="connsiteX6" fmla="*/ 318241 w 3181665"/>
              <a:gd name="connsiteY6" fmla="*/ 848407 h 879709"/>
              <a:gd name="connsiteX7" fmla="*/ 166255 w 3181665"/>
              <a:gd name="connsiteY7" fmla="*/ 680587 h 879709"/>
              <a:gd name="connsiteX8" fmla="*/ 0 w 3181665"/>
              <a:gd name="connsiteY8" fmla="*/ 191409 h 879709"/>
              <a:gd name="connsiteX0" fmla="*/ 0 w 3181706"/>
              <a:gd name="connsiteY0" fmla="*/ 191409 h 879709"/>
              <a:gd name="connsiteX1" fmla="*/ 345949 w 3181706"/>
              <a:gd name="connsiteY1" fmla="*/ 19630 h 879709"/>
              <a:gd name="connsiteX2" fmla="*/ 2716962 w 3181706"/>
              <a:gd name="connsiteY2" fmla="*/ 7755 h 879709"/>
              <a:gd name="connsiteX3" fmla="*/ 3181665 w 3181706"/>
              <a:gd name="connsiteY3" fmla="*/ 199326 h 879709"/>
              <a:gd name="connsiteX4" fmla="*/ 2999577 w 3181706"/>
              <a:gd name="connsiteY4" fmla="*/ 696421 h 879709"/>
              <a:gd name="connsiteX5" fmla="*/ 2831757 w 3181706"/>
              <a:gd name="connsiteY5" fmla="*/ 777154 h 879709"/>
              <a:gd name="connsiteX6" fmla="*/ 318241 w 3181706"/>
              <a:gd name="connsiteY6" fmla="*/ 848407 h 879709"/>
              <a:gd name="connsiteX7" fmla="*/ 166255 w 3181706"/>
              <a:gd name="connsiteY7" fmla="*/ 680587 h 879709"/>
              <a:gd name="connsiteX8" fmla="*/ 0 w 3181706"/>
              <a:gd name="connsiteY8" fmla="*/ 191409 h 879709"/>
              <a:gd name="connsiteX0" fmla="*/ 0 w 3169831"/>
              <a:gd name="connsiteY0" fmla="*/ 147866 h 879709"/>
              <a:gd name="connsiteX1" fmla="*/ 334074 w 3169831"/>
              <a:gd name="connsiteY1" fmla="*/ 19630 h 879709"/>
              <a:gd name="connsiteX2" fmla="*/ 2705087 w 3169831"/>
              <a:gd name="connsiteY2" fmla="*/ 7755 h 879709"/>
              <a:gd name="connsiteX3" fmla="*/ 3169790 w 3169831"/>
              <a:gd name="connsiteY3" fmla="*/ 199326 h 879709"/>
              <a:gd name="connsiteX4" fmla="*/ 2987702 w 3169831"/>
              <a:gd name="connsiteY4" fmla="*/ 696421 h 879709"/>
              <a:gd name="connsiteX5" fmla="*/ 2819882 w 3169831"/>
              <a:gd name="connsiteY5" fmla="*/ 777154 h 879709"/>
              <a:gd name="connsiteX6" fmla="*/ 306366 w 3169831"/>
              <a:gd name="connsiteY6" fmla="*/ 848407 h 879709"/>
              <a:gd name="connsiteX7" fmla="*/ 154380 w 3169831"/>
              <a:gd name="connsiteY7" fmla="*/ 680587 h 879709"/>
              <a:gd name="connsiteX8" fmla="*/ 0 w 3169831"/>
              <a:gd name="connsiteY8" fmla="*/ 147866 h 879709"/>
              <a:gd name="connsiteX0" fmla="*/ 0 w 3169831"/>
              <a:gd name="connsiteY0" fmla="*/ 203797 h 935640"/>
              <a:gd name="connsiteX1" fmla="*/ 334074 w 3169831"/>
              <a:gd name="connsiteY1" fmla="*/ 8267 h 935640"/>
              <a:gd name="connsiteX2" fmla="*/ 2705087 w 3169831"/>
              <a:gd name="connsiteY2" fmla="*/ 63686 h 935640"/>
              <a:gd name="connsiteX3" fmla="*/ 3169790 w 3169831"/>
              <a:gd name="connsiteY3" fmla="*/ 255257 h 935640"/>
              <a:gd name="connsiteX4" fmla="*/ 2987702 w 3169831"/>
              <a:gd name="connsiteY4" fmla="*/ 752352 h 935640"/>
              <a:gd name="connsiteX5" fmla="*/ 2819882 w 3169831"/>
              <a:gd name="connsiteY5" fmla="*/ 833085 h 935640"/>
              <a:gd name="connsiteX6" fmla="*/ 306366 w 3169831"/>
              <a:gd name="connsiteY6" fmla="*/ 904338 h 935640"/>
              <a:gd name="connsiteX7" fmla="*/ 154380 w 3169831"/>
              <a:gd name="connsiteY7" fmla="*/ 736518 h 935640"/>
              <a:gd name="connsiteX8" fmla="*/ 0 w 3169831"/>
              <a:gd name="connsiteY8" fmla="*/ 203797 h 935640"/>
              <a:gd name="connsiteX0" fmla="*/ 126669 w 3062952"/>
              <a:gd name="connsiteY0" fmla="*/ 271091 h 935640"/>
              <a:gd name="connsiteX1" fmla="*/ 227195 w 3062952"/>
              <a:gd name="connsiteY1" fmla="*/ 8267 h 935640"/>
              <a:gd name="connsiteX2" fmla="*/ 2598208 w 3062952"/>
              <a:gd name="connsiteY2" fmla="*/ 63686 h 935640"/>
              <a:gd name="connsiteX3" fmla="*/ 3062911 w 3062952"/>
              <a:gd name="connsiteY3" fmla="*/ 255257 h 935640"/>
              <a:gd name="connsiteX4" fmla="*/ 2880823 w 3062952"/>
              <a:gd name="connsiteY4" fmla="*/ 752352 h 935640"/>
              <a:gd name="connsiteX5" fmla="*/ 2713003 w 3062952"/>
              <a:gd name="connsiteY5" fmla="*/ 833085 h 935640"/>
              <a:gd name="connsiteX6" fmla="*/ 199487 w 3062952"/>
              <a:gd name="connsiteY6" fmla="*/ 904338 h 935640"/>
              <a:gd name="connsiteX7" fmla="*/ 47501 w 3062952"/>
              <a:gd name="connsiteY7" fmla="*/ 736518 h 935640"/>
              <a:gd name="connsiteX8" fmla="*/ 126669 w 3062952"/>
              <a:gd name="connsiteY8" fmla="*/ 271091 h 935640"/>
              <a:gd name="connsiteX0" fmla="*/ 126669 w 3062952"/>
              <a:gd name="connsiteY0" fmla="*/ 277692 h 942241"/>
              <a:gd name="connsiteX1" fmla="*/ 227195 w 3062952"/>
              <a:gd name="connsiteY1" fmla="*/ 14868 h 942241"/>
              <a:gd name="connsiteX2" fmla="*/ 2567238 w 3062952"/>
              <a:gd name="connsiteY2" fmla="*/ 18827 h 942241"/>
              <a:gd name="connsiteX3" fmla="*/ 3062911 w 3062952"/>
              <a:gd name="connsiteY3" fmla="*/ 261858 h 942241"/>
              <a:gd name="connsiteX4" fmla="*/ 2880823 w 3062952"/>
              <a:gd name="connsiteY4" fmla="*/ 758953 h 942241"/>
              <a:gd name="connsiteX5" fmla="*/ 2713003 w 3062952"/>
              <a:gd name="connsiteY5" fmla="*/ 839686 h 942241"/>
              <a:gd name="connsiteX6" fmla="*/ 199487 w 3062952"/>
              <a:gd name="connsiteY6" fmla="*/ 910939 h 942241"/>
              <a:gd name="connsiteX7" fmla="*/ 47501 w 3062952"/>
              <a:gd name="connsiteY7" fmla="*/ 743119 h 942241"/>
              <a:gd name="connsiteX8" fmla="*/ 126669 w 3062952"/>
              <a:gd name="connsiteY8" fmla="*/ 277692 h 942241"/>
              <a:gd name="connsiteX0" fmla="*/ 126669 w 3062952"/>
              <a:gd name="connsiteY0" fmla="*/ 323544 h 988093"/>
              <a:gd name="connsiteX1" fmla="*/ 227195 w 3062952"/>
              <a:gd name="connsiteY1" fmla="*/ 60720 h 988093"/>
              <a:gd name="connsiteX2" fmla="*/ 2567238 w 3062952"/>
              <a:gd name="connsiteY2" fmla="*/ 64679 h 988093"/>
              <a:gd name="connsiteX3" fmla="*/ 3062911 w 3062952"/>
              <a:gd name="connsiteY3" fmla="*/ 307710 h 988093"/>
              <a:gd name="connsiteX4" fmla="*/ 2880823 w 3062952"/>
              <a:gd name="connsiteY4" fmla="*/ 804805 h 988093"/>
              <a:gd name="connsiteX5" fmla="*/ 2713003 w 3062952"/>
              <a:gd name="connsiteY5" fmla="*/ 885538 h 988093"/>
              <a:gd name="connsiteX6" fmla="*/ 199487 w 3062952"/>
              <a:gd name="connsiteY6" fmla="*/ 956791 h 988093"/>
              <a:gd name="connsiteX7" fmla="*/ 47501 w 3062952"/>
              <a:gd name="connsiteY7" fmla="*/ 788971 h 988093"/>
              <a:gd name="connsiteX8" fmla="*/ 126669 w 3062952"/>
              <a:gd name="connsiteY8" fmla="*/ 323544 h 988093"/>
              <a:gd name="connsiteX0" fmla="*/ 126669 w 2982501"/>
              <a:gd name="connsiteY0" fmla="*/ 323544 h 988093"/>
              <a:gd name="connsiteX1" fmla="*/ 227195 w 2982501"/>
              <a:gd name="connsiteY1" fmla="*/ 60720 h 988093"/>
              <a:gd name="connsiteX2" fmla="*/ 2567238 w 2982501"/>
              <a:gd name="connsiteY2" fmla="*/ 64679 h 988093"/>
              <a:gd name="connsiteX3" fmla="*/ 2982388 w 2982501"/>
              <a:gd name="connsiteY3" fmla="*/ 307710 h 988093"/>
              <a:gd name="connsiteX4" fmla="*/ 2880823 w 2982501"/>
              <a:gd name="connsiteY4" fmla="*/ 804805 h 988093"/>
              <a:gd name="connsiteX5" fmla="*/ 2713003 w 2982501"/>
              <a:gd name="connsiteY5" fmla="*/ 885538 h 988093"/>
              <a:gd name="connsiteX6" fmla="*/ 199487 w 2982501"/>
              <a:gd name="connsiteY6" fmla="*/ 956791 h 988093"/>
              <a:gd name="connsiteX7" fmla="*/ 47501 w 2982501"/>
              <a:gd name="connsiteY7" fmla="*/ 788971 h 988093"/>
              <a:gd name="connsiteX8" fmla="*/ 126669 w 2982501"/>
              <a:gd name="connsiteY8" fmla="*/ 323544 h 98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2501" h="988093">
                <a:moveTo>
                  <a:pt x="126669" y="323544"/>
                </a:moveTo>
                <a:cubicBezTo>
                  <a:pt x="126669" y="250535"/>
                  <a:pt x="154186" y="60720"/>
                  <a:pt x="227195" y="60720"/>
                </a:cubicBezTo>
                <a:cubicBezTo>
                  <a:pt x="1187745" y="25094"/>
                  <a:pt x="1618563" y="-58032"/>
                  <a:pt x="2567238" y="64679"/>
                </a:cubicBezTo>
                <a:cubicBezTo>
                  <a:pt x="2640247" y="64679"/>
                  <a:pt x="2982388" y="234701"/>
                  <a:pt x="2982388" y="307710"/>
                </a:cubicBezTo>
                <a:cubicBezTo>
                  <a:pt x="2985028" y="568411"/>
                  <a:pt x="2941519" y="639107"/>
                  <a:pt x="2880823" y="804805"/>
                </a:cubicBezTo>
                <a:cubicBezTo>
                  <a:pt x="2880823" y="877814"/>
                  <a:pt x="2786012" y="885538"/>
                  <a:pt x="2713003" y="885538"/>
                </a:cubicBezTo>
                <a:cubicBezTo>
                  <a:pt x="1826344" y="884219"/>
                  <a:pt x="1117814" y="1057071"/>
                  <a:pt x="199487" y="956791"/>
                </a:cubicBezTo>
                <a:cubicBezTo>
                  <a:pt x="126478" y="956791"/>
                  <a:pt x="47501" y="861980"/>
                  <a:pt x="47501" y="788971"/>
                </a:cubicBezTo>
                <a:cubicBezTo>
                  <a:pt x="-110837" y="625912"/>
                  <a:pt x="182087" y="486603"/>
                  <a:pt x="126669" y="323544"/>
                </a:cubicBezTo>
                <a:close/>
              </a:path>
            </a:pathLst>
          </a:custGeom>
          <a:gradFill>
            <a:gsLst>
              <a:gs pos="11000">
                <a:schemeClr val="bg2">
                  <a:lumMod val="75000"/>
                </a:schemeClr>
              </a:gs>
              <a:gs pos="77000">
                <a:srgbClr val="860000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Упражнения на каждый день</a:t>
            </a:r>
            <a:endParaRPr lang="ru-RU" sz="1000" b="1" dirty="0">
              <a:solidFill>
                <a:srgbClr val="EBE7B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5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28143" y="5261058"/>
            <a:ext cx="1463857" cy="1807008"/>
          </a:xfrm>
          <a:prstGeom prst="rect">
            <a:avLst/>
          </a:prstGeom>
        </p:spPr>
      </p:pic>
      <p:sp>
        <p:nvSpPr>
          <p:cNvPr id="5" name="Блок-схема: задержка 4"/>
          <p:cNvSpPr/>
          <p:nvPr/>
        </p:nvSpPr>
        <p:spPr>
          <a:xfrm>
            <a:off x="0" y="109452"/>
            <a:ext cx="7890235" cy="467549"/>
          </a:xfrm>
          <a:prstGeom prst="flowChartDelay">
            <a:avLst/>
          </a:prstGeom>
          <a:gradFill flip="none" rotWithShape="1">
            <a:gsLst>
              <a:gs pos="1300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latin typeface="Georgia" panose="02040502050405020303" pitchFamily="18" charset="0"/>
              </a:rPr>
              <a:t>Список используемой литературы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314" y="793377"/>
            <a:ext cx="10919757" cy="5770811"/>
          </a:xfrm>
          <a:prstGeom prst="rect">
            <a:avLst/>
          </a:prstGeom>
          <a:noFill/>
        </p:spPr>
        <p:txBody>
          <a:bodyPr wrap="square" numCol="2" spcCol="216000" rtlCol="0">
            <a:spAutoFit/>
          </a:bodyPr>
          <a:lstStyle/>
          <a:p>
            <a:r>
              <a:rPr lang="en-US" sz="900" dirty="0" smtClean="0">
                <a:latin typeface="Georgia" panose="02040502050405020303" pitchFamily="18" charset="0"/>
              </a:rPr>
              <a:t>1. Arora</a:t>
            </a:r>
            <a:r>
              <a:rPr lang="en-US" sz="900" dirty="0">
                <a:latin typeface="Georgia" panose="02040502050405020303" pitchFamily="18" charset="0"/>
              </a:rPr>
              <a:t>, S., </a:t>
            </a:r>
            <a:r>
              <a:rPr lang="en-US" sz="900" dirty="0" err="1">
                <a:latin typeface="Georgia" panose="02040502050405020303" pitchFamily="18" charset="0"/>
              </a:rPr>
              <a:t>Ashrafian</a:t>
            </a:r>
            <a:r>
              <a:rPr lang="en-US" sz="900" dirty="0">
                <a:latin typeface="Georgia" panose="02040502050405020303" pitchFamily="18" charset="0"/>
              </a:rPr>
              <a:t> H., Davis R. Emotional intelligence in medicine: a systematic review through the context of the ACGME competencies // Medical Education. – 2010. – Vol. 44(8). – P. 749–764</a:t>
            </a:r>
            <a:r>
              <a:rPr lang="en-US" sz="900" dirty="0" smtClean="0">
                <a:latin typeface="Georgia" panose="02040502050405020303" pitchFamily="18" charset="0"/>
              </a:rPr>
              <a:t>.</a:t>
            </a:r>
            <a:endParaRPr lang="ru-RU" sz="900" dirty="0" smtClean="0">
              <a:latin typeface="Georgia" panose="02040502050405020303" pitchFamily="18" charset="0"/>
            </a:endParaRPr>
          </a:p>
          <a:p>
            <a:endParaRPr lang="en-US" sz="900" dirty="0">
              <a:latin typeface="Georgia" panose="02040502050405020303" pitchFamily="18" charset="0"/>
            </a:endParaRPr>
          </a:p>
          <a:p>
            <a:r>
              <a:rPr lang="ru-RU" sz="900" dirty="0" smtClean="0">
                <a:latin typeface="Georgia" panose="02040502050405020303" pitchFamily="18" charset="0"/>
              </a:rPr>
              <a:t>2. </a:t>
            </a:r>
            <a:r>
              <a:rPr lang="ru-RU" sz="900" dirty="0">
                <a:latin typeface="Georgia" panose="02040502050405020303" pitchFamily="18" charset="0"/>
              </a:rPr>
              <a:t>Люсин Д.В., Овсянникова В.В. Связь эмоционального интеллекта и личностных черт с настроением // Психология. Журнал Высшей школы экономики. 2015. № 4 С. 154–164</a:t>
            </a:r>
            <a:r>
              <a:rPr lang="ru-RU" sz="900" dirty="0" smtClean="0">
                <a:latin typeface="Georgia" panose="02040502050405020303" pitchFamily="18" charset="0"/>
              </a:rPr>
              <a:t>.</a:t>
            </a:r>
          </a:p>
          <a:p>
            <a:r>
              <a:rPr lang="ru-RU" sz="900" dirty="0">
                <a:latin typeface="Georgia" panose="02040502050405020303" pitchFamily="18" charset="0"/>
              </a:rPr>
              <a:t>Режим доступа: https://cyberleninka.ru/article/n/svyaz-emotsionalnogo-intellekta-i-lichnostnyh-chert-s-nastroeniem </a:t>
            </a:r>
          </a:p>
          <a:p>
            <a:endParaRPr lang="ru-RU" sz="900" dirty="0">
              <a:latin typeface="Georgia" panose="02040502050405020303" pitchFamily="18" charset="0"/>
            </a:endParaRPr>
          </a:p>
          <a:p>
            <a:r>
              <a:rPr lang="ru-RU" sz="900" dirty="0" smtClean="0">
                <a:latin typeface="Georgia" panose="02040502050405020303" pitchFamily="18" charset="0"/>
              </a:rPr>
              <a:t>3. </a:t>
            </a:r>
            <a:r>
              <a:rPr lang="ru-RU" sz="900" dirty="0" err="1">
                <a:latin typeface="Georgia" panose="02040502050405020303" pitchFamily="18" charset="0"/>
              </a:rPr>
              <a:t>Хонский</a:t>
            </a:r>
            <a:r>
              <a:rPr lang="ru-RU" sz="900" dirty="0">
                <a:latin typeface="Georgia" panose="02040502050405020303" pitchFamily="18" charset="0"/>
              </a:rPr>
              <a:t> С. И. Половые различия содержательных и структурных характеристик эмоционального интеллекта в период юности // Журн. Белорус. гос. </a:t>
            </a:r>
            <a:r>
              <a:rPr lang="ru-RU" sz="900" dirty="0" err="1">
                <a:latin typeface="Georgia" panose="02040502050405020303" pitchFamily="18" charset="0"/>
              </a:rPr>
              <a:t>ун</a:t>
            </a:r>
            <a:r>
              <a:rPr lang="ru-RU" sz="900" dirty="0">
                <a:latin typeface="Georgia" panose="02040502050405020303" pitchFamily="18" charset="0"/>
              </a:rPr>
              <a:t>–та. Философия. Психология. 2017. № 3. С. 96–102</a:t>
            </a:r>
            <a:r>
              <a:rPr lang="ru-RU" sz="900" dirty="0" smtClean="0">
                <a:latin typeface="Georgia" panose="02040502050405020303" pitchFamily="18" charset="0"/>
              </a:rPr>
              <a:t>.</a:t>
            </a:r>
          </a:p>
          <a:p>
            <a:endParaRPr lang="ru-RU" sz="900" dirty="0" smtClean="0">
              <a:latin typeface="Georgia" panose="02040502050405020303" pitchFamily="18" charset="0"/>
            </a:endParaRPr>
          </a:p>
          <a:p>
            <a:r>
              <a:rPr lang="ru-RU" sz="900" dirty="0" smtClean="0">
                <a:latin typeface="Georgia" panose="02040502050405020303" pitchFamily="18" charset="0"/>
              </a:rPr>
              <a:t>4. </a:t>
            </a:r>
            <a:r>
              <a:rPr lang="ru-RU" sz="900" dirty="0">
                <a:latin typeface="Georgia" panose="02040502050405020303" pitchFamily="18" charset="0"/>
              </a:rPr>
              <a:t>Кожухова Ю.А., Люсин Д.В., Сучкова Е.А. Эмоциональная конгруэнтность при восприятии неоднозначных выражений лица // Экспериментальная психология. 2019. Том 12. № 1. С. 27–39. </a:t>
            </a:r>
            <a:r>
              <a:rPr lang="en-US" sz="900" dirty="0" err="1">
                <a:latin typeface="Georgia" panose="02040502050405020303" pitchFamily="18" charset="0"/>
              </a:rPr>
              <a:t>doi</a:t>
            </a:r>
            <a:r>
              <a:rPr lang="en-US" sz="900" dirty="0">
                <a:latin typeface="Georgia" panose="02040502050405020303" pitchFamily="18" charset="0"/>
              </a:rPr>
              <a:t>: </a:t>
            </a:r>
            <a:r>
              <a:rPr lang="en-US" sz="900" dirty="0" smtClean="0">
                <a:latin typeface="Georgia" panose="02040502050405020303" pitchFamily="18" charset="0"/>
              </a:rPr>
              <a:t>10.17759/exppsy.2019120103</a:t>
            </a:r>
            <a:endParaRPr lang="ru-RU" sz="900" dirty="0" smtClean="0">
              <a:latin typeface="Georgia" panose="02040502050405020303" pitchFamily="18" charset="0"/>
            </a:endParaRPr>
          </a:p>
          <a:p>
            <a:endParaRPr lang="en-US" sz="900" dirty="0">
              <a:latin typeface="Georgia" panose="02040502050405020303" pitchFamily="18" charset="0"/>
            </a:endParaRPr>
          </a:p>
          <a:p>
            <a:r>
              <a:rPr lang="ru-RU" sz="900" dirty="0" smtClean="0">
                <a:latin typeface="Georgia" panose="02040502050405020303" pitchFamily="18" charset="0"/>
              </a:rPr>
              <a:t>5</a:t>
            </a:r>
            <a:r>
              <a:rPr lang="en-US" sz="900" dirty="0" smtClean="0">
                <a:latin typeface="Georgia" panose="02040502050405020303" pitchFamily="18" charset="0"/>
              </a:rPr>
              <a:t>. </a:t>
            </a:r>
            <a:r>
              <a:rPr lang="ru-RU" sz="900" dirty="0">
                <a:latin typeface="Georgia" panose="02040502050405020303" pitchFamily="18" charset="0"/>
              </a:rPr>
              <a:t>Румянцева А.А., </a:t>
            </a:r>
            <a:r>
              <a:rPr lang="ru-RU" sz="900" dirty="0" err="1">
                <a:latin typeface="Georgia" panose="02040502050405020303" pitchFamily="18" charset="0"/>
              </a:rPr>
              <a:t>Кудака</a:t>
            </a:r>
            <a:r>
              <a:rPr lang="ru-RU" sz="900" dirty="0">
                <a:latin typeface="Georgia" panose="02040502050405020303" pitchFamily="18" charset="0"/>
              </a:rPr>
              <a:t> М.А. Особенности эмоционального интеллекта студентов–психологов // Синергия Наук. 2018. № 29. С. 1871–1877</a:t>
            </a:r>
            <a:r>
              <a:rPr lang="ru-RU" sz="900" dirty="0" smtClean="0">
                <a:latin typeface="Georgia" panose="02040502050405020303" pitchFamily="18" charset="0"/>
              </a:rPr>
              <a:t>.</a:t>
            </a:r>
          </a:p>
          <a:p>
            <a:endParaRPr lang="ru-RU" sz="900" dirty="0" smtClean="0">
              <a:latin typeface="Georgia" panose="02040502050405020303" pitchFamily="18" charset="0"/>
            </a:endParaRPr>
          </a:p>
          <a:p>
            <a:r>
              <a:rPr lang="ru-RU" sz="900" dirty="0" smtClean="0">
                <a:latin typeface="Georgia" panose="02040502050405020303" pitchFamily="18" charset="0"/>
              </a:rPr>
              <a:t>6.Бердникова </a:t>
            </a:r>
            <a:r>
              <a:rPr lang="ru-RU" sz="900" dirty="0">
                <a:latin typeface="Georgia" panose="02040502050405020303" pitchFamily="18" charset="0"/>
              </a:rPr>
              <a:t>И. А. Взаимосвязь эмоционального интеллекта и адаптационных способностей студентов вуза // Общество: социология, психология, педагогика. 2022. №5 (97). URL: https://cyberleninka.ru/article/n/vzaimosvyaz-emotsionalnogo-intellekta-i-adaptatsionnyh-sposobnostey-studentov-vuza </a:t>
            </a:r>
            <a:endParaRPr lang="ru-RU" sz="900" dirty="0" smtClean="0">
              <a:latin typeface="Georgia" panose="02040502050405020303" pitchFamily="18" charset="0"/>
            </a:endParaRPr>
          </a:p>
          <a:p>
            <a:pPr marL="228600" indent="-228600">
              <a:buAutoNum type="arabicPeriod"/>
            </a:pPr>
            <a:endParaRPr lang="ru-RU" sz="900" dirty="0">
              <a:latin typeface="Georgia" panose="02040502050405020303" pitchFamily="18" charset="0"/>
            </a:endParaRPr>
          </a:p>
          <a:p>
            <a:r>
              <a:rPr lang="ru-RU" sz="900" dirty="0" smtClean="0">
                <a:latin typeface="Georgia" panose="02040502050405020303" pitchFamily="18" charset="0"/>
              </a:rPr>
              <a:t>7. </a:t>
            </a:r>
            <a:r>
              <a:rPr lang="ru-RU" sz="900" dirty="0" err="1">
                <a:latin typeface="Georgia" panose="02040502050405020303" pitchFamily="18" charset="0"/>
              </a:rPr>
              <a:t>Васьбиева</a:t>
            </a:r>
            <a:r>
              <a:rPr lang="ru-RU" sz="900" dirty="0">
                <a:latin typeface="Georgia" panose="02040502050405020303" pitchFamily="18" charset="0"/>
              </a:rPr>
              <a:t> Д. Г. К вопросу о современных концепциях эмоционального интеллекта и факторах его формирования и развития у студентов вуза // МНКО. 2022. №4 (95). URL: https://cyberleninka.ru/article/n/k-voprosu-o-sovremennyh-kontseptsiyah-emotsionalnogo-intellekta-i-faktorah-ego-formirovaniya-i-razvitiya-u-studentov-vuza </a:t>
            </a:r>
            <a:endParaRPr lang="ru-RU" sz="900" dirty="0" smtClean="0">
              <a:latin typeface="Georgia" panose="02040502050405020303" pitchFamily="18" charset="0"/>
            </a:endParaRPr>
          </a:p>
          <a:p>
            <a:endParaRPr lang="ru-RU" sz="900" dirty="0">
              <a:latin typeface="Georgia" panose="02040502050405020303" pitchFamily="18" charset="0"/>
            </a:endParaRPr>
          </a:p>
          <a:p>
            <a:r>
              <a:rPr lang="ru-RU" sz="900" dirty="0" smtClean="0">
                <a:latin typeface="Georgia" panose="02040502050405020303" pitchFamily="18" charset="0"/>
              </a:rPr>
              <a:t>8. </a:t>
            </a:r>
            <a:r>
              <a:rPr lang="ru-RU" sz="900" dirty="0" err="1">
                <a:latin typeface="Georgia" panose="02040502050405020303" pitchFamily="18" charset="0"/>
              </a:rPr>
              <a:t>Зиренко</a:t>
            </a:r>
            <a:r>
              <a:rPr lang="ru-RU" sz="900" dirty="0">
                <a:latin typeface="Georgia" panose="02040502050405020303" pitchFamily="18" charset="0"/>
              </a:rPr>
              <a:t> Мария Сергеевна, Корнилова Татьяна Васильевна Толерантность к </a:t>
            </a:r>
            <a:r>
              <a:rPr lang="ru-RU" sz="900" dirty="0" err="1">
                <a:latin typeface="Georgia" panose="02040502050405020303" pitchFamily="18" charset="0"/>
              </a:rPr>
              <a:t>неопредёленности</a:t>
            </a:r>
            <a:r>
              <a:rPr lang="ru-RU" sz="900" dirty="0">
                <a:latin typeface="Georgia" panose="02040502050405020303" pitchFamily="18" charset="0"/>
              </a:rPr>
              <a:t>, интеллект и личностные черты: кросс-культурное исследование российских и американских студентов // Вестник МГОУ. Серия: Психологические науки. 2021. №1. URL: https://cyberleninka.ru/article/n/tolerantnost-k-neopredyolennosti-intellekt-i-lichnostnye-cherty-kross-kulturnoe-issledovanie-rossiyskih-i-amerikanskih-studentov </a:t>
            </a:r>
          </a:p>
          <a:p>
            <a:endParaRPr lang="ru-RU" sz="900" dirty="0" smtClean="0">
              <a:latin typeface="Georgia" panose="02040502050405020303" pitchFamily="18" charset="0"/>
            </a:endParaRPr>
          </a:p>
          <a:p>
            <a:r>
              <a:rPr lang="ru-RU" sz="900" dirty="0" smtClean="0">
                <a:latin typeface="Georgia" panose="02040502050405020303" pitchFamily="18" charset="0"/>
              </a:rPr>
              <a:t>9. </a:t>
            </a:r>
            <a:r>
              <a:rPr lang="ru-RU" sz="900" dirty="0">
                <a:latin typeface="Georgia" panose="02040502050405020303" pitchFamily="18" charset="0"/>
              </a:rPr>
              <a:t>Кривцова, С.В., </a:t>
            </a:r>
            <a:r>
              <a:rPr lang="ru-RU" sz="900" dirty="0" err="1">
                <a:latin typeface="Georgia" panose="02040502050405020303" pitchFamily="18" charset="0"/>
              </a:rPr>
              <a:t>Лэнгле</a:t>
            </a:r>
            <a:r>
              <a:rPr lang="ru-RU" sz="900" dirty="0">
                <a:latin typeface="Georgia" panose="02040502050405020303" pitchFamily="18" charset="0"/>
              </a:rPr>
              <a:t>, А., </a:t>
            </a:r>
            <a:r>
              <a:rPr lang="ru-RU" sz="900" dirty="0" err="1">
                <a:latin typeface="Georgia" panose="02040502050405020303" pitchFamily="18" charset="0"/>
              </a:rPr>
              <a:t>Орглер</a:t>
            </a:r>
            <a:r>
              <a:rPr lang="ru-RU" sz="900" dirty="0">
                <a:latin typeface="Georgia" panose="02040502050405020303" pitchFamily="18" charset="0"/>
              </a:rPr>
              <a:t>, К.. Шкала </a:t>
            </a:r>
            <a:r>
              <a:rPr lang="ru-RU" sz="900" dirty="0" err="1">
                <a:latin typeface="Georgia" panose="02040502050405020303" pitchFamily="18" charset="0"/>
              </a:rPr>
              <a:t>экзистенции</a:t>
            </a:r>
            <a:r>
              <a:rPr lang="ru-RU" sz="900" dirty="0">
                <a:latin typeface="Georgia" panose="02040502050405020303" pitchFamily="18" charset="0"/>
              </a:rPr>
              <a:t> (</a:t>
            </a:r>
            <a:r>
              <a:rPr lang="ru-RU" sz="900" dirty="0" err="1">
                <a:latin typeface="Georgia" panose="02040502050405020303" pitchFamily="18" charset="0"/>
              </a:rPr>
              <a:t>Existenzskala</a:t>
            </a:r>
            <a:r>
              <a:rPr lang="ru-RU" sz="900" dirty="0">
                <a:latin typeface="Georgia" panose="02040502050405020303" pitchFamily="18" charset="0"/>
              </a:rPr>
              <a:t>) </a:t>
            </a:r>
            <a:r>
              <a:rPr lang="ru-RU" sz="900" dirty="0" err="1">
                <a:latin typeface="Georgia" panose="02040502050405020303" pitchFamily="18" charset="0"/>
              </a:rPr>
              <a:t>А.Лэнгле</a:t>
            </a:r>
            <a:r>
              <a:rPr lang="ru-RU" sz="900" dirty="0">
                <a:latin typeface="Georgia" panose="02040502050405020303" pitchFamily="18" charset="0"/>
              </a:rPr>
              <a:t> и </a:t>
            </a:r>
            <a:r>
              <a:rPr lang="ru-RU" sz="900" dirty="0" err="1">
                <a:latin typeface="Georgia" panose="02040502050405020303" pitchFamily="18" charset="0"/>
              </a:rPr>
              <a:t>К.Орглер</a:t>
            </a:r>
            <a:r>
              <a:rPr lang="ru-RU" sz="900" dirty="0">
                <a:latin typeface="Georgia" panose="02040502050405020303" pitchFamily="18" charset="0"/>
              </a:rPr>
              <a:t> /С.В. Кривцова, А. </a:t>
            </a:r>
            <a:r>
              <a:rPr lang="ru-RU" sz="900" dirty="0" err="1">
                <a:latin typeface="Georgia" panose="02040502050405020303" pitchFamily="18" charset="0"/>
              </a:rPr>
              <a:t>Лэнгле</a:t>
            </a:r>
            <a:r>
              <a:rPr lang="ru-RU" sz="900" dirty="0">
                <a:latin typeface="Georgia" panose="02040502050405020303" pitchFamily="18" charset="0"/>
              </a:rPr>
              <a:t>, К. </a:t>
            </a:r>
            <a:r>
              <a:rPr lang="ru-RU" sz="900" dirty="0" err="1">
                <a:latin typeface="Georgia" panose="02040502050405020303" pitchFamily="18" charset="0"/>
              </a:rPr>
              <a:t>Орглер</a:t>
            </a:r>
            <a:r>
              <a:rPr lang="ru-RU" sz="900" dirty="0">
                <a:latin typeface="Georgia" panose="02040502050405020303" pitchFamily="18" charset="0"/>
              </a:rPr>
              <a:t> // Экзистенциальный анализ – No1. Бюллетень, 2009 Москва. С. </a:t>
            </a:r>
            <a:r>
              <a:rPr lang="ru-RU" sz="900" dirty="0" smtClean="0">
                <a:latin typeface="Georgia" panose="02040502050405020303" pitchFamily="18" charset="0"/>
              </a:rPr>
              <a:t>141-1706</a:t>
            </a:r>
            <a:r>
              <a:rPr lang="ru-RU" sz="900" dirty="0">
                <a:latin typeface="Georgia" panose="02040502050405020303" pitchFamily="18" charset="0"/>
              </a:rPr>
              <a:t>. Леонтьев Д.А. Три мишени: личностный потенциал - зачем, что и как? // Образовательная политика. 2019. №3 (79). URL: https://cyberleninka.ru/article/n/tri-misheni-lichnostnyy-potentsial-zachem-chto-i-kak </a:t>
            </a:r>
            <a:endParaRPr lang="ru-RU" sz="900" dirty="0" smtClean="0">
              <a:latin typeface="Georgia" panose="02040502050405020303" pitchFamily="18" charset="0"/>
            </a:endParaRPr>
          </a:p>
          <a:p>
            <a:endParaRPr lang="ru-RU" sz="900" dirty="0">
              <a:latin typeface="Georgia" panose="02040502050405020303" pitchFamily="18" charset="0"/>
            </a:endParaRPr>
          </a:p>
          <a:p>
            <a:endParaRPr lang="ru-RU" sz="900" dirty="0" smtClean="0">
              <a:latin typeface="Georgia" panose="02040502050405020303" pitchFamily="18" charset="0"/>
            </a:endParaRPr>
          </a:p>
          <a:p>
            <a:r>
              <a:rPr lang="ru-RU" sz="900" dirty="0" smtClean="0">
                <a:latin typeface="Georgia" panose="02040502050405020303" pitchFamily="18" charset="0"/>
              </a:rPr>
              <a:t>10. </a:t>
            </a:r>
            <a:r>
              <a:rPr lang="ru-RU" sz="900" dirty="0">
                <a:latin typeface="Georgia" panose="02040502050405020303" pitchFamily="18" charset="0"/>
              </a:rPr>
              <a:t>Осин Е.Н. Факторная структура версии шкалы общей толерантности к неопределённости Д. </a:t>
            </a:r>
            <a:r>
              <a:rPr lang="ru-RU" sz="900" dirty="0" err="1">
                <a:latin typeface="Georgia" panose="02040502050405020303" pitchFamily="18" charset="0"/>
              </a:rPr>
              <a:t>МакЛейна</a:t>
            </a:r>
            <a:r>
              <a:rPr lang="ru-RU" sz="900" dirty="0">
                <a:latin typeface="Georgia" panose="02040502050405020303" pitchFamily="18" charset="0"/>
              </a:rPr>
              <a:t>. Психологическая диагностика. - 2010, №2, - С. </a:t>
            </a:r>
            <a:r>
              <a:rPr lang="ru-RU" sz="900" dirty="0" smtClean="0">
                <a:latin typeface="Georgia" panose="02040502050405020303" pitchFamily="18" charset="0"/>
              </a:rPr>
              <a:t>65-86</a:t>
            </a:r>
          </a:p>
          <a:p>
            <a:endParaRPr lang="ru-RU" sz="900" dirty="0">
              <a:latin typeface="Georgia" panose="02040502050405020303" pitchFamily="18" charset="0"/>
            </a:endParaRPr>
          </a:p>
          <a:p>
            <a:r>
              <a:rPr lang="ru-RU" sz="900" dirty="0" smtClean="0">
                <a:latin typeface="Georgia" panose="02040502050405020303" pitchFamily="18" charset="0"/>
              </a:rPr>
              <a:t>11. </a:t>
            </a:r>
            <a:r>
              <a:rPr lang="ru-RU" sz="900" dirty="0">
                <a:latin typeface="Georgia" panose="02040502050405020303" pitchFamily="18" charset="0"/>
              </a:rPr>
              <a:t>Правдина, Л.Р., Васильева, О.С., </a:t>
            </a:r>
            <a:r>
              <a:rPr lang="ru-RU" sz="900" dirty="0" err="1">
                <a:latin typeface="Georgia" panose="02040502050405020303" pitchFamily="18" charset="0"/>
              </a:rPr>
              <a:t>Гаус</a:t>
            </a:r>
            <a:r>
              <a:rPr lang="ru-RU" sz="900" dirty="0">
                <a:latin typeface="Georgia" panose="02040502050405020303" pitchFamily="18" charset="0"/>
              </a:rPr>
              <a:t>, Э.В. Экзистенциальная </a:t>
            </a:r>
            <a:r>
              <a:rPr lang="ru-RU" sz="900" dirty="0" err="1">
                <a:latin typeface="Georgia" panose="02040502050405020303" pitchFamily="18" charset="0"/>
              </a:rPr>
              <a:t>исполненность</a:t>
            </a:r>
            <a:r>
              <a:rPr lang="ru-RU" sz="900" dirty="0">
                <a:latin typeface="Georgia" panose="02040502050405020303" pitchFamily="18" charset="0"/>
              </a:rPr>
              <a:t> как фактор профессионального здоровья /Л.Р. Правдина, О.С. Васильева, Э.В. </a:t>
            </a:r>
            <a:r>
              <a:rPr lang="ru-RU" sz="900" dirty="0" err="1">
                <a:latin typeface="Georgia" panose="02040502050405020303" pitchFamily="18" charset="0"/>
              </a:rPr>
              <a:t>Гаус</a:t>
            </a:r>
            <a:r>
              <a:rPr lang="ru-RU" sz="900" dirty="0">
                <a:latin typeface="Georgia" panose="02040502050405020303" pitchFamily="18" charset="0"/>
              </a:rPr>
              <a:t> // Инженерный вестник Дона. 2015. №3 Режим доступа: https://</a:t>
            </a:r>
            <a:r>
              <a:rPr lang="ru-RU" sz="900" dirty="0" smtClean="0">
                <a:latin typeface="Georgia" panose="02040502050405020303" pitchFamily="18" charset="0"/>
              </a:rPr>
              <a:t>cyberleninka.ru/article/n/ekzistentsialnaya-ispolnennost-kak-faktor-professionalnogo-zdorovya</a:t>
            </a:r>
          </a:p>
          <a:p>
            <a:endParaRPr lang="ru-RU" sz="900" dirty="0">
              <a:latin typeface="Georgia" panose="02040502050405020303" pitchFamily="18" charset="0"/>
            </a:endParaRPr>
          </a:p>
          <a:p>
            <a:r>
              <a:rPr lang="ru-RU" sz="900" dirty="0" smtClean="0">
                <a:latin typeface="Georgia" panose="02040502050405020303" pitchFamily="18" charset="0"/>
              </a:rPr>
              <a:t>11. </a:t>
            </a:r>
            <a:r>
              <a:rPr lang="ru-RU" sz="900" dirty="0">
                <a:latin typeface="Georgia" panose="02040502050405020303" pitchFamily="18" charset="0"/>
              </a:rPr>
              <a:t>Слесаренко Л. А. Исследование эмоционально-волевых ресурсов врачей-ординаторов, влияющих на степень адаптационного потенциала к профессиональной деятельности // Ярославский педагогический вестник. 2020. №6 (117). URL: https://cyberleninka.ru/article/n/issledovanie-emotsionalno-volevyh-resursov-vrachey-ordinatorov-vliyayuschih-na-stepen-adaptatsionnogo-potentsiala-k-professionalnoy </a:t>
            </a:r>
            <a:endParaRPr lang="ru-RU" sz="900" dirty="0" smtClean="0">
              <a:latin typeface="Georgia" panose="02040502050405020303" pitchFamily="18" charset="0"/>
            </a:endParaRPr>
          </a:p>
          <a:p>
            <a:endParaRPr lang="ru-RU" sz="900" dirty="0">
              <a:latin typeface="Georgia" panose="02040502050405020303" pitchFamily="18" charset="0"/>
            </a:endParaRPr>
          </a:p>
          <a:p>
            <a:r>
              <a:rPr lang="ru-RU" sz="900" dirty="0" smtClean="0">
                <a:latin typeface="Georgia" panose="02040502050405020303" pitchFamily="18" charset="0"/>
              </a:rPr>
              <a:t>12. </a:t>
            </a:r>
            <a:r>
              <a:rPr lang="ru-RU" sz="900" dirty="0" err="1">
                <a:latin typeface="Georgia" panose="02040502050405020303" pitchFamily="18" charset="0"/>
              </a:rPr>
              <a:t>Сохань</a:t>
            </a:r>
            <a:r>
              <a:rPr lang="ru-RU" sz="900" dirty="0">
                <a:latin typeface="Georgia" panose="02040502050405020303" pitchFamily="18" charset="0"/>
              </a:rPr>
              <a:t> Л. В., Степаненко И. В. Личностный потенциал: структура и диагностика / под ред. Д. А. Леонтьева. Рецензия Л. В. </a:t>
            </a:r>
            <a:r>
              <a:rPr lang="ru-RU" sz="900" dirty="0" err="1">
                <a:latin typeface="Georgia" panose="02040502050405020303" pitchFamily="18" charset="0"/>
              </a:rPr>
              <a:t>Сохань</a:t>
            </a:r>
            <a:r>
              <a:rPr lang="ru-RU" sz="900" dirty="0">
                <a:latin typeface="Georgia" panose="02040502050405020303" pitchFamily="18" charset="0"/>
              </a:rPr>
              <a:t>, И. В. Степаненко // Психология. Журнал ВШЭ. 2012. №4. URL: https://cyberleninka.ru/article/n/lichnostnyy-potentsial-struktura-i-diagnostika-pod-red-d-a-leontieva-retsenziya-l-v-sohan-i-v-stepanenko </a:t>
            </a:r>
            <a:endParaRPr lang="ru-RU" sz="900" dirty="0" smtClean="0">
              <a:latin typeface="Georgia" panose="02040502050405020303" pitchFamily="18" charset="0"/>
            </a:endParaRPr>
          </a:p>
          <a:p>
            <a:endParaRPr lang="ru-RU" sz="900" dirty="0">
              <a:latin typeface="Georgia" panose="02040502050405020303" pitchFamily="18" charset="0"/>
            </a:endParaRPr>
          </a:p>
          <a:p>
            <a:r>
              <a:rPr lang="ru-RU" sz="900" dirty="0" smtClean="0">
                <a:latin typeface="Georgia" panose="02040502050405020303" pitchFamily="18" charset="0"/>
              </a:rPr>
              <a:t>13. </a:t>
            </a:r>
            <a:r>
              <a:rPr lang="ru-RU" sz="900" dirty="0">
                <a:latin typeface="Georgia" panose="02040502050405020303" pitchFamily="18" charset="0"/>
              </a:rPr>
              <a:t>Суворова Е. В., Полякова Л. С., Южакова Ю. В. Модель развития профессионально-личностного потенциала студентов вуза // Мир науки. Педагогика и психология. 2019. №1. Режим доступа: https://cyberleninka.ru/article/n/model-razvitiya-professionalno-lichnostnogo-potentsiala-studentov-vuza </a:t>
            </a:r>
            <a:endParaRPr lang="ru-RU" sz="900" dirty="0" smtClean="0">
              <a:latin typeface="Georgia" panose="02040502050405020303" pitchFamily="18" charset="0"/>
            </a:endParaRPr>
          </a:p>
          <a:p>
            <a:endParaRPr lang="ru-RU" sz="900" dirty="0">
              <a:latin typeface="Georgia" panose="02040502050405020303" pitchFamily="18" charset="0"/>
            </a:endParaRPr>
          </a:p>
          <a:p>
            <a:r>
              <a:rPr lang="ru-RU" sz="900" dirty="0" smtClean="0">
                <a:latin typeface="Georgia" panose="02040502050405020303" pitchFamily="18" charset="0"/>
              </a:rPr>
              <a:t>14. </a:t>
            </a:r>
            <a:r>
              <a:rPr lang="ru-RU" sz="900" dirty="0">
                <a:latin typeface="Georgia" panose="02040502050405020303" pitchFamily="18" charset="0"/>
              </a:rPr>
              <a:t>Чумаков, М. В.  Эмоционально-волевая сфера личности : учебное пособие для вузов / М. В. Чумаков. — Москва : Издательство </a:t>
            </a:r>
            <a:r>
              <a:rPr lang="ru-RU" sz="900" dirty="0" err="1">
                <a:latin typeface="Georgia" panose="02040502050405020303" pitchFamily="18" charset="0"/>
              </a:rPr>
              <a:t>Юрайт</a:t>
            </a:r>
            <a:r>
              <a:rPr lang="ru-RU" sz="900" dirty="0">
                <a:latin typeface="Georgia" panose="02040502050405020303" pitchFamily="18" charset="0"/>
              </a:rPr>
              <a:t>, 2023. — 106 с. — (Высшее образование). — ISBN 978-5-534-13994-5. — Текст : электронный // Образовательная платформа </a:t>
            </a:r>
            <a:r>
              <a:rPr lang="ru-RU" sz="900" dirty="0" err="1">
                <a:latin typeface="Georgia" panose="02040502050405020303" pitchFamily="18" charset="0"/>
              </a:rPr>
              <a:t>Юрайт</a:t>
            </a:r>
            <a:r>
              <a:rPr lang="ru-RU" sz="900" dirty="0">
                <a:latin typeface="Georgia" panose="02040502050405020303" pitchFamily="18" charset="0"/>
              </a:rPr>
              <a:t> [сайт]. — URL: https://urait.ru/bcode/519820 </a:t>
            </a:r>
          </a:p>
          <a:p>
            <a:endParaRPr lang="ru-RU" sz="900" dirty="0">
              <a:latin typeface="Georgia" panose="02040502050405020303" pitchFamily="18" charset="0"/>
            </a:endParaRPr>
          </a:p>
          <a:p>
            <a:endParaRPr lang="ru-RU" sz="900" dirty="0">
              <a:latin typeface="Georgia" panose="02040502050405020303" pitchFamily="18" charset="0"/>
            </a:endParaRPr>
          </a:p>
          <a:p>
            <a:r>
              <a:rPr lang="ru-RU" sz="900" dirty="0" smtClean="0">
                <a:latin typeface="Georgia" panose="02040502050405020303" pitchFamily="18" charset="0"/>
              </a:rPr>
              <a:t>15. </a:t>
            </a:r>
            <a:r>
              <a:rPr lang="en-US" sz="900" dirty="0" err="1">
                <a:latin typeface="Georgia" panose="02040502050405020303" pitchFamily="18" charset="0"/>
              </a:rPr>
              <a:t>Vishnjakova</a:t>
            </a:r>
            <a:r>
              <a:rPr lang="en-US" sz="900" dirty="0">
                <a:latin typeface="Georgia" panose="02040502050405020303" pitchFamily="18" charset="0"/>
              </a:rPr>
              <a:t> N.N., </a:t>
            </a:r>
            <a:r>
              <a:rPr lang="en-US" sz="900" dirty="0" err="1">
                <a:latin typeface="Georgia" panose="02040502050405020303" pitchFamily="18" charset="0"/>
              </a:rPr>
              <a:t>Kononenko</a:t>
            </a:r>
            <a:r>
              <a:rPr lang="en-US" sz="900" dirty="0">
                <a:latin typeface="Georgia" panose="02040502050405020303" pitchFamily="18" charset="0"/>
              </a:rPr>
              <a:t> I.O., </a:t>
            </a:r>
            <a:r>
              <a:rPr lang="en-US" sz="900" dirty="0" err="1">
                <a:latin typeface="Georgia" panose="02040502050405020303" pitchFamily="18" charset="0"/>
              </a:rPr>
              <a:t>Djakova</a:t>
            </a:r>
            <a:r>
              <a:rPr lang="en-US" sz="900" dirty="0">
                <a:latin typeface="Georgia" panose="02040502050405020303" pitchFamily="18" charset="0"/>
              </a:rPr>
              <a:t> N.I. Investigation of emotional intelligence of pediatric students // Materials of the International Conference “Scientific research of the SCO countries: synergy and integration” – Reports in English. – Beijing, PRC, Scientific publishing house Infinity. – 2019. – P.130–135. doi:10.34660/INF.2019.22.43635</a:t>
            </a:r>
            <a:endParaRPr lang="ru-RU" sz="900" dirty="0">
              <a:latin typeface="Georgia" panose="02040502050405020303" pitchFamily="18" charset="0"/>
            </a:endParaRPr>
          </a:p>
          <a:p>
            <a:endParaRPr lang="ru-RU" sz="9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25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xmlns="" id="{E05D172A-BAA0-44B8-8985-1A7B66F90E64}"/>
              </a:ext>
            </a:extLst>
          </p:cNvPr>
          <p:cNvSpPr/>
          <p:nvPr/>
        </p:nvSpPr>
        <p:spPr>
          <a:xfrm>
            <a:off x="14414" y="1231992"/>
            <a:ext cx="3531591" cy="5344586"/>
          </a:xfrm>
          <a:custGeom>
            <a:avLst/>
            <a:gdLst>
              <a:gd name="connsiteX0" fmla="*/ 3352070 w 4493112"/>
              <a:gd name="connsiteY0" fmla="*/ 242 h 3396750"/>
              <a:gd name="connsiteX1" fmla="*/ 4090737 w 4493112"/>
              <a:gd name="connsiteY1" fmla="*/ 184734 h 3396750"/>
              <a:gd name="connsiteX2" fmla="*/ 4273617 w 4493112"/>
              <a:gd name="connsiteY2" fmla="*/ 2745054 h 3396750"/>
              <a:gd name="connsiteX3" fmla="*/ 2204185 w 4493112"/>
              <a:gd name="connsiteY3" fmla="*/ 2735429 h 3396750"/>
              <a:gd name="connsiteX4" fmla="*/ 78722 w 4493112"/>
              <a:gd name="connsiteY4" fmla="*/ 3382812 h 3396750"/>
              <a:gd name="connsiteX5" fmla="*/ 0 w 4493112"/>
              <a:gd name="connsiteY5" fmla="*/ 3396750 h 3396750"/>
              <a:gd name="connsiteX6" fmla="*/ 0 w 4493112"/>
              <a:gd name="connsiteY6" fmla="*/ 216478 h 3396750"/>
              <a:gd name="connsiteX7" fmla="*/ 139994 w 4493112"/>
              <a:gd name="connsiteY7" fmla="*/ 214254 h 3396750"/>
              <a:gd name="connsiteX8" fmla="*/ 1241659 w 4493112"/>
              <a:gd name="connsiteY8" fmla="*/ 203985 h 3396750"/>
              <a:gd name="connsiteX9" fmla="*/ 3352070 w 4493112"/>
              <a:gd name="connsiteY9" fmla="*/ 242 h 3396750"/>
              <a:gd name="connsiteX0" fmla="*/ 3352070 w 4490751"/>
              <a:gd name="connsiteY0" fmla="*/ 242 h 3396750"/>
              <a:gd name="connsiteX1" fmla="*/ 4090737 w 4490751"/>
              <a:gd name="connsiteY1" fmla="*/ 184734 h 3396750"/>
              <a:gd name="connsiteX2" fmla="*/ 4273617 w 4490751"/>
              <a:gd name="connsiteY2" fmla="*/ 2745054 h 3396750"/>
              <a:gd name="connsiteX3" fmla="*/ 2238711 w 4490751"/>
              <a:gd name="connsiteY3" fmla="*/ 2961848 h 3396750"/>
              <a:gd name="connsiteX4" fmla="*/ 78722 w 4490751"/>
              <a:gd name="connsiteY4" fmla="*/ 3382812 h 3396750"/>
              <a:gd name="connsiteX5" fmla="*/ 0 w 4490751"/>
              <a:gd name="connsiteY5" fmla="*/ 3396750 h 3396750"/>
              <a:gd name="connsiteX6" fmla="*/ 0 w 4490751"/>
              <a:gd name="connsiteY6" fmla="*/ 216478 h 3396750"/>
              <a:gd name="connsiteX7" fmla="*/ 139994 w 4490751"/>
              <a:gd name="connsiteY7" fmla="*/ 214254 h 3396750"/>
              <a:gd name="connsiteX8" fmla="*/ 1241659 w 4490751"/>
              <a:gd name="connsiteY8" fmla="*/ 203985 h 3396750"/>
              <a:gd name="connsiteX9" fmla="*/ 3352070 w 4490751"/>
              <a:gd name="connsiteY9" fmla="*/ 242 h 3396750"/>
              <a:gd name="connsiteX0" fmla="*/ 3352070 w 4492775"/>
              <a:gd name="connsiteY0" fmla="*/ 242 h 3396750"/>
              <a:gd name="connsiteX1" fmla="*/ 4090737 w 4492775"/>
              <a:gd name="connsiteY1" fmla="*/ 184734 h 3396750"/>
              <a:gd name="connsiteX2" fmla="*/ 4273617 w 4492775"/>
              <a:gd name="connsiteY2" fmla="*/ 2745054 h 3396750"/>
              <a:gd name="connsiteX3" fmla="*/ 2209118 w 4492775"/>
              <a:gd name="connsiteY3" fmla="*/ 2908423 h 3396750"/>
              <a:gd name="connsiteX4" fmla="*/ 78722 w 4492775"/>
              <a:gd name="connsiteY4" fmla="*/ 3382812 h 3396750"/>
              <a:gd name="connsiteX5" fmla="*/ 0 w 4492775"/>
              <a:gd name="connsiteY5" fmla="*/ 3396750 h 3396750"/>
              <a:gd name="connsiteX6" fmla="*/ 0 w 4492775"/>
              <a:gd name="connsiteY6" fmla="*/ 216478 h 3396750"/>
              <a:gd name="connsiteX7" fmla="*/ 139994 w 4492775"/>
              <a:gd name="connsiteY7" fmla="*/ 214254 h 3396750"/>
              <a:gd name="connsiteX8" fmla="*/ 1241659 w 4492775"/>
              <a:gd name="connsiteY8" fmla="*/ 203985 h 3396750"/>
              <a:gd name="connsiteX9" fmla="*/ 3352070 w 4492775"/>
              <a:gd name="connsiteY9" fmla="*/ 242 h 3396750"/>
              <a:gd name="connsiteX0" fmla="*/ 3386596 w 4400423"/>
              <a:gd name="connsiteY0" fmla="*/ 129950 h 3434873"/>
              <a:gd name="connsiteX1" fmla="*/ 4090737 w 4400423"/>
              <a:gd name="connsiteY1" fmla="*/ 222857 h 3434873"/>
              <a:gd name="connsiteX2" fmla="*/ 4273617 w 4400423"/>
              <a:gd name="connsiteY2" fmla="*/ 2783177 h 3434873"/>
              <a:gd name="connsiteX3" fmla="*/ 2209118 w 4400423"/>
              <a:gd name="connsiteY3" fmla="*/ 2946546 h 3434873"/>
              <a:gd name="connsiteX4" fmla="*/ 78722 w 4400423"/>
              <a:gd name="connsiteY4" fmla="*/ 3420935 h 3434873"/>
              <a:gd name="connsiteX5" fmla="*/ 0 w 4400423"/>
              <a:gd name="connsiteY5" fmla="*/ 3434873 h 3434873"/>
              <a:gd name="connsiteX6" fmla="*/ 0 w 4400423"/>
              <a:gd name="connsiteY6" fmla="*/ 254601 h 3434873"/>
              <a:gd name="connsiteX7" fmla="*/ 139994 w 4400423"/>
              <a:gd name="connsiteY7" fmla="*/ 252377 h 3434873"/>
              <a:gd name="connsiteX8" fmla="*/ 1241659 w 4400423"/>
              <a:gd name="connsiteY8" fmla="*/ 242108 h 3434873"/>
              <a:gd name="connsiteX9" fmla="*/ 3386596 w 4400423"/>
              <a:gd name="connsiteY9" fmla="*/ 129950 h 343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0423" h="3434873">
                <a:moveTo>
                  <a:pt x="3386596" y="129950"/>
                </a:moveTo>
                <a:cubicBezTo>
                  <a:pt x="3700711" y="133718"/>
                  <a:pt x="3942900" y="-219348"/>
                  <a:pt x="4090737" y="222857"/>
                </a:cubicBezTo>
                <a:cubicBezTo>
                  <a:pt x="4238574" y="665062"/>
                  <a:pt x="4587220" y="2329229"/>
                  <a:pt x="4273617" y="2783177"/>
                </a:cubicBezTo>
                <a:cubicBezTo>
                  <a:pt x="3960014" y="3237125"/>
                  <a:pt x="2823531" y="2827835"/>
                  <a:pt x="2209118" y="2946546"/>
                </a:cubicBezTo>
                <a:lnTo>
                  <a:pt x="78722" y="3420935"/>
                </a:lnTo>
                <a:lnTo>
                  <a:pt x="0" y="3434873"/>
                </a:lnTo>
                <a:lnTo>
                  <a:pt x="0" y="254601"/>
                </a:lnTo>
                <a:lnTo>
                  <a:pt x="139994" y="252377"/>
                </a:lnTo>
                <a:lnTo>
                  <a:pt x="1241659" y="242108"/>
                </a:lnTo>
                <a:cubicBezTo>
                  <a:pt x="1740167" y="237696"/>
                  <a:pt x="2695542" y="121661"/>
                  <a:pt x="3386596" y="129950"/>
                </a:cubicBezTo>
                <a:close/>
              </a:path>
            </a:pathLst>
          </a:custGeom>
          <a:gradFill flip="none" rotWithShape="1">
            <a:gsLst>
              <a:gs pos="69000">
                <a:srgbClr val="0F2061">
                  <a:alpha val="64000"/>
                </a:srgbClr>
              </a:gs>
              <a:gs pos="19000">
                <a:srgbClr val="C00000">
                  <a:alpha val="62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360363">
              <a:tabLst>
                <a:tab pos="360363" algn="l"/>
              </a:tabLst>
            </a:pPr>
            <a:r>
              <a:rPr lang="ru-RU" sz="2400" b="1" dirty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ЦЕЛЬЮ</a:t>
            </a:r>
            <a:r>
              <a:rPr lang="ru-RU" sz="2000" b="1" dirty="0">
                <a:solidFill>
                  <a:srgbClr val="F5F3DF"/>
                </a:solidFill>
                <a:latin typeface="Georgia" panose="02040502050405020303" pitchFamily="18" charset="0"/>
              </a:rPr>
              <a:t/>
            </a:r>
            <a:br>
              <a:rPr lang="ru-RU" sz="2000" b="1" dirty="0">
                <a:solidFill>
                  <a:srgbClr val="F5F3DF"/>
                </a:solidFill>
                <a:latin typeface="Georgia" panose="02040502050405020303" pitchFamily="18" charset="0"/>
              </a:rPr>
            </a:br>
            <a:r>
              <a:rPr lang="ru-RU" dirty="0">
                <a:solidFill>
                  <a:srgbClr val="F5F3DF"/>
                </a:solidFill>
                <a:latin typeface="Book Antiqua" panose="02040602050305030304" pitchFamily="18" charset="0"/>
              </a:rPr>
              <a:t>н</a:t>
            </a:r>
            <a:r>
              <a:rPr lang="ru-RU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ашей </a:t>
            </a:r>
            <a:r>
              <a:rPr lang="ru-RU" dirty="0">
                <a:solidFill>
                  <a:srgbClr val="F5F3DF"/>
                </a:solidFill>
                <a:latin typeface="Book Antiqua" panose="02040602050305030304" pitchFamily="18" charset="0"/>
              </a:rPr>
              <a:t>работы </a:t>
            </a:r>
            <a:endParaRPr lang="ru-RU" dirty="0" smtClean="0">
              <a:solidFill>
                <a:srgbClr val="F5F3DF"/>
              </a:solidFill>
              <a:latin typeface="Book Antiqua" panose="02040602050305030304" pitchFamily="18" charset="0"/>
            </a:endParaRPr>
          </a:p>
          <a:p>
            <a:pPr marL="360363">
              <a:tabLst>
                <a:tab pos="360363" algn="l"/>
              </a:tabLst>
            </a:pPr>
            <a:r>
              <a:rPr lang="ru-RU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являлось выявление изучение </a:t>
            </a:r>
            <a:br>
              <a:rPr lang="ru-RU" dirty="0" smtClean="0">
                <a:solidFill>
                  <a:srgbClr val="F5F3DF"/>
                </a:solidFill>
                <a:latin typeface="Book Antiqua" panose="02040602050305030304" pitchFamily="18" charset="0"/>
              </a:rPr>
            </a:br>
            <a:r>
              <a:rPr lang="ru-RU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особенностей </a:t>
            </a:r>
            <a:r>
              <a:rPr lang="ru-RU" b="1" dirty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эмоционального </a:t>
            </a:r>
            <a:r>
              <a:rPr lang="ru-RU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интеллекта </a:t>
            </a:r>
          </a:p>
          <a:p>
            <a:pPr marL="360363">
              <a:spcBef>
                <a:spcPts val="600"/>
              </a:spcBef>
              <a:spcAft>
                <a:spcPts val="600"/>
              </a:spcAft>
              <a:tabLst>
                <a:tab pos="360363" algn="l"/>
              </a:tabLst>
            </a:pPr>
            <a:r>
              <a:rPr lang="ru-RU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как структурообразующей</a:t>
            </a:r>
          </a:p>
          <a:p>
            <a:pPr marL="360363">
              <a:spcBef>
                <a:spcPts val="600"/>
              </a:spcBef>
              <a:spcAft>
                <a:spcPts val="600"/>
              </a:spcAft>
              <a:tabLst>
                <a:tab pos="360363" algn="l"/>
              </a:tabLst>
            </a:pPr>
            <a:r>
              <a:rPr lang="ru-RU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способности </a:t>
            </a:r>
            <a:br>
              <a:rPr lang="ru-RU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личностного </a:t>
            </a:r>
            <a:br>
              <a:rPr lang="ru-RU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потенциала </a:t>
            </a:r>
            <a:r>
              <a:rPr lang="ru-RU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/>
            </a:r>
            <a:br>
              <a:rPr lang="ru-RU" dirty="0" smtClean="0">
                <a:solidFill>
                  <a:srgbClr val="F5F3DF"/>
                </a:solidFill>
                <a:latin typeface="Book Antiqua" panose="02040602050305030304" pitchFamily="18" charset="0"/>
              </a:rPr>
            </a:br>
            <a:r>
              <a:rPr lang="ru-RU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у </a:t>
            </a:r>
            <a:r>
              <a:rPr lang="ru-RU" dirty="0">
                <a:solidFill>
                  <a:srgbClr val="F5F3DF"/>
                </a:solidFill>
                <a:latin typeface="Book Antiqua" panose="02040602050305030304" pitchFamily="18" charset="0"/>
              </a:rPr>
              <a:t>студентов </a:t>
            </a:r>
            <a:r>
              <a:rPr lang="ru-RU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– </a:t>
            </a:r>
            <a:br>
              <a:rPr lang="ru-RU" dirty="0" smtClean="0">
                <a:solidFill>
                  <a:srgbClr val="F5F3DF"/>
                </a:solidFill>
                <a:latin typeface="Book Antiqua" panose="02040602050305030304" pitchFamily="18" charset="0"/>
              </a:rPr>
            </a:br>
            <a:r>
              <a:rPr lang="ru-RU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будущих </a:t>
            </a:r>
            <a:r>
              <a:rPr lang="ru-RU" dirty="0">
                <a:solidFill>
                  <a:srgbClr val="F5F3DF"/>
                </a:solidFill>
                <a:latin typeface="Book Antiqua" panose="02040602050305030304" pitchFamily="18" charset="0"/>
              </a:rPr>
              <a:t>медиков.</a:t>
            </a:r>
          </a:p>
          <a:p>
            <a:pPr marL="269875" indent="-92075"/>
            <a:endParaRPr lang="ru-RU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Скругленный прямоугольник 16">
            <a:extLst>
              <a:ext uri="{FF2B5EF4-FFF2-40B4-BE49-F238E27FC236}">
                <a16:creationId xmlns:a16="http://schemas.microsoft.com/office/drawing/2014/main" xmlns="" id="{616897B6-FE45-422D-9F6D-A4251E463CFE}"/>
              </a:ext>
            </a:extLst>
          </p:cNvPr>
          <p:cNvSpPr/>
          <p:nvPr/>
        </p:nvSpPr>
        <p:spPr>
          <a:xfrm>
            <a:off x="4284552" y="1201701"/>
            <a:ext cx="3556410" cy="5219196"/>
          </a:xfrm>
          <a:custGeom>
            <a:avLst/>
            <a:gdLst>
              <a:gd name="connsiteX0" fmla="*/ 0 w 5337680"/>
              <a:gd name="connsiteY0" fmla="*/ 889631 h 5675293"/>
              <a:gd name="connsiteX1" fmla="*/ 889631 w 5337680"/>
              <a:gd name="connsiteY1" fmla="*/ 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1764447 w 5337680"/>
              <a:gd name="connsiteY1" fmla="*/ 150421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93065 h 5678727"/>
              <a:gd name="connsiteX1" fmla="*/ 1332977 w 5337680"/>
              <a:gd name="connsiteY1" fmla="*/ 145938 h 5678727"/>
              <a:gd name="connsiteX2" fmla="*/ 4448049 w 5337680"/>
              <a:gd name="connsiteY2" fmla="*/ 3434 h 5678727"/>
              <a:gd name="connsiteX3" fmla="*/ 5337680 w 5337680"/>
              <a:gd name="connsiteY3" fmla="*/ 893065 h 5678727"/>
              <a:gd name="connsiteX4" fmla="*/ 5159550 w 5337680"/>
              <a:gd name="connsiteY4" fmla="*/ 4745553 h 5678727"/>
              <a:gd name="connsiteX5" fmla="*/ 4455966 w 5337680"/>
              <a:gd name="connsiteY5" fmla="*/ 5579766 h 5678727"/>
              <a:gd name="connsiteX6" fmla="*/ 889631 w 5337680"/>
              <a:gd name="connsiteY6" fmla="*/ 5678727 h 5678727"/>
              <a:gd name="connsiteX7" fmla="*/ 158338 w 5337680"/>
              <a:gd name="connsiteY7" fmla="*/ 4765345 h 5678727"/>
              <a:gd name="connsiteX8" fmla="*/ 0 w 5337680"/>
              <a:gd name="connsiteY8" fmla="*/ 893065 h 5678727"/>
              <a:gd name="connsiteX0" fmla="*/ 0 w 5337680"/>
              <a:gd name="connsiteY0" fmla="*/ 889631 h 5675293"/>
              <a:gd name="connsiteX1" fmla="*/ 1332977 w 5337680"/>
              <a:gd name="connsiteY1" fmla="*/ 142504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921299 h 5706961"/>
              <a:gd name="connsiteX1" fmla="*/ 1234016 w 5337680"/>
              <a:gd name="connsiteY1" fmla="*/ 0 h 5706961"/>
              <a:gd name="connsiteX2" fmla="*/ 4448049 w 5337680"/>
              <a:gd name="connsiteY2" fmla="*/ 31668 h 5706961"/>
              <a:gd name="connsiteX3" fmla="*/ 5337680 w 5337680"/>
              <a:gd name="connsiteY3" fmla="*/ 921299 h 5706961"/>
              <a:gd name="connsiteX4" fmla="*/ 5159550 w 5337680"/>
              <a:gd name="connsiteY4" fmla="*/ 4773787 h 5706961"/>
              <a:gd name="connsiteX5" fmla="*/ 4455966 w 5337680"/>
              <a:gd name="connsiteY5" fmla="*/ 5608000 h 5706961"/>
              <a:gd name="connsiteX6" fmla="*/ 889631 w 5337680"/>
              <a:gd name="connsiteY6" fmla="*/ 5706961 h 5706961"/>
              <a:gd name="connsiteX7" fmla="*/ 158338 w 5337680"/>
              <a:gd name="connsiteY7" fmla="*/ 4793579 h 5706961"/>
              <a:gd name="connsiteX8" fmla="*/ 0 w 5337680"/>
              <a:gd name="connsiteY8" fmla="*/ 921299 h 5706961"/>
              <a:gd name="connsiteX0" fmla="*/ 0 w 5300362"/>
              <a:gd name="connsiteY0" fmla="*/ 921299 h 5706961"/>
              <a:gd name="connsiteX1" fmla="*/ 1234016 w 5300362"/>
              <a:gd name="connsiteY1" fmla="*/ 0 h 5706961"/>
              <a:gd name="connsiteX2" fmla="*/ 4448049 w 5300362"/>
              <a:gd name="connsiteY2" fmla="*/ 31668 h 5706961"/>
              <a:gd name="connsiteX3" fmla="*/ 5290179 w 5300362"/>
              <a:gd name="connsiteY3" fmla="*/ 1131096 h 5706961"/>
              <a:gd name="connsiteX4" fmla="*/ 5159550 w 5300362"/>
              <a:gd name="connsiteY4" fmla="*/ 4773787 h 5706961"/>
              <a:gd name="connsiteX5" fmla="*/ 4455966 w 5300362"/>
              <a:gd name="connsiteY5" fmla="*/ 5608000 h 5706961"/>
              <a:gd name="connsiteX6" fmla="*/ 889631 w 5300362"/>
              <a:gd name="connsiteY6" fmla="*/ 5706961 h 5706961"/>
              <a:gd name="connsiteX7" fmla="*/ 158338 w 5300362"/>
              <a:gd name="connsiteY7" fmla="*/ 4793579 h 5706961"/>
              <a:gd name="connsiteX8" fmla="*/ 0 w 5300362"/>
              <a:gd name="connsiteY8" fmla="*/ 921299 h 5706961"/>
              <a:gd name="connsiteX0" fmla="*/ 127564 w 5427926"/>
              <a:gd name="connsiteY0" fmla="*/ 921299 h 5706961"/>
              <a:gd name="connsiteX1" fmla="*/ 1361580 w 5427926"/>
              <a:gd name="connsiteY1" fmla="*/ 0 h 5706961"/>
              <a:gd name="connsiteX2" fmla="*/ 4575613 w 5427926"/>
              <a:gd name="connsiteY2" fmla="*/ 31668 h 5706961"/>
              <a:gd name="connsiteX3" fmla="*/ 5417743 w 5427926"/>
              <a:gd name="connsiteY3" fmla="*/ 1131096 h 5706961"/>
              <a:gd name="connsiteX4" fmla="*/ 5287114 w 5427926"/>
              <a:gd name="connsiteY4" fmla="*/ 4773787 h 5706961"/>
              <a:gd name="connsiteX5" fmla="*/ 4583530 w 5427926"/>
              <a:gd name="connsiteY5" fmla="*/ 5608000 h 5706961"/>
              <a:gd name="connsiteX6" fmla="*/ 1017195 w 5427926"/>
              <a:gd name="connsiteY6" fmla="*/ 5706961 h 5706961"/>
              <a:gd name="connsiteX7" fmla="*/ 95897 w 5427926"/>
              <a:gd name="connsiteY7" fmla="*/ 4991501 h 5706961"/>
              <a:gd name="connsiteX8" fmla="*/ 127564 w 5427926"/>
              <a:gd name="connsiteY8" fmla="*/ 921299 h 5706961"/>
              <a:gd name="connsiteX0" fmla="*/ 75074 w 5375436"/>
              <a:gd name="connsiteY0" fmla="*/ 921299 h 5706961"/>
              <a:gd name="connsiteX1" fmla="*/ 1309090 w 5375436"/>
              <a:gd name="connsiteY1" fmla="*/ 0 h 5706961"/>
              <a:gd name="connsiteX2" fmla="*/ 4523123 w 5375436"/>
              <a:gd name="connsiteY2" fmla="*/ 31668 h 5706961"/>
              <a:gd name="connsiteX3" fmla="*/ 5365253 w 5375436"/>
              <a:gd name="connsiteY3" fmla="*/ 1131096 h 5706961"/>
              <a:gd name="connsiteX4" fmla="*/ 5234624 w 5375436"/>
              <a:gd name="connsiteY4" fmla="*/ 4773787 h 5706961"/>
              <a:gd name="connsiteX5" fmla="*/ 4531040 w 5375436"/>
              <a:gd name="connsiteY5" fmla="*/ 5608000 h 5706961"/>
              <a:gd name="connsiteX6" fmla="*/ 964705 w 5375436"/>
              <a:gd name="connsiteY6" fmla="*/ 5706961 h 5706961"/>
              <a:gd name="connsiteX7" fmla="*/ 110700 w 5375436"/>
              <a:gd name="connsiteY7" fmla="*/ 4991501 h 5706961"/>
              <a:gd name="connsiteX8" fmla="*/ 75074 w 5375436"/>
              <a:gd name="connsiteY8" fmla="*/ 921299 h 570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5436" h="5706961">
                <a:moveTo>
                  <a:pt x="75074" y="921299"/>
                </a:moveTo>
                <a:cubicBezTo>
                  <a:pt x="75074" y="429969"/>
                  <a:pt x="505043" y="7917"/>
                  <a:pt x="1309090" y="0"/>
                </a:cubicBezTo>
                <a:lnTo>
                  <a:pt x="4523123" y="31668"/>
                </a:lnTo>
                <a:cubicBezTo>
                  <a:pt x="5014453" y="31668"/>
                  <a:pt x="5365253" y="639766"/>
                  <a:pt x="5365253" y="1131096"/>
                </a:cubicBezTo>
                <a:cubicBezTo>
                  <a:pt x="5305876" y="2415259"/>
                  <a:pt x="5491923" y="3489624"/>
                  <a:pt x="5234624" y="4773787"/>
                </a:cubicBezTo>
                <a:cubicBezTo>
                  <a:pt x="5234624" y="5265117"/>
                  <a:pt x="5022370" y="5608000"/>
                  <a:pt x="4531040" y="5608000"/>
                </a:cubicBezTo>
                <a:cubicBezTo>
                  <a:pt x="3278927" y="5288685"/>
                  <a:pt x="2153483" y="5673974"/>
                  <a:pt x="964705" y="5706961"/>
                </a:cubicBezTo>
                <a:cubicBezTo>
                  <a:pt x="473375" y="5706961"/>
                  <a:pt x="110700" y="5482831"/>
                  <a:pt x="110700" y="4991501"/>
                </a:cubicBezTo>
                <a:cubicBezTo>
                  <a:pt x="-143959" y="3700741"/>
                  <a:pt x="127853" y="2212059"/>
                  <a:pt x="75074" y="921299"/>
                </a:cubicBezTo>
                <a:close/>
              </a:path>
            </a:pathLst>
          </a:custGeom>
          <a:gradFill>
            <a:gsLst>
              <a:gs pos="39000">
                <a:srgbClr val="0F2061">
                  <a:alpha val="49000"/>
                </a:srgbClr>
              </a:gs>
              <a:gs pos="77000">
                <a:srgbClr val="860000">
                  <a:alpha val="92000"/>
                  <a:lumMod val="82000"/>
                </a:srgb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/>
            <a:r>
              <a:rPr lang="ru-RU" sz="20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ЭМПИРИЧЕСКУЮ </a:t>
            </a:r>
          </a:p>
          <a:p>
            <a:pPr marL="269875"/>
            <a:r>
              <a:rPr lang="ru-RU" sz="20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БАЗУ </a:t>
            </a:r>
            <a:br>
              <a:rPr lang="ru-RU" sz="20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исследования </a:t>
            </a:r>
            <a:r>
              <a:rPr lang="ru-RU" sz="1600" dirty="0">
                <a:solidFill>
                  <a:srgbClr val="F5F3DF"/>
                </a:solidFill>
                <a:latin typeface="Book Antiqua" panose="02040602050305030304" pitchFamily="18" charset="0"/>
              </a:rPr>
              <a:t>составили данные, полученные </a:t>
            </a:r>
            <a:endParaRPr lang="ru-RU" sz="1600" dirty="0" smtClean="0">
              <a:solidFill>
                <a:srgbClr val="F5F3DF"/>
              </a:solidFill>
              <a:latin typeface="Book Antiqua" panose="02040602050305030304" pitchFamily="18" charset="0"/>
            </a:endParaRPr>
          </a:p>
          <a:p>
            <a:pPr marL="269875"/>
            <a:r>
              <a:rPr lang="ru-RU" sz="1600" b="1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в </a:t>
            </a:r>
            <a:r>
              <a:rPr lang="ru-RU" b="1" dirty="0">
                <a:solidFill>
                  <a:srgbClr val="F5F3DF"/>
                </a:solidFill>
                <a:latin typeface="Book Antiqua" panose="02040602050305030304" pitchFamily="18" charset="0"/>
              </a:rPr>
              <a:t>2022-2023</a:t>
            </a:r>
            <a:r>
              <a:rPr lang="ru-RU" sz="1600" b="1" dirty="0">
                <a:solidFill>
                  <a:srgbClr val="F5F3DF"/>
                </a:solidFill>
                <a:latin typeface="Book Antiqua" panose="02040602050305030304" pitchFamily="18" charset="0"/>
              </a:rPr>
              <a:t> </a:t>
            </a:r>
            <a:r>
              <a:rPr lang="ru-RU" sz="1600" dirty="0">
                <a:solidFill>
                  <a:srgbClr val="F5F3DF"/>
                </a:solidFill>
                <a:latin typeface="Book Antiqua" panose="02040602050305030304" pitchFamily="18" charset="0"/>
              </a:rPr>
              <a:t>учебном году </a:t>
            </a:r>
            <a:endParaRPr lang="ru-RU" sz="1600" dirty="0" smtClean="0">
              <a:solidFill>
                <a:srgbClr val="F5F3DF"/>
              </a:solidFill>
              <a:latin typeface="Book Antiqua" panose="02040602050305030304" pitchFamily="18" charset="0"/>
            </a:endParaRPr>
          </a:p>
          <a:p>
            <a:pPr marL="269875"/>
            <a:r>
              <a:rPr lang="ru-RU" sz="1600" dirty="0">
                <a:solidFill>
                  <a:srgbClr val="F5F3DF"/>
                </a:solidFill>
                <a:latin typeface="Book Antiqua" panose="02040602050305030304" pitchFamily="18" charset="0"/>
              </a:rPr>
              <a:t>п</a:t>
            </a:r>
            <a: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ри комплексном опросе студентов – </a:t>
            </a:r>
            <a:r>
              <a:rPr lang="ru-RU" sz="1600" dirty="0">
                <a:solidFill>
                  <a:srgbClr val="F5F3DF"/>
                </a:solidFill>
                <a:latin typeface="Book Antiqua" panose="02040602050305030304" pitchFamily="18" charset="0"/>
              </a:rPr>
              <a:t>будущих </a:t>
            </a:r>
            <a: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медиков </a:t>
            </a:r>
            <a:b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</a:br>
            <a:r>
              <a:rPr lang="ru-RU" sz="28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ru-RU" sz="2800" b="1" dirty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2 курсов </a:t>
            </a:r>
            <a:r>
              <a:rPr lang="ru-RU" sz="1600" dirty="0">
                <a:solidFill>
                  <a:srgbClr val="F5F3DF"/>
                </a:solidFill>
                <a:latin typeface="Book Antiqua" panose="02040602050305030304" pitchFamily="18" charset="0"/>
              </a:rPr>
              <a:t>лечебного </a:t>
            </a:r>
            <a: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/>
            </a:r>
            <a:b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</a:br>
            <a: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и </a:t>
            </a:r>
            <a:r>
              <a:rPr lang="ru-RU" sz="1600" dirty="0">
                <a:solidFill>
                  <a:srgbClr val="F5F3DF"/>
                </a:solidFill>
                <a:latin typeface="Book Antiqua" panose="02040602050305030304" pitchFamily="18" charset="0"/>
              </a:rPr>
              <a:t>педиатрического </a:t>
            </a:r>
            <a: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/>
            </a:r>
            <a:b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</a:br>
            <a: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факультетов </a:t>
            </a:r>
          </a:p>
          <a:p>
            <a:pPr marL="269875"/>
            <a:r>
              <a:rPr lang="ru-RU" sz="1600" dirty="0" err="1" smtClean="0">
                <a:solidFill>
                  <a:srgbClr val="F5F3DF"/>
                </a:solidFill>
                <a:latin typeface="Book Antiqua" panose="02040602050305030304" pitchFamily="18" charset="0"/>
              </a:rPr>
              <a:t>КрасГМУ</a:t>
            </a:r>
            <a: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 </a:t>
            </a:r>
            <a:r>
              <a:rPr lang="ru-RU" sz="1600" dirty="0">
                <a:solidFill>
                  <a:srgbClr val="F5F3DF"/>
                </a:solidFill>
                <a:latin typeface="Book Antiqua" panose="02040602050305030304" pitchFamily="18" charset="0"/>
              </a:rPr>
              <a:t>им. В. Ф. </a:t>
            </a:r>
            <a:r>
              <a:rPr lang="ru-RU" sz="1600" dirty="0" err="1">
                <a:solidFill>
                  <a:srgbClr val="F5F3DF"/>
                </a:solidFill>
                <a:latin typeface="Book Antiqua" panose="02040602050305030304" pitchFamily="18" charset="0"/>
              </a:rPr>
              <a:t>Войно-Ясенецкого</a:t>
            </a:r>
            <a:r>
              <a:rPr lang="ru-RU" sz="1600" dirty="0">
                <a:solidFill>
                  <a:srgbClr val="F5F3DF"/>
                </a:solidFill>
                <a:latin typeface="Book Antiqua" panose="02040602050305030304" pitchFamily="18" charset="0"/>
              </a:rPr>
              <a:t> </a:t>
            </a:r>
            <a:endParaRPr lang="ru-RU" sz="1600" dirty="0" smtClean="0">
              <a:solidFill>
                <a:srgbClr val="F5F3DF"/>
              </a:solidFill>
              <a:latin typeface="Book Antiqua" panose="02040602050305030304" pitchFamily="18" charset="0"/>
            </a:endParaRPr>
          </a:p>
          <a:p>
            <a:pPr marL="269875"/>
            <a:endParaRPr lang="ru-RU" sz="1600" b="1" dirty="0" smtClean="0">
              <a:solidFill>
                <a:srgbClr val="F5F3DF"/>
              </a:solidFill>
              <a:latin typeface="Book Antiqua" panose="02040602050305030304" pitchFamily="18" charset="0"/>
            </a:endParaRPr>
          </a:p>
          <a:p>
            <a:pPr marL="269875"/>
            <a:r>
              <a:rPr lang="ru-RU" sz="16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178 девушек</a:t>
            </a:r>
            <a:r>
              <a:rPr lang="ru-RU" sz="1600" b="1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; </a:t>
            </a:r>
            <a:br>
              <a:rPr lang="ru-RU" sz="1600" b="1" dirty="0" smtClean="0">
                <a:solidFill>
                  <a:srgbClr val="F5F3DF"/>
                </a:solidFill>
                <a:latin typeface="Book Antiqua" panose="02040602050305030304" pitchFamily="18" charset="0"/>
              </a:rPr>
            </a:br>
            <a:r>
              <a:rPr lang="ru-RU" sz="1600" b="1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медиана </a:t>
            </a:r>
            <a:r>
              <a:rPr lang="ru-RU" sz="1600" b="1" dirty="0">
                <a:solidFill>
                  <a:srgbClr val="F5F3DF"/>
                </a:solidFill>
                <a:latin typeface="Book Antiqua" panose="02040602050305030304" pitchFamily="18" charset="0"/>
              </a:rPr>
              <a:t>возраста </a:t>
            </a:r>
            <a:r>
              <a:rPr lang="ru-RU" sz="1600" b="1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- 19 лет.</a:t>
            </a:r>
            <a:r>
              <a:rPr lang="ru-RU" sz="1600" dirty="0">
                <a:solidFill>
                  <a:srgbClr val="F5F3DF"/>
                </a:solidFill>
                <a:latin typeface="Georgia" panose="02040502050405020303" pitchFamily="18" charset="0"/>
              </a:rPr>
              <a:t/>
            </a:r>
            <a:br>
              <a:rPr lang="ru-RU" sz="1600" dirty="0">
                <a:solidFill>
                  <a:srgbClr val="F5F3DF"/>
                </a:solidFill>
                <a:latin typeface="Georgia" panose="02040502050405020303" pitchFamily="18" charset="0"/>
              </a:rPr>
            </a:br>
            <a:endParaRPr lang="ru-RU" sz="1600" dirty="0">
              <a:solidFill>
                <a:srgbClr val="F5F3DF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Полилиния: фигура 14">
            <a:extLst>
              <a:ext uri="{FF2B5EF4-FFF2-40B4-BE49-F238E27FC236}">
                <a16:creationId xmlns:a16="http://schemas.microsoft.com/office/drawing/2014/main" xmlns="" id="{F0E21BEF-A07B-4E4C-B503-47C49BEF5C82}"/>
              </a:ext>
            </a:extLst>
          </p:cNvPr>
          <p:cNvSpPr/>
          <p:nvPr/>
        </p:nvSpPr>
        <p:spPr>
          <a:xfrm>
            <a:off x="35773" y="26985"/>
            <a:ext cx="6804413" cy="1089515"/>
          </a:xfrm>
          <a:custGeom>
            <a:avLst/>
            <a:gdLst>
              <a:gd name="connsiteX0" fmla="*/ 1 w 4049545"/>
              <a:gd name="connsiteY0" fmla="*/ 0 h 1745812"/>
              <a:gd name="connsiteX1" fmla="*/ 3806143 w 4049545"/>
              <a:gd name="connsiteY1" fmla="*/ 0 h 1745812"/>
              <a:gd name="connsiteX2" fmla="*/ 3828585 w 4049545"/>
              <a:gd name="connsiteY2" fmla="*/ 14696 h 1745812"/>
              <a:gd name="connsiteX3" fmla="*/ 3763927 w 4049545"/>
              <a:gd name="connsiteY3" fmla="*/ 1244008 h 1745812"/>
              <a:gd name="connsiteX4" fmla="*/ 1912407 w 4049545"/>
              <a:gd name="connsiteY4" fmla="*/ 1455540 h 1745812"/>
              <a:gd name="connsiteX5" fmla="*/ 68472 w 4049545"/>
              <a:gd name="connsiteY5" fmla="*/ 1741701 h 1745812"/>
              <a:gd name="connsiteX6" fmla="*/ 0 w 4049545"/>
              <a:gd name="connsiteY6" fmla="*/ 1707518 h 1745812"/>
              <a:gd name="connsiteX7" fmla="*/ 0 w 4049545"/>
              <a:gd name="connsiteY7" fmla="*/ 467 h 1745812"/>
              <a:gd name="connsiteX0" fmla="*/ 1 w 4050370"/>
              <a:gd name="connsiteY0" fmla="*/ 0 h 1741701"/>
              <a:gd name="connsiteX1" fmla="*/ 3806143 w 4050370"/>
              <a:gd name="connsiteY1" fmla="*/ 0 h 1741701"/>
              <a:gd name="connsiteX2" fmla="*/ 3828585 w 4050370"/>
              <a:gd name="connsiteY2" fmla="*/ 14696 h 1741701"/>
              <a:gd name="connsiteX3" fmla="*/ 3765915 w 4050370"/>
              <a:gd name="connsiteY3" fmla="*/ 1347044 h 1741701"/>
              <a:gd name="connsiteX4" fmla="*/ 1912407 w 4050370"/>
              <a:gd name="connsiteY4" fmla="*/ 1455540 h 1741701"/>
              <a:gd name="connsiteX5" fmla="*/ 68472 w 4050370"/>
              <a:gd name="connsiteY5" fmla="*/ 1741701 h 1741701"/>
              <a:gd name="connsiteX6" fmla="*/ 0 w 4050370"/>
              <a:gd name="connsiteY6" fmla="*/ 1707518 h 1741701"/>
              <a:gd name="connsiteX7" fmla="*/ 0 w 4050370"/>
              <a:gd name="connsiteY7" fmla="*/ 467 h 1741701"/>
              <a:gd name="connsiteX8" fmla="*/ 1 w 4050370"/>
              <a:gd name="connsiteY8" fmla="*/ 0 h 1741701"/>
              <a:gd name="connsiteX0" fmla="*/ 1 w 4050588"/>
              <a:gd name="connsiteY0" fmla="*/ 0 h 1741701"/>
              <a:gd name="connsiteX1" fmla="*/ 3806143 w 4050588"/>
              <a:gd name="connsiteY1" fmla="*/ 0 h 1741701"/>
              <a:gd name="connsiteX2" fmla="*/ 3828585 w 4050588"/>
              <a:gd name="connsiteY2" fmla="*/ 14696 h 1741701"/>
              <a:gd name="connsiteX3" fmla="*/ 3765915 w 4050588"/>
              <a:gd name="connsiteY3" fmla="*/ 1347044 h 1741701"/>
              <a:gd name="connsiteX4" fmla="*/ 1908431 w 4050588"/>
              <a:gd name="connsiteY4" fmla="*/ 1368355 h 1741701"/>
              <a:gd name="connsiteX5" fmla="*/ 68472 w 4050588"/>
              <a:gd name="connsiteY5" fmla="*/ 1741701 h 1741701"/>
              <a:gd name="connsiteX6" fmla="*/ 0 w 4050588"/>
              <a:gd name="connsiteY6" fmla="*/ 1707518 h 1741701"/>
              <a:gd name="connsiteX7" fmla="*/ 0 w 4050588"/>
              <a:gd name="connsiteY7" fmla="*/ 467 h 1741701"/>
              <a:gd name="connsiteX8" fmla="*/ 1 w 4050588"/>
              <a:gd name="connsiteY8" fmla="*/ 0 h 1741701"/>
              <a:gd name="connsiteX0" fmla="*/ 1 w 4050588"/>
              <a:gd name="connsiteY0" fmla="*/ 0 h 1741701"/>
              <a:gd name="connsiteX1" fmla="*/ 3806143 w 4050588"/>
              <a:gd name="connsiteY1" fmla="*/ 0 h 1741701"/>
              <a:gd name="connsiteX2" fmla="*/ 3828585 w 4050588"/>
              <a:gd name="connsiteY2" fmla="*/ 14696 h 1741701"/>
              <a:gd name="connsiteX3" fmla="*/ 3765915 w 4050588"/>
              <a:gd name="connsiteY3" fmla="*/ 1347044 h 1741701"/>
              <a:gd name="connsiteX4" fmla="*/ 1908431 w 4050588"/>
              <a:gd name="connsiteY4" fmla="*/ 1368355 h 1741701"/>
              <a:gd name="connsiteX5" fmla="*/ 68472 w 4050588"/>
              <a:gd name="connsiteY5" fmla="*/ 1741701 h 1741701"/>
              <a:gd name="connsiteX6" fmla="*/ 0 w 4050588"/>
              <a:gd name="connsiteY6" fmla="*/ 1707518 h 1741701"/>
              <a:gd name="connsiteX7" fmla="*/ 0 w 4050588"/>
              <a:gd name="connsiteY7" fmla="*/ 467 h 1741701"/>
              <a:gd name="connsiteX8" fmla="*/ 1 w 4050588"/>
              <a:gd name="connsiteY8" fmla="*/ 0 h 1741701"/>
              <a:gd name="connsiteX0" fmla="*/ 1 w 3938512"/>
              <a:gd name="connsiteY0" fmla="*/ 0 h 1741701"/>
              <a:gd name="connsiteX1" fmla="*/ 3806143 w 3938512"/>
              <a:gd name="connsiteY1" fmla="*/ 0 h 1741701"/>
              <a:gd name="connsiteX2" fmla="*/ 3828585 w 3938512"/>
              <a:gd name="connsiteY2" fmla="*/ 14696 h 1741701"/>
              <a:gd name="connsiteX3" fmla="*/ 3298685 w 3938512"/>
              <a:gd name="connsiteY3" fmla="*/ 1291563 h 1741701"/>
              <a:gd name="connsiteX4" fmla="*/ 1908431 w 3938512"/>
              <a:gd name="connsiteY4" fmla="*/ 1368355 h 1741701"/>
              <a:gd name="connsiteX5" fmla="*/ 68472 w 3938512"/>
              <a:gd name="connsiteY5" fmla="*/ 1741701 h 1741701"/>
              <a:gd name="connsiteX6" fmla="*/ 0 w 3938512"/>
              <a:gd name="connsiteY6" fmla="*/ 1707518 h 1741701"/>
              <a:gd name="connsiteX7" fmla="*/ 0 w 3938512"/>
              <a:gd name="connsiteY7" fmla="*/ 467 h 1741701"/>
              <a:gd name="connsiteX8" fmla="*/ 1 w 3938512"/>
              <a:gd name="connsiteY8" fmla="*/ 0 h 174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8512" h="1741701">
                <a:moveTo>
                  <a:pt x="1" y="0"/>
                </a:moveTo>
                <a:lnTo>
                  <a:pt x="3806143" y="0"/>
                </a:lnTo>
                <a:lnTo>
                  <a:pt x="3828585" y="14696"/>
                </a:lnTo>
                <a:cubicBezTo>
                  <a:pt x="4175537" y="284815"/>
                  <a:pt x="3618711" y="1065953"/>
                  <a:pt x="3298685" y="1291563"/>
                </a:cubicBezTo>
                <a:cubicBezTo>
                  <a:pt x="2978659" y="1517173"/>
                  <a:pt x="2446800" y="1293332"/>
                  <a:pt x="1908431" y="1368355"/>
                </a:cubicBezTo>
                <a:cubicBezTo>
                  <a:pt x="1370062" y="1443378"/>
                  <a:pt x="1347188" y="1576371"/>
                  <a:pt x="68472" y="1741701"/>
                </a:cubicBezTo>
                <a:lnTo>
                  <a:pt x="0" y="1707518"/>
                </a:lnTo>
                <a:lnTo>
                  <a:pt x="0" y="467"/>
                </a:lnTo>
                <a:cubicBezTo>
                  <a:pt x="0" y="311"/>
                  <a:pt x="1" y="156"/>
                  <a:pt x="1" y="0"/>
                </a:cubicBezTo>
                <a:close/>
              </a:path>
            </a:pathLst>
          </a:custGeom>
          <a:gradFill flip="none" rotWithShape="1">
            <a:gsLst>
              <a:gs pos="89000">
                <a:srgbClr val="334279">
                  <a:alpha val="78000"/>
                </a:srgbClr>
              </a:gs>
              <a:gs pos="97000">
                <a:srgbClr val="0F2061">
                  <a:alpha val="55000"/>
                </a:srgbClr>
              </a:gs>
              <a:gs pos="0">
                <a:schemeClr val="tx1">
                  <a:alpha val="92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269875"/>
            <a:r>
              <a:rPr lang="ru-RU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ru-RU" sz="20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 </a:t>
            </a:r>
            <a:r>
              <a:rPr lang="ru-RU" sz="2000" b="1" dirty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описание выборки исследования</a:t>
            </a:r>
          </a:p>
          <a:p>
            <a:endParaRPr lang="ru-RU" sz="2000" i="1" dirty="0">
              <a:solidFill>
                <a:srgbClr val="F5F3D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Полилиния: фигура 18">
            <a:extLst>
              <a:ext uri="{FF2B5EF4-FFF2-40B4-BE49-F238E27FC236}">
                <a16:creationId xmlns:a16="http://schemas.microsoft.com/office/drawing/2014/main" xmlns="" id="{E05D172A-BAA0-44B8-8985-1A7B66F90E64}"/>
              </a:ext>
            </a:extLst>
          </p:cNvPr>
          <p:cNvSpPr/>
          <p:nvPr/>
        </p:nvSpPr>
        <p:spPr>
          <a:xfrm flipH="1">
            <a:off x="8585859" y="1116500"/>
            <a:ext cx="3606140" cy="5711438"/>
          </a:xfrm>
          <a:custGeom>
            <a:avLst/>
            <a:gdLst>
              <a:gd name="connsiteX0" fmla="*/ 3352070 w 4493112"/>
              <a:gd name="connsiteY0" fmla="*/ 242 h 3396750"/>
              <a:gd name="connsiteX1" fmla="*/ 4090737 w 4493112"/>
              <a:gd name="connsiteY1" fmla="*/ 184734 h 3396750"/>
              <a:gd name="connsiteX2" fmla="*/ 4273617 w 4493112"/>
              <a:gd name="connsiteY2" fmla="*/ 2745054 h 3396750"/>
              <a:gd name="connsiteX3" fmla="*/ 2204185 w 4493112"/>
              <a:gd name="connsiteY3" fmla="*/ 2735429 h 3396750"/>
              <a:gd name="connsiteX4" fmla="*/ 78722 w 4493112"/>
              <a:gd name="connsiteY4" fmla="*/ 3382812 h 3396750"/>
              <a:gd name="connsiteX5" fmla="*/ 0 w 4493112"/>
              <a:gd name="connsiteY5" fmla="*/ 3396750 h 3396750"/>
              <a:gd name="connsiteX6" fmla="*/ 0 w 4493112"/>
              <a:gd name="connsiteY6" fmla="*/ 216478 h 3396750"/>
              <a:gd name="connsiteX7" fmla="*/ 139994 w 4493112"/>
              <a:gd name="connsiteY7" fmla="*/ 214254 h 3396750"/>
              <a:gd name="connsiteX8" fmla="*/ 1241659 w 4493112"/>
              <a:gd name="connsiteY8" fmla="*/ 203985 h 3396750"/>
              <a:gd name="connsiteX9" fmla="*/ 3352070 w 4493112"/>
              <a:gd name="connsiteY9" fmla="*/ 242 h 3396750"/>
              <a:gd name="connsiteX0" fmla="*/ 3352070 w 4490751"/>
              <a:gd name="connsiteY0" fmla="*/ 242 h 3396750"/>
              <a:gd name="connsiteX1" fmla="*/ 4090737 w 4490751"/>
              <a:gd name="connsiteY1" fmla="*/ 184734 h 3396750"/>
              <a:gd name="connsiteX2" fmla="*/ 4273617 w 4490751"/>
              <a:gd name="connsiteY2" fmla="*/ 2745054 h 3396750"/>
              <a:gd name="connsiteX3" fmla="*/ 2238711 w 4490751"/>
              <a:gd name="connsiteY3" fmla="*/ 2961848 h 3396750"/>
              <a:gd name="connsiteX4" fmla="*/ 78722 w 4490751"/>
              <a:gd name="connsiteY4" fmla="*/ 3382812 h 3396750"/>
              <a:gd name="connsiteX5" fmla="*/ 0 w 4490751"/>
              <a:gd name="connsiteY5" fmla="*/ 3396750 h 3396750"/>
              <a:gd name="connsiteX6" fmla="*/ 0 w 4490751"/>
              <a:gd name="connsiteY6" fmla="*/ 216478 h 3396750"/>
              <a:gd name="connsiteX7" fmla="*/ 139994 w 4490751"/>
              <a:gd name="connsiteY7" fmla="*/ 214254 h 3396750"/>
              <a:gd name="connsiteX8" fmla="*/ 1241659 w 4490751"/>
              <a:gd name="connsiteY8" fmla="*/ 203985 h 3396750"/>
              <a:gd name="connsiteX9" fmla="*/ 3352070 w 4490751"/>
              <a:gd name="connsiteY9" fmla="*/ 242 h 3396750"/>
              <a:gd name="connsiteX0" fmla="*/ 3352070 w 4492775"/>
              <a:gd name="connsiteY0" fmla="*/ 242 h 3396750"/>
              <a:gd name="connsiteX1" fmla="*/ 4090737 w 4492775"/>
              <a:gd name="connsiteY1" fmla="*/ 184734 h 3396750"/>
              <a:gd name="connsiteX2" fmla="*/ 4273617 w 4492775"/>
              <a:gd name="connsiteY2" fmla="*/ 2745054 h 3396750"/>
              <a:gd name="connsiteX3" fmla="*/ 2209118 w 4492775"/>
              <a:gd name="connsiteY3" fmla="*/ 2908423 h 3396750"/>
              <a:gd name="connsiteX4" fmla="*/ 78722 w 4492775"/>
              <a:gd name="connsiteY4" fmla="*/ 3382812 h 3396750"/>
              <a:gd name="connsiteX5" fmla="*/ 0 w 4492775"/>
              <a:gd name="connsiteY5" fmla="*/ 3396750 h 3396750"/>
              <a:gd name="connsiteX6" fmla="*/ 0 w 4492775"/>
              <a:gd name="connsiteY6" fmla="*/ 216478 h 3396750"/>
              <a:gd name="connsiteX7" fmla="*/ 139994 w 4492775"/>
              <a:gd name="connsiteY7" fmla="*/ 214254 h 3396750"/>
              <a:gd name="connsiteX8" fmla="*/ 1241659 w 4492775"/>
              <a:gd name="connsiteY8" fmla="*/ 203985 h 3396750"/>
              <a:gd name="connsiteX9" fmla="*/ 3352070 w 4492775"/>
              <a:gd name="connsiteY9" fmla="*/ 242 h 3396750"/>
              <a:gd name="connsiteX0" fmla="*/ 3386596 w 4400423"/>
              <a:gd name="connsiteY0" fmla="*/ 129950 h 3434873"/>
              <a:gd name="connsiteX1" fmla="*/ 4090737 w 4400423"/>
              <a:gd name="connsiteY1" fmla="*/ 222857 h 3434873"/>
              <a:gd name="connsiteX2" fmla="*/ 4273617 w 4400423"/>
              <a:gd name="connsiteY2" fmla="*/ 2783177 h 3434873"/>
              <a:gd name="connsiteX3" fmla="*/ 2209118 w 4400423"/>
              <a:gd name="connsiteY3" fmla="*/ 2946546 h 3434873"/>
              <a:gd name="connsiteX4" fmla="*/ 78722 w 4400423"/>
              <a:gd name="connsiteY4" fmla="*/ 3420935 h 3434873"/>
              <a:gd name="connsiteX5" fmla="*/ 0 w 4400423"/>
              <a:gd name="connsiteY5" fmla="*/ 3434873 h 3434873"/>
              <a:gd name="connsiteX6" fmla="*/ 0 w 4400423"/>
              <a:gd name="connsiteY6" fmla="*/ 254601 h 3434873"/>
              <a:gd name="connsiteX7" fmla="*/ 139994 w 4400423"/>
              <a:gd name="connsiteY7" fmla="*/ 252377 h 3434873"/>
              <a:gd name="connsiteX8" fmla="*/ 1241659 w 4400423"/>
              <a:gd name="connsiteY8" fmla="*/ 242108 h 3434873"/>
              <a:gd name="connsiteX9" fmla="*/ 3386596 w 4400423"/>
              <a:gd name="connsiteY9" fmla="*/ 129950 h 343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0423" h="3434873">
                <a:moveTo>
                  <a:pt x="3386596" y="129950"/>
                </a:moveTo>
                <a:cubicBezTo>
                  <a:pt x="3700711" y="133718"/>
                  <a:pt x="3942900" y="-219348"/>
                  <a:pt x="4090737" y="222857"/>
                </a:cubicBezTo>
                <a:cubicBezTo>
                  <a:pt x="4238574" y="665062"/>
                  <a:pt x="4587220" y="2329229"/>
                  <a:pt x="4273617" y="2783177"/>
                </a:cubicBezTo>
                <a:cubicBezTo>
                  <a:pt x="3960014" y="3237125"/>
                  <a:pt x="2823531" y="2827835"/>
                  <a:pt x="2209118" y="2946546"/>
                </a:cubicBezTo>
                <a:lnTo>
                  <a:pt x="78722" y="3420935"/>
                </a:lnTo>
                <a:lnTo>
                  <a:pt x="0" y="3434873"/>
                </a:lnTo>
                <a:lnTo>
                  <a:pt x="0" y="254601"/>
                </a:lnTo>
                <a:lnTo>
                  <a:pt x="139994" y="252377"/>
                </a:lnTo>
                <a:lnTo>
                  <a:pt x="1241659" y="242108"/>
                </a:lnTo>
                <a:cubicBezTo>
                  <a:pt x="1740167" y="237696"/>
                  <a:pt x="2695542" y="121661"/>
                  <a:pt x="3386596" y="129950"/>
                </a:cubicBezTo>
                <a:close/>
              </a:path>
            </a:pathLst>
          </a:custGeom>
          <a:gradFill flip="none" rotWithShape="1">
            <a:gsLst>
              <a:gs pos="69000">
                <a:srgbClr val="0F2061">
                  <a:alpha val="64000"/>
                </a:srgbClr>
              </a:gs>
              <a:gs pos="19000">
                <a:srgbClr val="C00000">
                  <a:alpha val="62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269875" indent="-92075"/>
            <a:endParaRPr lang="ru-RU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0936" y="1604559"/>
            <a:ext cx="27091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5F3DF"/>
                </a:solidFill>
                <a:latin typeface="Book Antiqua" panose="02040602050305030304" pitchFamily="18" charset="0"/>
              </a:rPr>
              <a:t>В нашей работе личностный потенциал рассматривается </a:t>
            </a:r>
            <a:r>
              <a:rPr lang="ru-RU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/>
            </a:r>
            <a:br>
              <a:rPr lang="ru-RU" dirty="0" smtClean="0">
                <a:solidFill>
                  <a:srgbClr val="F5F3DF"/>
                </a:solidFill>
                <a:latin typeface="Book Antiqua" panose="02040602050305030304" pitchFamily="18" charset="0"/>
              </a:rPr>
            </a:br>
            <a:r>
              <a:rPr lang="ru-RU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с </a:t>
            </a:r>
            <a:r>
              <a:rPr lang="ru-RU" dirty="0">
                <a:solidFill>
                  <a:srgbClr val="F5F3DF"/>
                </a:solidFill>
                <a:latin typeface="Book Antiqua" panose="02040602050305030304" pitchFamily="18" charset="0"/>
              </a:rPr>
              <a:t>позиций </a:t>
            </a:r>
            <a:endParaRPr lang="ru-RU" dirty="0" smtClean="0">
              <a:solidFill>
                <a:srgbClr val="F5F3DF"/>
              </a:solidFill>
              <a:latin typeface="Book Antiqua" panose="0204060205030503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Д. ЛЕОНТЬЕВА </a:t>
            </a:r>
          </a:p>
          <a:p>
            <a:r>
              <a:rPr lang="ru-RU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</a:t>
            </a:r>
            <a:r>
              <a:rPr lang="ru-RU" b="1" dirty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потенциал </a:t>
            </a:r>
            <a:r>
              <a:rPr lang="ru-RU" b="1" dirty="0" err="1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саморегуляции</a:t>
            </a:r>
            <a:r>
              <a:rPr lang="ru-RU" b="1" dirty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ru-RU" b="1" dirty="0" smtClean="0">
              <a:solidFill>
                <a:srgbClr val="F5F3D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b="1" dirty="0" smtClean="0">
                <a:solidFill>
                  <a:srgbClr val="F5F3D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как </a:t>
            </a:r>
            <a:r>
              <a:rPr lang="ru-RU" b="1" dirty="0">
                <a:solidFill>
                  <a:srgbClr val="F5F3DF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система </a:t>
            </a:r>
            <a:r>
              <a:rPr lang="ru-RU" dirty="0">
                <a:solidFill>
                  <a:srgbClr val="F5F3DF"/>
                </a:solidFill>
                <a:latin typeface="Book Antiqua" panose="02040602050305030304" pitchFamily="18" charset="0"/>
              </a:rPr>
              <a:t>индивидуальных различий, </a:t>
            </a:r>
            <a:r>
              <a:rPr lang="ru-RU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связанных </a:t>
            </a:r>
            <a:br>
              <a:rPr lang="ru-RU" dirty="0" smtClean="0">
                <a:solidFill>
                  <a:srgbClr val="F5F3DF"/>
                </a:solidFill>
                <a:latin typeface="Book Antiqua" panose="02040602050305030304" pitchFamily="18" charset="0"/>
              </a:rPr>
            </a:br>
            <a:r>
              <a:rPr lang="ru-RU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с </a:t>
            </a:r>
            <a:r>
              <a:rPr lang="ru-RU" dirty="0">
                <a:solidFill>
                  <a:srgbClr val="F5F3DF"/>
                </a:solidFill>
                <a:latin typeface="Book Antiqua" panose="02040602050305030304" pitchFamily="18" charset="0"/>
              </a:rPr>
              <a:t>управлением психологической энергетикой.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904" y="3559472"/>
            <a:ext cx="311130" cy="31298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5" y="3162236"/>
            <a:ext cx="282681" cy="28436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44" y="3025363"/>
            <a:ext cx="277404" cy="27905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44" y="4373688"/>
            <a:ext cx="276931" cy="2785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17" y="356260"/>
            <a:ext cx="602378" cy="1835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lum/>
          </a:blip>
          <a:srcRect l="2696" t="858" r="3611" b="2698"/>
          <a:stretch/>
        </p:blipFill>
        <p:spPr>
          <a:xfrm>
            <a:off x="10620000" y="267834"/>
            <a:ext cx="1152000" cy="1080000"/>
          </a:xfrm>
          <a:prstGeom prst="rect">
            <a:avLst/>
          </a:prstGeom>
          <a:solidFill>
            <a:schemeClr val="tx1">
              <a:alpha val="23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56111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6">
            <a:extLst>
              <a:ext uri="{FF2B5EF4-FFF2-40B4-BE49-F238E27FC236}">
                <a16:creationId xmlns:a16="http://schemas.microsoft.com/office/drawing/2014/main" xmlns="" id="{616897B6-FE45-422D-9F6D-A4251E463CFE}"/>
              </a:ext>
            </a:extLst>
          </p:cNvPr>
          <p:cNvSpPr/>
          <p:nvPr/>
        </p:nvSpPr>
        <p:spPr>
          <a:xfrm>
            <a:off x="168651" y="840038"/>
            <a:ext cx="3725656" cy="5692628"/>
          </a:xfrm>
          <a:custGeom>
            <a:avLst/>
            <a:gdLst>
              <a:gd name="connsiteX0" fmla="*/ 0 w 5337680"/>
              <a:gd name="connsiteY0" fmla="*/ 889631 h 5675293"/>
              <a:gd name="connsiteX1" fmla="*/ 889631 w 5337680"/>
              <a:gd name="connsiteY1" fmla="*/ 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1764447 w 5337680"/>
              <a:gd name="connsiteY1" fmla="*/ 150421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93065 h 5678727"/>
              <a:gd name="connsiteX1" fmla="*/ 1332977 w 5337680"/>
              <a:gd name="connsiteY1" fmla="*/ 145938 h 5678727"/>
              <a:gd name="connsiteX2" fmla="*/ 4448049 w 5337680"/>
              <a:gd name="connsiteY2" fmla="*/ 3434 h 5678727"/>
              <a:gd name="connsiteX3" fmla="*/ 5337680 w 5337680"/>
              <a:gd name="connsiteY3" fmla="*/ 893065 h 5678727"/>
              <a:gd name="connsiteX4" fmla="*/ 5159550 w 5337680"/>
              <a:gd name="connsiteY4" fmla="*/ 4745553 h 5678727"/>
              <a:gd name="connsiteX5" fmla="*/ 4455966 w 5337680"/>
              <a:gd name="connsiteY5" fmla="*/ 5579766 h 5678727"/>
              <a:gd name="connsiteX6" fmla="*/ 889631 w 5337680"/>
              <a:gd name="connsiteY6" fmla="*/ 5678727 h 5678727"/>
              <a:gd name="connsiteX7" fmla="*/ 158338 w 5337680"/>
              <a:gd name="connsiteY7" fmla="*/ 4765345 h 5678727"/>
              <a:gd name="connsiteX8" fmla="*/ 0 w 5337680"/>
              <a:gd name="connsiteY8" fmla="*/ 893065 h 5678727"/>
              <a:gd name="connsiteX0" fmla="*/ 0 w 5337680"/>
              <a:gd name="connsiteY0" fmla="*/ 889631 h 5675293"/>
              <a:gd name="connsiteX1" fmla="*/ 1332977 w 5337680"/>
              <a:gd name="connsiteY1" fmla="*/ 142504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921299 h 5706961"/>
              <a:gd name="connsiteX1" fmla="*/ 1234016 w 5337680"/>
              <a:gd name="connsiteY1" fmla="*/ 0 h 5706961"/>
              <a:gd name="connsiteX2" fmla="*/ 4448049 w 5337680"/>
              <a:gd name="connsiteY2" fmla="*/ 31668 h 5706961"/>
              <a:gd name="connsiteX3" fmla="*/ 5337680 w 5337680"/>
              <a:gd name="connsiteY3" fmla="*/ 921299 h 5706961"/>
              <a:gd name="connsiteX4" fmla="*/ 5159550 w 5337680"/>
              <a:gd name="connsiteY4" fmla="*/ 4773787 h 5706961"/>
              <a:gd name="connsiteX5" fmla="*/ 4455966 w 5337680"/>
              <a:gd name="connsiteY5" fmla="*/ 5608000 h 5706961"/>
              <a:gd name="connsiteX6" fmla="*/ 889631 w 5337680"/>
              <a:gd name="connsiteY6" fmla="*/ 5706961 h 5706961"/>
              <a:gd name="connsiteX7" fmla="*/ 158338 w 5337680"/>
              <a:gd name="connsiteY7" fmla="*/ 4793579 h 5706961"/>
              <a:gd name="connsiteX8" fmla="*/ 0 w 5337680"/>
              <a:gd name="connsiteY8" fmla="*/ 921299 h 5706961"/>
              <a:gd name="connsiteX0" fmla="*/ 0 w 5300362"/>
              <a:gd name="connsiteY0" fmla="*/ 921299 h 5706961"/>
              <a:gd name="connsiteX1" fmla="*/ 1234016 w 5300362"/>
              <a:gd name="connsiteY1" fmla="*/ 0 h 5706961"/>
              <a:gd name="connsiteX2" fmla="*/ 4448049 w 5300362"/>
              <a:gd name="connsiteY2" fmla="*/ 31668 h 5706961"/>
              <a:gd name="connsiteX3" fmla="*/ 5290179 w 5300362"/>
              <a:gd name="connsiteY3" fmla="*/ 1131096 h 5706961"/>
              <a:gd name="connsiteX4" fmla="*/ 5159550 w 5300362"/>
              <a:gd name="connsiteY4" fmla="*/ 4773787 h 5706961"/>
              <a:gd name="connsiteX5" fmla="*/ 4455966 w 5300362"/>
              <a:gd name="connsiteY5" fmla="*/ 5608000 h 5706961"/>
              <a:gd name="connsiteX6" fmla="*/ 889631 w 5300362"/>
              <a:gd name="connsiteY6" fmla="*/ 5706961 h 5706961"/>
              <a:gd name="connsiteX7" fmla="*/ 158338 w 5300362"/>
              <a:gd name="connsiteY7" fmla="*/ 4793579 h 5706961"/>
              <a:gd name="connsiteX8" fmla="*/ 0 w 5300362"/>
              <a:gd name="connsiteY8" fmla="*/ 921299 h 5706961"/>
              <a:gd name="connsiteX0" fmla="*/ 127564 w 5427926"/>
              <a:gd name="connsiteY0" fmla="*/ 921299 h 5706961"/>
              <a:gd name="connsiteX1" fmla="*/ 1361580 w 5427926"/>
              <a:gd name="connsiteY1" fmla="*/ 0 h 5706961"/>
              <a:gd name="connsiteX2" fmla="*/ 4575613 w 5427926"/>
              <a:gd name="connsiteY2" fmla="*/ 31668 h 5706961"/>
              <a:gd name="connsiteX3" fmla="*/ 5417743 w 5427926"/>
              <a:gd name="connsiteY3" fmla="*/ 1131096 h 5706961"/>
              <a:gd name="connsiteX4" fmla="*/ 5287114 w 5427926"/>
              <a:gd name="connsiteY4" fmla="*/ 4773787 h 5706961"/>
              <a:gd name="connsiteX5" fmla="*/ 4583530 w 5427926"/>
              <a:gd name="connsiteY5" fmla="*/ 5608000 h 5706961"/>
              <a:gd name="connsiteX6" fmla="*/ 1017195 w 5427926"/>
              <a:gd name="connsiteY6" fmla="*/ 5706961 h 5706961"/>
              <a:gd name="connsiteX7" fmla="*/ 95897 w 5427926"/>
              <a:gd name="connsiteY7" fmla="*/ 4991501 h 5706961"/>
              <a:gd name="connsiteX8" fmla="*/ 127564 w 5427926"/>
              <a:gd name="connsiteY8" fmla="*/ 921299 h 5706961"/>
              <a:gd name="connsiteX0" fmla="*/ 75074 w 5375436"/>
              <a:gd name="connsiteY0" fmla="*/ 921299 h 5706961"/>
              <a:gd name="connsiteX1" fmla="*/ 1309090 w 5375436"/>
              <a:gd name="connsiteY1" fmla="*/ 0 h 5706961"/>
              <a:gd name="connsiteX2" fmla="*/ 4523123 w 5375436"/>
              <a:gd name="connsiteY2" fmla="*/ 31668 h 5706961"/>
              <a:gd name="connsiteX3" fmla="*/ 5365253 w 5375436"/>
              <a:gd name="connsiteY3" fmla="*/ 1131096 h 5706961"/>
              <a:gd name="connsiteX4" fmla="*/ 5234624 w 5375436"/>
              <a:gd name="connsiteY4" fmla="*/ 4773787 h 5706961"/>
              <a:gd name="connsiteX5" fmla="*/ 4531040 w 5375436"/>
              <a:gd name="connsiteY5" fmla="*/ 5608000 h 5706961"/>
              <a:gd name="connsiteX6" fmla="*/ 964705 w 5375436"/>
              <a:gd name="connsiteY6" fmla="*/ 5706961 h 5706961"/>
              <a:gd name="connsiteX7" fmla="*/ 110700 w 5375436"/>
              <a:gd name="connsiteY7" fmla="*/ 4991501 h 5706961"/>
              <a:gd name="connsiteX8" fmla="*/ 75074 w 5375436"/>
              <a:gd name="connsiteY8" fmla="*/ 921299 h 570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5436" h="5706961">
                <a:moveTo>
                  <a:pt x="75074" y="921299"/>
                </a:moveTo>
                <a:cubicBezTo>
                  <a:pt x="75074" y="429969"/>
                  <a:pt x="505043" y="7917"/>
                  <a:pt x="1309090" y="0"/>
                </a:cubicBezTo>
                <a:lnTo>
                  <a:pt x="4523123" y="31668"/>
                </a:lnTo>
                <a:cubicBezTo>
                  <a:pt x="5014453" y="31668"/>
                  <a:pt x="5365253" y="639766"/>
                  <a:pt x="5365253" y="1131096"/>
                </a:cubicBezTo>
                <a:cubicBezTo>
                  <a:pt x="5305876" y="2415259"/>
                  <a:pt x="5491923" y="3489624"/>
                  <a:pt x="5234624" y="4773787"/>
                </a:cubicBezTo>
                <a:cubicBezTo>
                  <a:pt x="5234624" y="5265117"/>
                  <a:pt x="5022370" y="5608000"/>
                  <a:pt x="4531040" y="5608000"/>
                </a:cubicBezTo>
                <a:cubicBezTo>
                  <a:pt x="3278927" y="5288685"/>
                  <a:pt x="2153483" y="5673974"/>
                  <a:pt x="964705" y="5706961"/>
                </a:cubicBezTo>
                <a:cubicBezTo>
                  <a:pt x="473375" y="5706961"/>
                  <a:pt x="110700" y="5482831"/>
                  <a:pt x="110700" y="4991501"/>
                </a:cubicBezTo>
                <a:cubicBezTo>
                  <a:pt x="-143959" y="3700741"/>
                  <a:pt x="127853" y="2212059"/>
                  <a:pt x="75074" y="921299"/>
                </a:cubicBezTo>
                <a:close/>
              </a:path>
            </a:pathLst>
          </a:custGeom>
          <a:gradFill>
            <a:gsLst>
              <a:gs pos="39000">
                <a:schemeClr val="bg2">
                  <a:lumMod val="75000"/>
                  <a:alpha val="66000"/>
                </a:schemeClr>
              </a:gs>
              <a:gs pos="77000">
                <a:srgbClr val="860000">
                  <a:alpha val="92000"/>
                </a:srgb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>
              <a:tabLst>
                <a:tab pos="4394200" algn="l"/>
              </a:tabLst>
            </a:pPr>
            <a:endParaRPr lang="ru-RU" sz="2000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5" name="Скругленный прямоугольник 16">
            <a:extLst>
              <a:ext uri="{FF2B5EF4-FFF2-40B4-BE49-F238E27FC236}">
                <a16:creationId xmlns:a16="http://schemas.microsoft.com/office/drawing/2014/main" xmlns="" id="{616897B6-FE45-422D-9F6D-A4251E463CFE}"/>
              </a:ext>
            </a:extLst>
          </p:cNvPr>
          <p:cNvSpPr/>
          <p:nvPr/>
        </p:nvSpPr>
        <p:spPr>
          <a:xfrm>
            <a:off x="3987161" y="1630087"/>
            <a:ext cx="2669632" cy="5189112"/>
          </a:xfrm>
          <a:custGeom>
            <a:avLst/>
            <a:gdLst>
              <a:gd name="connsiteX0" fmla="*/ 0 w 5337680"/>
              <a:gd name="connsiteY0" fmla="*/ 889631 h 5675293"/>
              <a:gd name="connsiteX1" fmla="*/ 889631 w 5337680"/>
              <a:gd name="connsiteY1" fmla="*/ 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1764447 w 5337680"/>
              <a:gd name="connsiteY1" fmla="*/ 150421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93065 h 5678727"/>
              <a:gd name="connsiteX1" fmla="*/ 1332977 w 5337680"/>
              <a:gd name="connsiteY1" fmla="*/ 145938 h 5678727"/>
              <a:gd name="connsiteX2" fmla="*/ 4448049 w 5337680"/>
              <a:gd name="connsiteY2" fmla="*/ 3434 h 5678727"/>
              <a:gd name="connsiteX3" fmla="*/ 5337680 w 5337680"/>
              <a:gd name="connsiteY3" fmla="*/ 893065 h 5678727"/>
              <a:gd name="connsiteX4" fmla="*/ 5159550 w 5337680"/>
              <a:gd name="connsiteY4" fmla="*/ 4745553 h 5678727"/>
              <a:gd name="connsiteX5" fmla="*/ 4455966 w 5337680"/>
              <a:gd name="connsiteY5" fmla="*/ 5579766 h 5678727"/>
              <a:gd name="connsiteX6" fmla="*/ 889631 w 5337680"/>
              <a:gd name="connsiteY6" fmla="*/ 5678727 h 5678727"/>
              <a:gd name="connsiteX7" fmla="*/ 158338 w 5337680"/>
              <a:gd name="connsiteY7" fmla="*/ 4765345 h 5678727"/>
              <a:gd name="connsiteX8" fmla="*/ 0 w 5337680"/>
              <a:gd name="connsiteY8" fmla="*/ 893065 h 5678727"/>
              <a:gd name="connsiteX0" fmla="*/ 0 w 5337680"/>
              <a:gd name="connsiteY0" fmla="*/ 889631 h 5675293"/>
              <a:gd name="connsiteX1" fmla="*/ 1332977 w 5337680"/>
              <a:gd name="connsiteY1" fmla="*/ 142504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921299 h 5706961"/>
              <a:gd name="connsiteX1" fmla="*/ 1234016 w 5337680"/>
              <a:gd name="connsiteY1" fmla="*/ 0 h 5706961"/>
              <a:gd name="connsiteX2" fmla="*/ 4448049 w 5337680"/>
              <a:gd name="connsiteY2" fmla="*/ 31668 h 5706961"/>
              <a:gd name="connsiteX3" fmla="*/ 5337680 w 5337680"/>
              <a:gd name="connsiteY3" fmla="*/ 921299 h 5706961"/>
              <a:gd name="connsiteX4" fmla="*/ 5159550 w 5337680"/>
              <a:gd name="connsiteY4" fmla="*/ 4773787 h 5706961"/>
              <a:gd name="connsiteX5" fmla="*/ 4455966 w 5337680"/>
              <a:gd name="connsiteY5" fmla="*/ 5608000 h 5706961"/>
              <a:gd name="connsiteX6" fmla="*/ 889631 w 5337680"/>
              <a:gd name="connsiteY6" fmla="*/ 5706961 h 5706961"/>
              <a:gd name="connsiteX7" fmla="*/ 158338 w 5337680"/>
              <a:gd name="connsiteY7" fmla="*/ 4793579 h 5706961"/>
              <a:gd name="connsiteX8" fmla="*/ 0 w 5337680"/>
              <a:gd name="connsiteY8" fmla="*/ 921299 h 5706961"/>
              <a:gd name="connsiteX0" fmla="*/ 0 w 5300362"/>
              <a:gd name="connsiteY0" fmla="*/ 921299 h 5706961"/>
              <a:gd name="connsiteX1" fmla="*/ 1234016 w 5300362"/>
              <a:gd name="connsiteY1" fmla="*/ 0 h 5706961"/>
              <a:gd name="connsiteX2" fmla="*/ 4448049 w 5300362"/>
              <a:gd name="connsiteY2" fmla="*/ 31668 h 5706961"/>
              <a:gd name="connsiteX3" fmla="*/ 5290179 w 5300362"/>
              <a:gd name="connsiteY3" fmla="*/ 1131096 h 5706961"/>
              <a:gd name="connsiteX4" fmla="*/ 5159550 w 5300362"/>
              <a:gd name="connsiteY4" fmla="*/ 4773787 h 5706961"/>
              <a:gd name="connsiteX5" fmla="*/ 4455966 w 5300362"/>
              <a:gd name="connsiteY5" fmla="*/ 5608000 h 5706961"/>
              <a:gd name="connsiteX6" fmla="*/ 889631 w 5300362"/>
              <a:gd name="connsiteY6" fmla="*/ 5706961 h 5706961"/>
              <a:gd name="connsiteX7" fmla="*/ 158338 w 5300362"/>
              <a:gd name="connsiteY7" fmla="*/ 4793579 h 5706961"/>
              <a:gd name="connsiteX8" fmla="*/ 0 w 5300362"/>
              <a:gd name="connsiteY8" fmla="*/ 921299 h 5706961"/>
              <a:gd name="connsiteX0" fmla="*/ 127564 w 5427926"/>
              <a:gd name="connsiteY0" fmla="*/ 921299 h 5706961"/>
              <a:gd name="connsiteX1" fmla="*/ 1361580 w 5427926"/>
              <a:gd name="connsiteY1" fmla="*/ 0 h 5706961"/>
              <a:gd name="connsiteX2" fmla="*/ 4575613 w 5427926"/>
              <a:gd name="connsiteY2" fmla="*/ 31668 h 5706961"/>
              <a:gd name="connsiteX3" fmla="*/ 5417743 w 5427926"/>
              <a:gd name="connsiteY3" fmla="*/ 1131096 h 5706961"/>
              <a:gd name="connsiteX4" fmla="*/ 5287114 w 5427926"/>
              <a:gd name="connsiteY4" fmla="*/ 4773787 h 5706961"/>
              <a:gd name="connsiteX5" fmla="*/ 4583530 w 5427926"/>
              <a:gd name="connsiteY5" fmla="*/ 5608000 h 5706961"/>
              <a:gd name="connsiteX6" fmla="*/ 1017195 w 5427926"/>
              <a:gd name="connsiteY6" fmla="*/ 5706961 h 5706961"/>
              <a:gd name="connsiteX7" fmla="*/ 95897 w 5427926"/>
              <a:gd name="connsiteY7" fmla="*/ 4991501 h 5706961"/>
              <a:gd name="connsiteX8" fmla="*/ 127564 w 5427926"/>
              <a:gd name="connsiteY8" fmla="*/ 921299 h 5706961"/>
              <a:gd name="connsiteX0" fmla="*/ 75074 w 5375436"/>
              <a:gd name="connsiteY0" fmla="*/ 921299 h 5706961"/>
              <a:gd name="connsiteX1" fmla="*/ 1309090 w 5375436"/>
              <a:gd name="connsiteY1" fmla="*/ 0 h 5706961"/>
              <a:gd name="connsiteX2" fmla="*/ 4523123 w 5375436"/>
              <a:gd name="connsiteY2" fmla="*/ 31668 h 5706961"/>
              <a:gd name="connsiteX3" fmla="*/ 5365253 w 5375436"/>
              <a:gd name="connsiteY3" fmla="*/ 1131096 h 5706961"/>
              <a:gd name="connsiteX4" fmla="*/ 5234624 w 5375436"/>
              <a:gd name="connsiteY4" fmla="*/ 4773787 h 5706961"/>
              <a:gd name="connsiteX5" fmla="*/ 4531040 w 5375436"/>
              <a:gd name="connsiteY5" fmla="*/ 5608000 h 5706961"/>
              <a:gd name="connsiteX6" fmla="*/ 964705 w 5375436"/>
              <a:gd name="connsiteY6" fmla="*/ 5706961 h 5706961"/>
              <a:gd name="connsiteX7" fmla="*/ 110700 w 5375436"/>
              <a:gd name="connsiteY7" fmla="*/ 4991501 h 5706961"/>
              <a:gd name="connsiteX8" fmla="*/ 75074 w 5375436"/>
              <a:gd name="connsiteY8" fmla="*/ 921299 h 570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5436" h="5706961">
                <a:moveTo>
                  <a:pt x="75074" y="921299"/>
                </a:moveTo>
                <a:cubicBezTo>
                  <a:pt x="75074" y="429969"/>
                  <a:pt x="505043" y="7917"/>
                  <a:pt x="1309090" y="0"/>
                </a:cubicBezTo>
                <a:lnTo>
                  <a:pt x="4523123" y="31668"/>
                </a:lnTo>
                <a:cubicBezTo>
                  <a:pt x="5014453" y="31668"/>
                  <a:pt x="5365253" y="639766"/>
                  <a:pt x="5365253" y="1131096"/>
                </a:cubicBezTo>
                <a:cubicBezTo>
                  <a:pt x="5305876" y="2415259"/>
                  <a:pt x="5491923" y="3489624"/>
                  <a:pt x="5234624" y="4773787"/>
                </a:cubicBezTo>
                <a:cubicBezTo>
                  <a:pt x="5234624" y="5265117"/>
                  <a:pt x="5022370" y="5608000"/>
                  <a:pt x="4531040" y="5608000"/>
                </a:cubicBezTo>
                <a:cubicBezTo>
                  <a:pt x="3278927" y="5288685"/>
                  <a:pt x="2153483" y="5673974"/>
                  <a:pt x="964705" y="5706961"/>
                </a:cubicBezTo>
                <a:cubicBezTo>
                  <a:pt x="473375" y="5706961"/>
                  <a:pt x="110700" y="5482831"/>
                  <a:pt x="110700" y="4991501"/>
                </a:cubicBezTo>
                <a:cubicBezTo>
                  <a:pt x="-143959" y="3700741"/>
                  <a:pt x="127853" y="2212059"/>
                  <a:pt x="75074" y="921299"/>
                </a:cubicBezTo>
                <a:close/>
              </a:path>
            </a:pathLst>
          </a:custGeom>
          <a:gradFill>
            <a:gsLst>
              <a:gs pos="39000">
                <a:srgbClr val="0F2061">
                  <a:alpha val="87000"/>
                </a:srgbClr>
              </a:gs>
              <a:gs pos="77000">
                <a:srgbClr val="860000">
                  <a:alpha val="92000"/>
                  <a:lumMod val="82000"/>
                </a:srgb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/>
            <a:r>
              <a:rPr lang="ru-RU" sz="1600" b="1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.</a:t>
            </a:r>
            <a:r>
              <a:rPr lang="ru-RU" sz="1600" dirty="0">
                <a:solidFill>
                  <a:srgbClr val="F5F3DF"/>
                </a:solidFill>
                <a:latin typeface="Georgia" panose="02040502050405020303" pitchFamily="18" charset="0"/>
              </a:rPr>
              <a:t/>
            </a:r>
            <a:br>
              <a:rPr lang="ru-RU" sz="1600" dirty="0">
                <a:solidFill>
                  <a:srgbClr val="F5F3DF"/>
                </a:solidFill>
                <a:latin typeface="Georgia" panose="02040502050405020303" pitchFamily="18" charset="0"/>
              </a:rPr>
            </a:br>
            <a:endParaRPr lang="ru-RU" sz="1600" dirty="0">
              <a:solidFill>
                <a:srgbClr val="F5F3DF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Скругленный прямоугольник 16">
            <a:extLst>
              <a:ext uri="{FF2B5EF4-FFF2-40B4-BE49-F238E27FC236}">
                <a16:creationId xmlns:a16="http://schemas.microsoft.com/office/drawing/2014/main" xmlns="" id="{616897B6-FE45-422D-9F6D-A4251E463CFE}"/>
              </a:ext>
            </a:extLst>
          </p:cNvPr>
          <p:cNvSpPr/>
          <p:nvPr/>
        </p:nvSpPr>
        <p:spPr>
          <a:xfrm>
            <a:off x="4122651" y="1004203"/>
            <a:ext cx="2504175" cy="1132587"/>
          </a:xfrm>
          <a:custGeom>
            <a:avLst/>
            <a:gdLst>
              <a:gd name="connsiteX0" fmla="*/ 0 w 5337680"/>
              <a:gd name="connsiteY0" fmla="*/ 889631 h 5675293"/>
              <a:gd name="connsiteX1" fmla="*/ 889631 w 5337680"/>
              <a:gd name="connsiteY1" fmla="*/ 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1764447 w 5337680"/>
              <a:gd name="connsiteY1" fmla="*/ 150421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93065 h 5678727"/>
              <a:gd name="connsiteX1" fmla="*/ 1332977 w 5337680"/>
              <a:gd name="connsiteY1" fmla="*/ 145938 h 5678727"/>
              <a:gd name="connsiteX2" fmla="*/ 4448049 w 5337680"/>
              <a:gd name="connsiteY2" fmla="*/ 3434 h 5678727"/>
              <a:gd name="connsiteX3" fmla="*/ 5337680 w 5337680"/>
              <a:gd name="connsiteY3" fmla="*/ 893065 h 5678727"/>
              <a:gd name="connsiteX4" fmla="*/ 5159550 w 5337680"/>
              <a:gd name="connsiteY4" fmla="*/ 4745553 h 5678727"/>
              <a:gd name="connsiteX5" fmla="*/ 4455966 w 5337680"/>
              <a:gd name="connsiteY5" fmla="*/ 5579766 h 5678727"/>
              <a:gd name="connsiteX6" fmla="*/ 889631 w 5337680"/>
              <a:gd name="connsiteY6" fmla="*/ 5678727 h 5678727"/>
              <a:gd name="connsiteX7" fmla="*/ 158338 w 5337680"/>
              <a:gd name="connsiteY7" fmla="*/ 4765345 h 5678727"/>
              <a:gd name="connsiteX8" fmla="*/ 0 w 5337680"/>
              <a:gd name="connsiteY8" fmla="*/ 893065 h 5678727"/>
              <a:gd name="connsiteX0" fmla="*/ 0 w 5337680"/>
              <a:gd name="connsiteY0" fmla="*/ 889631 h 5675293"/>
              <a:gd name="connsiteX1" fmla="*/ 1332977 w 5337680"/>
              <a:gd name="connsiteY1" fmla="*/ 142504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921299 h 5706961"/>
              <a:gd name="connsiteX1" fmla="*/ 1234016 w 5337680"/>
              <a:gd name="connsiteY1" fmla="*/ 0 h 5706961"/>
              <a:gd name="connsiteX2" fmla="*/ 4448049 w 5337680"/>
              <a:gd name="connsiteY2" fmla="*/ 31668 h 5706961"/>
              <a:gd name="connsiteX3" fmla="*/ 5337680 w 5337680"/>
              <a:gd name="connsiteY3" fmla="*/ 921299 h 5706961"/>
              <a:gd name="connsiteX4" fmla="*/ 5159550 w 5337680"/>
              <a:gd name="connsiteY4" fmla="*/ 4773787 h 5706961"/>
              <a:gd name="connsiteX5" fmla="*/ 4455966 w 5337680"/>
              <a:gd name="connsiteY5" fmla="*/ 5608000 h 5706961"/>
              <a:gd name="connsiteX6" fmla="*/ 889631 w 5337680"/>
              <a:gd name="connsiteY6" fmla="*/ 5706961 h 5706961"/>
              <a:gd name="connsiteX7" fmla="*/ 158338 w 5337680"/>
              <a:gd name="connsiteY7" fmla="*/ 4793579 h 5706961"/>
              <a:gd name="connsiteX8" fmla="*/ 0 w 5337680"/>
              <a:gd name="connsiteY8" fmla="*/ 921299 h 5706961"/>
              <a:gd name="connsiteX0" fmla="*/ 0 w 5300362"/>
              <a:gd name="connsiteY0" fmla="*/ 921299 h 5706961"/>
              <a:gd name="connsiteX1" fmla="*/ 1234016 w 5300362"/>
              <a:gd name="connsiteY1" fmla="*/ 0 h 5706961"/>
              <a:gd name="connsiteX2" fmla="*/ 4448049 w 5300362"/>
              <a:gd name="connsiteY2" fmla="*/ 31668 h 5706961"/>
              <a:gd name="connsiteX3" fmla="*/ 5290179 w 5300362"/>
              <a:gd name="connsiteY3" fmla="*/ 1131096 h 5706961"/>
              <a:gd name="connsiteX4" fmla="*/ 5159550 w 5300362"/>
              <a:gd name="connsiteY4" fmla="*/ 4773787 h 5706961"/>
              <a:gd name="connsiteX5" fmla="*/ 4455966 w 5300362"/>
              <a:gd name="connsiteY5" fmla="*/ 5608000 h 5706961"/>
              <a:gd name="connsiteX6" fmla="*/ 889631 w 5300362"/>
              <a:gd name="connsiteY6" fmla="*/ 5706961 h 5706961"/>
              <a:gd name="connsiteX7" fmla="*/ 158338 w 5300362"/>
              <a:gd name="connsiteY7" fmla="*/ 4793579 h 5706961"/>
              <a:gd name="connsiteX8" fmla="*/ 0 w 5300362"/>
              <a:gd name="connsiteY8" fmla="*/ 921299 h 5706961"/>
              <a:gd name="connsiteX0" fmla="*/ 127564 w 5427926"/>
              <a:gd name="connsiteY0" fmla="*/ 921299 h 5706961"/>
              <a:gd name="connsiteX1" fmla="*/ 1361580 w 5427926"/>
              <a:gd name="connsiteY1" fmla="*/ 0 h 5706961"/>
              <a:gd name="connsiteX2" fmla="*/ 4575613 w 5427926"/>
              <a:gd name="connsiteY2" fmla="*/ 31668 h 5706961"/>
              <a:gd name="connsiteX3" fmla="*/ 5417743 w 5427926"/>
              <a:gd name="connsiteY3" fmla="*/ 1131096 h 5706961"/>
              <a:gd name="connsiteX4" fmla="*/ 5287114 w 5427926"/>
              <a:gd name="connsiteY4" fmla="*/ 4773787 h 5706961"/>
              <a:gd name="connsiteX5" fmla="*/ 4583530 w 5427926"/>
              <a:gd name="connsiteY5" fmla="*/ 5608000 h 5706961"/>
              <a:gd name="connsiteX6" fmla="*/ 1017195 w 5427926"/>
              <a:gd name="connsiteY6" fmla="*/ 5706961 h 5706961"/>
              <a:gd name="connsiteX7" fmla="*/ 95897 w 5427926"/>
              <a:gd name="connsiteY7" fmla="*/ 4991501 h 5706961"/>
              <a:gd name="connsiteX8" fmla="*/ 127564 w 5427926"/>
              <a:gd name="connsiteY8" fmla="*/ 921299 h 5706961"/>
              <a:gd name="connsiteX0" fmla="*/ 75074 w 5375436"/>
              <a:gd name="connsiteY0" fmla="*/ 921299 h 5706961"/>
              <a:gd name="connsiteX1" fmla="*/ 1309090 w 5375436"/>
              <a:gd name="connsiteY1" fmla="*/ 0 h 5706961"/>
              <a:gd name="connsiteX2" fmla="*/ 4523123 w 5375436"/>
              <a:gd name="connsiteY2" fmla="*/ 31668 h 5706961"/>
              <a:gd name="connsiteX3" fmla="*/ 5365253 w 5375436"/>
              <a:gd name="connsiteY3" fmla="*/ 1131096 h 5706961"/>
              <a:gd name="connsiteX4" fmla="*/ 5234624 w 5375436"/>
              <a:gd name="connsiteY4" fmla="*/ 4773787 h 5706961"/>
              <a:gd name="connsiteX5" fmla="*/ 4531040 w 5375436"/>
              <a:gd name="connsiteY5" fmla="*/ 5608000 h 5706961"/>
              <a:gd name="connsiteX6" fmla="*/ 964705 w 5375436"/>
              <a:gd name="connsiteY6" fmla="*/ 5706961 h 5706961"/>
              <a:gd name="connsiteX7" fmla="*/ 110700 w 5375436"/>
              <a:gd name="connsiteY7" fmla="*/ 4991501 h 5706961"/>
              <a:gd name="connsiteX8" fmla="*/ 75074 w 5375436"/>
              <a:gd name="connsiteY8" fmla="*/ 921299 h 570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5436" h="5706961">
                <a:moveTo>
                  <a:pt x="75074" y="921299"/>
                </a:moveTo>
                <a:cubicBezTo>
                  <a:pt x="75074" y="429969"/>
                  <a:pt x="505043" y="7917"/>
                  <a:pt x="1309090" y="0"/>
                </a:cubicBezTo>
                <a:lnTo>
                  <a:pt x="4523123" y="31668"/>
                </a:lnTo>
                <a:cubicBezTo>
                  <a:pt x="5014453" y="31668"/>
                  <a:pt x="5365253" y="639766"/>
                  <a:pt x="5365253" y="1131096"/>
                </a:cubicBezTo>
                <a:cubicBezTo>
                  <a:pt x="5305876" y="2415259"/>
                  <a:pt x="5491923" y="3489624"/>
                  <a:pt x="5234624" y="4773787"/>
                </a:cubicBezTo>
                <a:cubicBezTo>
                  <a:pt x="5234624" y="5265117"/>
                  <a:pt x="5022370" y="5608000"/>
                  <a:pt x="4531040" y="5608000"/>
                </a:cubicBezTo>
                <a:cubicBezTo>
                  <a:pt x="3278927" y="5288685"/>
                  <a:pt x="2153483" y="5673974"/>
                  <a:pt x="964705" y="5706961"/>
                </a:cubicBezTo>
                <a:cubicBezTo>
                  <a:pt x="473375" y="5706961"/>
                  <a:pt x="110700" y="5482831"/>
                  <a:pt x="110700" y="4991501"/>
                </a:cubicBezTo>
                <a:cubicBezTo>
                  <a:pt x="-143959" y="3700741"/>
                  <a:pt x="127853" y="2212059"/>
                  <a:pt x="75074" y="921299"/>
                </a:cubicBezTo>
                <a:close/>
              </a:path>
            </a:pathLst>
          </a:custGeom>
          <a:gradFill>
            <a:gsLst>
              <a:gs pos="39000">
                <a:srgbClr val="0F2061">
                  <a:alpha val="87000"/>
                </a:srgbClr>
              </a:gs>
              <a:gs pos="77000">
                <a:srgbClr val="860000">
                  <a:alpha val="92000"/>
                  <a:lumMod val="82000"/>
                </a:srgb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ЛИЧНОСТНЫЙ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ПОТЕНЦИАЛ ХАРАКТЕРИЗУЮТ НЕ САМИ СПОСОБНОСТИ, А СПОСОБНОСТЬ ИСПОЛЬЗОВАТЬ СВОИ СПОСОБНОСТИ</a:t>
            </a:r>
            <a:endParaRPr lang="ru-RU" sz="1600" b="1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616897B6-FE45-422D-9F6D-A4251E463CFE}"/>
              </a:ext>
            </a:extLst>
          </p:cNvPr>
          <p:cNvSpPr/>
          <p:nvPr/>
        </p:nvSpPr>
        <p:spPr>
          <a:xfrm>
            <a:off x="6721183" y="360218"/>
            <a:ext cx="4878323" cy="6044539"/>
          </a:xfrm>
          <a:custGeom>
            <a:avLst/>
            <a:gdLst>
              <a:gd name="connsiteX0" fmla="*/ 0 w 5337680"/>
              <a:gd name="connsiteY0" fmla="*/ 889631 h 5675293"/>
              <a:gd name="connsiteX1" fmla="*/ 889631 w 5337680"/>
              <a:gd name="connsiteY1" fmla="*/ 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1764447 w 5337680"/>
              <a:gd name="connsiteY1" fmla="*/ 150421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93065 h 5678727"/>
              <a:gd name="connsiteX1" fmla="*/ 1332977 w 5337680"/>
              <a:gd name="connsiteY1" fmla="*/ 145938 h 5678727"/>
              <a:gd name="connsiteX2" fmla="*/ 4448049 w 5337680"/>
              <a:gd name="connsiteY2" fmla="*/ 3434 h 5678727"/>
              <a:gd name="connsiteX3" fmla="*/ 5337680 w 5337680"/>
              <a:gd name="connsiteY3" fmla="*/ 893065 h 5678727"/>
              <a:gd name="connsiteX4" fmla="*/ 5159550 w 5337680"/>
              <a:gd name="connsiteY4" fmla="*/ 4745553 h 5678727"/>
              <a:gd name="connsiteX5" fmla="*/ 4455966 w 5337680"/>
              <a:gd name="connsiteY5" fmla="*/ 5579766 h 5678727"/>
              <a:gd name="connsiteX6" fmla="*/ 889631 w 5337680"/>
              <a:gd name="connsiteY6" fmla="*/ 5678727 h 5678727"/>
              <a:gd name="connsiteX7" fmla="*/ 158338 w 5337680"/>
              <a:gd name="connsiteY7" fmla="*/ 4765345 h 5678727"/>
              <a:gd name="connsiteX8" fmla="*/ 0 w 5337680"/>
              <a:gd name="connsiteY8" fmla="*/ 893065 h 5678727"/>
              <a:gd name="connsiteX0" fmla="*/ 0 w 5337680"/>
              <a:gd name="connsiteY0" fmla="*/ 889631 h 5675293"/>
              <a:gd name="connsiteX1" fmla="*/ 1332977 w 5337680"/>
              <a:gd name="connsiteY1" fmla="*/ 142504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921299 h 5706961"/>
              <a:gd name="connsiteX1" fmla="*/ 1234016 w 5337680"/>
              <a:gd name="connsiteY1" fmla="*/ 0 h 5706961"/>
              <a:gd name="connsiteX2" fmla="*/ 4448049 w 5337680"/>
              <a:gd name="connsiteY2" fmla="*/ 31668 h 5706961"/>
              <a:gd name="connsiteX3" fmla="*/ 5337680 w 5337680"/>
              <a:gd name="connsiteY3" fmla="*/ 921299 h 5706961"/>
              <a:gd name="connsiteX4" fmla="*/ 5159550 w 5337680"/>
              <a:gd name="connsiteY4" fmla="*/ 4773787 h 5706961"/>
              <a:gd name="connsiteX5" fmla="*/ 4455966 w 5337680"/>
              <a:gd name="connsiteY5" fmla="*/ 5608000 h 5706961"/>
              <a:gd name="connsiteX6" fmla="*/ 889631 w 5337680"/>
              <a:gd name="connsiteY6" fmla="*/ 5706961 h 5706961"/>
              <a:gd name="connsiteX7" fmla="*/ 158338 w 5337680"/>
              <a:gd name="connsiteY7" fmla="*/ 4793579 h 5706961"/>
              <a:gd name="connsiteX8" fmla="*/ 0 w 5337680"/>
              <a:gd name="connsiteY8" fmla="*/ 921299 h 5706961"/>
              <a:gd name="connsiteX0" fmla="*/ 0 w 5300362"/>
              <a:gd name="connsiteY0" fmla="*/ 921299 h 5706961"/>
              <a:gd name="connsiteX1" fmla="*/ 1234016 w 5300362"/>
              <a:gd name="connsiteY1" fmla="*/ 0 h 5706961"/>
              <a:gd name="connsiteX2" fmla="*/ 4448049 w 5300362"/>
              <a:gd name="connsiteY2" fmla="*/ 31668 h 5706961"/>
              <a:gd name="connsiteX3" fmla="*/ 5290179 w 5300362"/>
              <a:gd name="connsiteY3" fmla="*/ 1131096 h 5706961"/>
              <a:gd name="connsiteX4" fmla="*/ 5159550 w 5300362"/>
              <a:gd name="connsiteY4" fmla="*/ 4773787 h 5706961"/>
              <a:gd name="connsiteX5" fmla="*/ 4455966 w 5300362"/>
              <a:gd name="connsiteY5" fmla="*/ 5608000 h 5706961"/>
              <a:gd name="connsiteX6" fmla="*/ 889631 w 5300362"/>
              <a:gd name="connsiteY6" fmla="*/ 5706961 h 5706961"/>
              <a:gd name="connsiteX7" fmla="*/ 158338 w 5300362"/>
              <a:gd name="connsiteY7" fmla="*/ 4793579 h 5706961"/>
              <a:gd name="connsiteX8" fmla="*/ 0 w 5300362"/>
              <a:gd name="connsiteY8" fmla="*/ 921299 h 5706961"/>
              <a:gd name="connsiteX0" fmla="*/ 127564 w 5427926"/>
              <a:gd name="connsiteY0" fmla="*/ 921299 h 5706961"/>
              <a:gd name="connsiteX1" fmla="*/ 1361580 w 5427926"/>
              <a:gd name="connsiteY1" fmla="*/ 0 h 5706961"/>
              <a:gd name="connsiteX2" fmla="*/ 4575613 w 5427926"/>
              <a:gd name="connsiteY2" fmla="*/ 31668 h 5706961"/>
              <a:gd name="connsiteX3" fmla="*/ 5417743 w 5427926"/>
              <a:gd name="connsiteY3" fmla="*/ 1131096 h 5706961"/>
              <a:gd name="connsiteX4" fmla="*/ 5287114 w 5427926"/>
              <a:gd name="connsiteY4" fmla="*/ 4773787 h 5706961"/>
              <a:gd name="connsiteX5" fmla="*/ 4583530 w 5427926"/>
              <a:gd name="connsiteY5" fmla="*/ 5608000 h 5706961"/>
              <a:gd name="connsiteX6" fmla="*/ 1017195 w 5427926"/>
              <a:gd name="connsiteY6" fmla="*/ 5706961 h 5706961"/>
              <a:gd name="connsiteX7" fmla="*/ 95897 w 5427926"/>
              <a:gd name="connsiteY7" fmla="*/ 4991501 h 5706961"/>
              <a:gd name="connsiteX8" fmla="*/ 127564 w 5427926"/>
              <a:gd name="connsiteY8" fmla="*/ 921299 h 5706961"/>
              <a:gd name="connsiteX0" fmla="*/ 75074 w 5375436"/>
              <a:gd name="connsiteY0" fmla="*/ 921299 h 5706961"/>
              <a:gd name="connsiteX1" fmla="*/ 1309090 w 5375436"/>
              <a:gd name="connsiteY1" fmla="*/ 0 h 5706961"/>
              <a:gd name="connsiteX2" fmla="*/ 4523123 w 5375436"/>
              <a:gd name="connsiteY2" fmla="*/ 31668 h 5706961"/>
              <a:gd name="connsiteX3" fmla="*/ 5365253 w 5375436"/>
              <a:gd name="connsiteY3" fmla="*/ 1131096 h 5706961"/>
              <a:gd name="connsiteX4" fmla="*/ 5234624 w 5375436"/>
              <a:gd name="connsiteY4" fmla="*/ 4773787 h 5706961"/>
              <a:gd name="connsiteX5" fmla="*/ 4531040 w 5375436"/>
              <a:gd name="connsiteY5" fmla="*/ 5608000 h 5706961"/>
              <a:gd name="connsiteX6" fmla="*/ 964705 w 5375436"/>
              <a:gd name="connsiteY6" fmla="*/ 5706961 h 5706961"/>
              <a:gd name="connsiteX7" fmla="*/ 110700 w 5375436"/>
              <a:gd name="connsiteY7" fmla="*/ 4991501 h 5706961"/>
              <a:gd name="connsiteX8" fmla="*/ 75074 w 5375436"/>
              <a:gd name="connsiteY8" fmla="*/ 921299 h 570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5436" h="5706961">
                <a:moveTo>
                  <a:pt x="75074" y="921299"/>
                </a:moveTo>
                <a:cubicBezTo>
                  <a:pt x="75074" y="429969"/>
                  <a:pt x="505043" y="7917"/>
                  <a:pt x="1309090" y="0"/>
                </a:cubicBezTo>
                <a:lnTo>
                  <a:pt x="4523123" y="31668"/>
                </a:lnTo>
                <a:cubicBezTo>
                  <a:pt x="5014453" y="31668"/>
                  <a:pt x="5365253" y="639766"/>
                  <a:pt x="5365253" y="1131096"/>
                </a:cubicBezTo>
                <a:cubicBezTo>
                  <a:pt x="5305876" y="2415259"/>
                  <a:pt x="5491923" y="3489624"/>
                  <a:pt x="5234624" y="4773787"/>
                </a:cubicBezTo>
                <a:cubicBezTo>
                  <a:pt x="5234624" y="5265117"/>
                  <a:pt x="5022370" y="5608000"/>
                  <a:pt x="4531040" y="5608000"/>
                </a:cubicBezTo>
                <a:cubicBezTo>
                  <a:pt x="3278927" y="5288685"/>
                  <a:pt x="2153483" y="5673974"/>
                  <a:pt x="964705" y="5706961"/>
                </a:cubicBezTo>
                <a:cubicBezTo>
                  <a:pt x="473375" y="5706961"/>
                  <a:pt x="110700" y="5482831"/>
                  <a:pt x="110700" y="4991501"/>
                </a:cubicBezTo>
                <a:cubicBezTo>
                  <a:pt x="-143959" y="3700741"/>
                  <a:pt x="127853" y="2212059"/>
                  <a:pt x="75074" y="921299"/>
                </a:cubicBezTo>
                <a:close/>
              </a:path>
            </a:pathLst>
          </a:custGeom>
          <a:gradFill flip="none" rotWithShape="1">
            <a:gsLst>
              <a:gs pos="26000">
                <a:schemeClr val="bg2">
                  <a:lumMod val="75000"/>
                  <a:alpha val="46000"/>
                </a:schemeClr>
              </a:gs>
              <a:gs pos="77000">
                <a:srgbClr val="860000">
                  <a:alpha val="9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>
              <a:tabLst>
                <a:tab pos="360363" algn="l"/>
              </a:tabLst>
            </a:pPr>
            <a:endParaRPr lang="ru-RU" sz="1600" b="1" i="1" dirty="0">
              <a:solidFill>
                <a:srgbClr val="F5F3DF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Скругленный прямоугольник 16">
            <a:extLst>
              <a:ext uri="{FF2B5EF4-FFF2-40B4-BE49-F238E27FC236}">
                <a16:creationId xmlns:a16="http://schemas.microsoft.com/office/drawing/2014/main" xmlns="" id="{616897B6-FE45-422D-9F6D-A4251E463CFE}"/>
              </a:ext>
            </a:extLst>
          </p:cNvPr>
          <p:cNvSpPr/>
          <p:nvPr/>
        </p:nvSpPr>
        <p:spPr>
          <a:xfrm>
            <a:off x="6649462" y="938007"/>
            <a:ext cx="4588941" cy="50790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baseline="-25000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Каждый из нас является живым существом</a:t>
            </a:r>
            <a:r>
              <a:rPr lang="ru-RU" i="1" baseline="-25000" dirty="0" smtClean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n-US" i="1" baseline="-25000" dirty="0" smtClean="0"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i="1" baseline="-25000" dirty="0" smtClean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i="1" baseline="-25000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биологической единицей Как все живые существа, мы обречены заниматься тем же, что и всё живое: </a:t>
            </a:r>
            <a:r>
              <a:rPr lang="ru-RU" i="1" baseline="-25000" dirty="0" smtClean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актуализировать то, что в нас заложено, и взаимодействовать с окружающей средой. </a:t>
            </a:r>
          </a:p>
          <a:p>
            <a:endParaRPr lang="en-US" i="1" baseline="-25000" dirty="0" smtClean="0"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i="1" baseline="-25000" dirty="0" smtClean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Это </a:t>
            </a:r>
            <a:r>
              <a:rPr lang="ru-RU" i="1" baseline="-25000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РАЗВИТИЕ 1 </a:t>
            </a:r>
            <a:r>
              <a:rPr lang="ru-RU" i="1" baseline="-25000" dirty="0" smtClean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i="1" baseline="-25000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созревание в соответствии с заложенной биологической программой, итогом которой является зрелый и хорошо функционирующий организм</a:t>
            </a:r>
            <a:r>
              <a:rPr lang="ru-RU" i="1" baseline="-25000" dirty="0" smtClean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i="1" baseline="-25000" dirty="0" smtClean="0"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i="1" baseline="-25000" dirty="0"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i="1" baseline="-25000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Во-вторых, каждый из </a:t>
            </a:r>
            <a:r>
              <a:rPr lang="ru-RU" i="1" baseline="-25000" dirty="0" smtClean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нас есть социальное существо, </a:t>
            </a:r>
            <a:endParaRPr lang="en-US" i="1" baseline="-25000" dirty="0" smtClean="0"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i="1" baseline="-25000" dirty="0" smtClean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РАЗВИТИЕ </a:t>
            </a:r>
            <a:r>
              <a:rPr lang="ru-RU" i="1" baseline="-25000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2— социализация в соответствии с социальными матрицами. Итогом этого развития выступает социальный индивид - </a:t>
            </a:r>
            <a:r>
              <a:rPr lang="ru-RU" i="1" baseline="-25000" dirty="0" smtClean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индивидуальный </a:t>
            </a:r>
            <a:r>
              <a:rPr lang="ru-RU" i="1" baseline="-25000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отпечаток социальных матриц</a:t>
            </a:r>
            <a:r>
              <a:rPr lang="ru-RU" i="1" baseline="-25000" dirty="0" smtClean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i="1" baseline="-25000" dirty="0" smtClean="0"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i="1" baseline="-25000" dirty="0" smtClean="0"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i="1" baseline="-25000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ru-RU" i="1" baseline="-25000" dirty="0" smtClean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ретье </a:t>
            </a:r>
            <a:r>
              <a:rPr lang="ru-RU" i="1" baseline="-25000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измерение делится на два этапа.</a:t>
            </a:r>
          </a:p>
          <a:p>
            <a:r>
              <a:rPr lang="ru-RU" i="1" baseline="-25000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РАЗВИТИЕ ЗА - до совершеннолетия - это развитие механизмов личностной </a:t>
            </a:r>
            <a:r>
              <a:rPr lang="ru-RU" i="1" baseline="-25000" dirty="0" err="1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саморегуляции</a:t>
            </a:r>
            <a:r>
              <a:rPr lang="ru-RU" i="1" baseline="-25000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, становление вменяемого субъекта. Управление собой в соответствии с требованиями своей культуры и в ее интересах</a:t>
            </a:r>
            <a:r>
              <a:rPr lang="ru-RU" i="1" baseline="-25000" dirty="0" smtClean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i="1" baseline="-25000" dirty="0" smtClean="0"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i="1" baseline="-25000" dirty="0" smtClean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Личностное </a:t>
            </a:r>
            <a:r>
              <a:rPr lang="ru-RU" i="1" baseline="-25000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развитие после совершеннолетия </a:t>
            </a:r>
            <a:r>
              <a:rPr lang="ru-RU" i="1" baseline="-25000" dirty="0" smtClean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endParaRPr lang="en-US" i="1" baseline="-25000" dirty="0" smtClean="0"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i="1" baseline="-25000" dirty="0"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i="1" baseline="-25000" dirty="0" smtClean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i="1" baseline="-25000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РАЗВИТИЕ ЗБ - становится личным делом в собственных интересах, необязательным, факультативным, исключительно по личному выбору. </a:t>
            </a:r>
            <a:endParaRPr lang="ru-RU" i="1" baseline="-25000" dirty="0" smtClean="0"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i="1" baseline="-25000" dirty="0"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baseline="-25000" dirty="0" smtClean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Цель </a:t>
            </a:r>
            <a:r>
              <a:rPr lang="ru-RU" b="1" baseline="-25000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этого развития - стать субъектом собственной жизни и прожить собственную жизнь, а не просто какую-нибудь.</a:t>
            </a:r>
          </a:p>
          <a:p>
            <a:endParaRPr lang="ru-RU" sz="1200" baseline="-25000" dirty="0"/>
          </a:p>
          <a:p>
            <a:pPr>
              <a:lnSpc>
                <a:spcPct val="90000"/>
              </a:lnSpc>
            </a:pPr>
            <a:endParaRPr lang="ru-RU" sz="1200" dirty="0">
              <a:solidFill>
                <a:schemeClr val="bg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2845" y="329881"/>
            <a:ext cx="5692441" cy="60702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r>
              <a:rPr lang="ru-RU" sz="1400" b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Понятие </a:t>
            </a:r>
            <a:br>
              <a:rPr lang="ru-RU" sz="1400" b="1" dirty="0" smtClean="0">
                <a:solidFill>
                  <a:srgbClr val="EBE7BF"/>
                </a:solidFill>
                <a:latin typeface="Georgia" panose="02040502050405020303" pitchFamily="18" charset="0"/>
              </a:rPr>
            </a:br>
            <a:r>
              <a:rPr lang="ru-RU" sz="20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ЛИЧНОСТНОГО </a:t>
            </a:r>
            <a:br>
              <a:rPr lang="ru-RU" sz="20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ПОТЕНЦИАЛА </a:t>
            </a:r>
            <a:r>
              <a:rPr lang="ru-RU" sz="1400" i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/>
            </a:r>
            <a:br>
              <a:rPr lang="ru-RU" sz="1400" i="1" dirty="0" smtClean="0">
                <a:solidFill>
                  <a:srgbClr val="EBE7BF"/>
                </a:solidFill>
                <a:latin typeface="Georgia" panose="02040502050405020303" pitchFamily="18" charset="0"/>
              </a:rPr>
            </a:br>
            <a:r>
              <a:rPr lang="ru-RU" sz="1400" i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построено </a:t>
            </a:r>
            <a:br>
              <a:rPr lang="ru-RU" sz="1400" i="1" dirty="0" smtClean="0">
                <a:solidFill>
                  <a:srgbClr val="EBE7BF"/>
                </a:solidFill>
                <a:latin typeface="Georgia" panose="02040502050405020303" pitchFamily="18" charset="0"/>
              </a:rPr>
            </a:br>
            <a:r>
              <a:rPr lang="ru-RU" sz="1400" i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как </a:t>
            </a:r>
            <a:r>
              <a:rPr lang="ru-RU" sz="1400" i="1" dirty="0">
                <a:solidFill>
                  <a:srgbClr val="EBE7BF"/>
                </a:solidFill>
                <a:latin typeface="Georgia" panose="02040502050405020303" pitchFamily="18" charset="0"/>
              </a:rPr>
              <a:t>синтетическое, обобщающее некоторую сложную реальность, </a:t>
            </a:r>
            <a:endParaRPr lang="en-US" sz="1400" i="1" dirty="0" smtClean="0">
              <a:solidFill>
                <a:srgbClr val="EBE7BF"/>
              </a:solidFill>
              <a:latin typeface="Georgia" panose="02040502050405020303" pitchFamily="18" charset="0"/>
            </a:endParaRPr>
          </a:p>
          <a:p>
            <a:r>
              <a:rPr lang="ru-RU" sz="1400" i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но </a:t>
            </a:r>
            <a:r>
              <a:rPr lang="ru-RU" sz="1400" i="1" dirty="0">
                <a:solidFill>
                  <a:srgbClr val="EBE7BF"/>
                </a:solidFill>
                <a:latin typeface="Georgia" panose="02040502050405020303" pitchFamily="18" charset="0"/>
              </a:rPr>
              <a:t>недостаточно отграниченное от других понятий и не оформленное </a:t>
            </a:r>
            <a:endParaRPr lang="en-US" sz="1400" i="1" dirty="0" smtClean="0">
              <a:solidFill>
                <a:srgbClr val="EBE7BF"/>
              </a:solidFill>
              <a:latin typeface="Georgia" panose="02040502050405020303" pitchFamily="18" charset="0"/>
            </a:endParaRPr>
          </a:p>
          <a:p>
            <a:r>
              <a:rPr lang="ru-RU" sz="1400" i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в </a:t>
            </a:r>
            <a:r>
              <a:rPr lang="ru-RU" sz="1400" i="1" dirty="0">
                <a:solidFill>
                  <a:srgbClr val="EBE7BF"/>
                </a:solidFill>
                <a:latin typeface="Georgia" panose="02040502050405020303" pitchFamily="18" charset="0"/>
              </a:rPr>
              <a:t>виде строго </a:t>
            </a:r>
            <a:r>
              <a:rPr lang="ru-RU" sz="1400" i="1" dirty="0" err="1" smtClean="0">
                <a:solidFill>
                  <a:srgbClr val="EBE7BF"/>
                </a:solidFill>
                <a:latin typeface="Georgia" panose="02040502050405020303" pitchFamily="18" charset="0"/>
              </a:rPr>
              <a:t>операционализируемых</a:t>
            </a:r>
            <a:r>
              <a:rPr lang="ru-RU" sz="1400" i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 переменных.</a:t>
            </a:r>
            <a:endParaRPr lang="en-US" sz="1400" i="1" dirty="0" smtClean="0">
              <a:solidFill>
                <a:srgbClr val="EBE7BF"/>
              </a:solidFill>
              <a:latin typeface="Georgia" panose="02040502050405020303" pitchFamily="18" charset="0"/>
            </a:endParaRPr>
          </a:p>
          <a:p>
            <a:endParaRPr lang="en-US" sz="1400" i="1" dirty="0" smtClean="0">
              <a:solidFill>
                <a:srgbClr val="EBE7BF"/>
              </a:solidFill>
              <a:latin typeface="Georgia" panose="02040502050405020303" pitchFamily="18" charset="0"/>
            </a:endParaRPr>
          </a:p>
          <a:p>
            <a:r>
              <a:rPr lang="ru-RU" sz="1100" i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Любое развитие, образование, обучение основывается на развитии не только и не столько познавательных, но в первую очередь личностных структур. </a:t>
            </a:r>
            <a:endParaRPr lang="en-US" sz="1100" i="1" dirty="0" smtClean="0">
              <a:solidFill>
                <a:srgbClr val="EBE7BF"/>
              </a:solidFill>
              <a:latin typeface="Georgia" panose="02040502050405020303" pitchFamily="18" charset="0"/>
            </a:endParaRPr>
          </a:p>
          <a:p>
            <a:r>
              <a:rPr lang="ru-RU" sz="1100" i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Сейчас уже понятно, что просто «загрузка» содержания, контента в головы учеников механическим образом не работает, если оно не сопровождается развитием  личности. [10].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28143" y="5243346"/>
            <a:ext cx="1463857" cy="1807008"/>
          </a:xfrm>
          <a:prstGeom prst="rect">
            <a:avLst/>
          </a:prstGeom>
        </p:spPr>
      </p:pic>
      <p:sp>
        <p:nvSpPr>
          <p:cNvPr id="18" name="Полилиния: фигура 14">
            <a:extLst>
              <a:ext uri="{FF2B5EF4-FFF2-40B4-BE49-F238E27FC236}">
                <a16:creationId xmlns:a16="http://schemas.microsoft.com/office/drawing/2014/main" xmlns="" id="{F0E21BEF-A07B-4E4C-B503-47C49BEF5C82}"/>
              </a:ext>
            </a:extLst>
          </p:cNvPr>
          <p:cNvSpPr/>
          <p:nvPr/>
        </p:nvSpPr>
        <p:spPr>
          <a:xfrm>
            <a:off x="0" y="1"/>
            <a:ext cx="5907137" cy="748284"/>
          </a:xfrm>
          <a:custGeom>
            <a:avLst/>
            <a:gdLst>
              <a:gd name="connsiteX0" fmla="*/ 1 w 4049545"/>
              <a:gd name="connsiteY0" fmla="*/ 0 h 1745812"/>
              <a:gd name="connsiteX1" fmla="*/ 3806143 w 4049545"/>
              <a:gd name="connsiteY1" fmla="*/ 0 h 1745812"/>
              <a:gd name="connsiteX2" fmla="*/ 3828585 w 4049545"/>
              <a:gd name="connsiteY2" fmla="*/ 14696 h 1745812"/>
              <a:gd name="connsiteX3" fmla="*/ 3763927 w 4049545"/>
              <a:gd name="connsiteY3" fmla="*/ 1244008 h 1745812"/>
              <a:gd name="connsiteX4" fmla="*/ 1912407 w 4049545"/>
              <a:gd name="connsiteY4" fmla="*/ 1455540 h 1745812"/>
              <a:gd name="connsiteX5" fmla="*/ 68472 w 4049545"/>
              <a:gd name="connsiteY5" fmla="*/ 1741701 h 1745812"/>
              <a:gd name="connsiteX6" fmla="*/ 0 w 4049545"/>
              <a:gd name="connsiteY6" fmla="*/ 1707518 h 1745812"/>
              <a:gd name="connsiteX7" fmla="*/ 0 w 4049545"/>
              <a:gd name="connsiteY7" fmla="*/ 467 h 1745812"/>
              <a:gd name="connsiteX0" fmla="*/ 1 w 4050370"/>
              <a:gd name="connsiteY0" fmla="*/ 0 h 1741701"/>
              <a:gd name="connsiteX1" fmla="*/ 3806143 w 4050370"/>
              <a:gd name="connsiteY1" fmla="*/ 0 h 1741701"/>
              <a:gd name="connsiteX2" fmla="*/ 3828585 w 4050370"/>
              <a:gd name="connsiteY2" fmla="*/ 14696 h 1741701"/>
              <a:gd name="connsiteX3" fmla="*/ 3765915 w 4050370"/>
              <a:gd name="connsiteY3" fmla="*/ 1347044 h 1741701"/>
              <a:gd name="connsiteX4" fmla="*/ 1912407 w 4050370"/>
              <a:gd name="connsiteY4" fmla="*/ 1455540 h 1741701"/>
              <a:gd name="connsiteX5" fmla="*/ 68472 w 4050370"/>
              <a:gd name="connsiteY5" fmla="*/ 1741701 h 1741701"/>
              <a:gd name="connsiteX6" fmla="*/ 0 w 4050370"/>
              <a:gd name="connsiteY6" fmla="*/ 1707518 h 1741701"/>
              <a:gd name="connsiteX7" fmla="*/ 0 w 4050370"/>
              <a:gd name="connsiteY7" fmla="*/ 467 h 1741701"/>
              <a:gd name="connsiteX8" fmla="*/ 1 w 4050370"/>
              <a:gd name="connsiteY8" fmla="*/ 0 h 1741701"/>
              <a:gd name="connsiteX0" fmla="*/ 1 w 4050588"/>
              <a:gd name="connsiteY0" fmla="*/ 0 h 1741701"/>
              <a:gd name="connsiteX1" fmla="*/ 3806143 w 4050588"/>
              <a:gd name="connsiteY1" fmla="*/ 0 h 1741701"/>
              <a:gd name="connsiteX2" fmla="*/ 3828585 w 4050588"/>
              <a:gd name="connsiteY2" fmla="*/ 14696 h 1741701"/>
              <a:gd name="connsiteX3" fmla="*/ 3765915 w 4050588"/>
              <a:gd name="connsiteY3" fmla="*/ 1347044 h 1741701"/>
              <a:gd name="connsiteX4" fmla="*/ 1908431 w 4050588"/>
              <a:gd name="connsiteY4" fmla="*/ 1368355 h 1741701"/>
              <a:gd name="connsiteX5" fmla="*/ 68472 w 4050588"/>
              <a:gd name="connsiteY5" fmla="*/ 1741701 h 1741701"/>
              <a:gd name="connsiteX6" fmla="*/ 0 w 4050588"/>
              <a:gd name="connsiteY6" fmla="*/ 1707518 h 1741701"/>
              <a:gd name="connsiteX7" fmla="*/ 0 w 4050588"/>
              <a:gd name="connsiteY7" fmla="*/ 467 h 1741701"/>
              <a:gd name="connsiteX8" fmla="*/ 1 w 4050588"/>
              <a:gd name="connsiteY8" fmla="*/ 0 h 1741701"/>
              <a:gd name="connsiteX0" fmla="*/ 1 w 4050588"/>
              <a:gd name="connsiteY0" fmla="*/ 0 h 1741701"/>
              <a:gd name="connsiteX1" fmla="*/ 3806143 w 4050588"/>
              <a:gd name="connsiteY1" fmla="*/ 0 h 1741701"/>
              <a:gd name="connsiteX2" fmla="*/ 3828585 w 4050588"/>
              <a:gd name="connsiteY2" fmla="*/ 14696 h 1741701"/>
              <a:gd name="connsiteX3" fmla="*/ 3765915 w 4050588"/>
              <a:gd name="connsiteY3" fmla="*/ 1347044 h 1741701"/>
              <a:gd name="connsiteX4" fmla="*/ 1908431 w 4050588"/>
              <a:gd name="connsiteY4" fmla="*/ 1368355 h 1741701"/>
              <a:gd name="connsiteX5" fmla="*/ 68472 w 4050588"/>
              <a:gd name="connsiteY5" fmla="*/ 1741701 h 1741701"/>
              <a:gd name="connsiteX6" fmla="*/ 0 w 4050588"/>
              <a:gd name="connsiteY6" fmla="*/ 1707518 h 1741701"/>
              <a:gd name="connsiteX7" fmla="*/ 0 w 4050588"/>
              <a:gd name="connsiteY7" fmla="*/ 467 h 1741701"/>
              <a:gd name="connsiteX8" fmla="*/ 1 w 4050588"/>
              <a:gd name="connsiteY8" fmla="*/ 0 h 1741701"/>
              <a:gd name="connsiteX0" fmla="*/ 1 w 3938512"/>
              <a:gd name="connsiteY0" fmla="*/ 0 h 1741701"/>
              <a:gd name="connsiteX1" fmla="*/ 3806143 w 3938512"/>
              <a:gd name="connsiteY1" fmla="*/ 0 h 1741701"/>
              <a:gd name="connsiteX2" fmla="*/ 3828585 w 3938512"/>
              <a:gd name="connsiteY2" fmla="*/ 14696 h 1741701"/>
              <a:gd name="connsiteX3" fmla="*/ 3298685 w 3938512"/>
              <a:gd name="connsiteY3" fmla="*/ 1291563 h 1741701"/>
              <a:gd name="connsiteX4" fmla="*/ 1908431 w 3938512"/>
              <a:gd name="connsiteY4" fmla="*/ 1368355 h 1741701"/>
              <a:gd name="connsiteX5" fmla="*/ 68472 w 3938512"/>
              <a:gd name="connsiteY5" fmla="*/ 1741701 h 1741701"/>
              <a:gd name="connsiteX6" fmla="*/ 0 w 3938512"/>
              <a:gd name="connsiteY6" fmla="*/ 1707518 h 1741701"/>
              <a:gd name="connsiteX7" fmla="*/ 0 w 3938512"/>
              <a:gd name="connsiteY7" fmla="*/ 467 h 1741701"/>
              <a:gd name="connsiteX8" fmla="*/ 1 w 3938512"/>
              <a:gd name="connsiteY8" fmla="*/ 0 h 174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8512" h="1741701">
                <a:moveTo>
                  <a:pt x="1" y="0"/>
                </a:moveTo>
                <a:lnTo>
                  <a:pt x="3806143" y="0"/>
                </a:lnTo>
                <a:lnTo>
                  <a:pt x="3828585" y="14696"/>
                </a:lnTo>
                <a:cubicBezTo>
                  <a:pt x="4175537" y="284815"/>
                  <a:pt x="3618711" y="1065953"/>
                  <a:pt x="3298685" y="1291563"/>
                </a:cubicBezTo>
                <a:cubicBezTo>
                  <a:pt x="2978659" y="1517173"/>
                  <a:pt x="2446800" y="1293332"/>
                  <a:pt x="1908431" y="1368355"/>
                </a:cubicBezTo>
                <a:cubicBezTo>
                  <a:pt x="1370062" y="1443378"/>
                  <a:pt x="1347188" y="1576371"/>
                  <a:pt x="68472" y="1741701"/>
                </a:cubicBezTo>
                <a:lnTo>
                  <a:pt x="0" y="1707518"/>
                </a:lnTo>
                <a:lnTo>
                  <a:pt x="0" y="467"/>
                </a:lnTo>
                <a:cubicBezTo>
                  <a:pt x="0" y="311"/>
                  <a:pt x="1" y="156"/>
                  <a:pt x="1" y="0"/>
                </a:cubicBezTo>
                <a:close/>
              </a:path>
            </a:pathLst>
          </a:custGeom>
          <a:gradFill flip="none" rotWithShape="1">
            <a:gsLst>
              <a:gs pos="79000">
                <a:srgbClr val="0F2061">
                  <a:alpha val="55000"/>
                </a:srgbClr>
              </a:gs>
              <a:gs pos="0">
                <a:srgbClr val="860000">
                  <a:alpha val="92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269875"/>
            <a:r>
              <a:rPr lang="ru-RU" b="1" dirty="0" smtClean="0">
                <a:latin typeface="Book Antiqua" panose="02040602050305030304" pitchFamily="18" charset="0"/>
              </a:rPr>
              <a:t>        </a:t>
            </a:r>
            <a:r>
              <a:rPr lang="ru-RU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ОПРЕДЕЛЕНИЯ, ПОНЯТИЯ</a:t>
            </a:r>
            <a:endParaRPr lang="ru-RU" sz="2000" b="1" dirty="0">
              <a:solidFill>
                <a:srgbClr val="EBE7B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67" y="238128"/>
            <a:ext cx="602378" cy="18350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56" y="1149747"/>
            <a:ext cx="281023" cy="28269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4123" y="1947933"/>
            <a:ext cx="281023" cy="28269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2804" y="2665323"/>
            <a:ext cx="281023" cy="28269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831" y="1167393"/>
            <a:ext cx="281023" cy="28269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776" y="3780470"/>
            <a:ext cx="281023" cy="28269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9462" y="5031852"/>
            <a:ext cx="281023" cy="282695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4415847" y="2136789"/>
            <a:ext cx="2169225" cy="45192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EBE7BF"/>
              </a:solidFill>
            </a:endParaRPr>
          </a:p>
          <a:p>
            <a:pPr algn="ctr"/>
            <a:r>
              <a:rPr lang="ru-RU" sz="1400" b="1" dirty="0" err="1"/>
              <a:t>Дми́трий</a:t>
            </a:r>
            <a:r>
              <a:rPr lang="ru-RU" sz="1400" b="1" dirty="0"/>
              <a:t> </a:t>
            </a:r>
            <a:r>
              <a:rPr lang="ru-RU" sz="1400" b="1" dirty="0" err="1"/>
              <a:t>Алексе́евич</a:t>
            </a:r>
            <a:r>
              <a:rPr lang="ru-RU" sz="1400" b="1" dirty="0"/>
              <a:t> </a:t>
            </a:r>
            <a:r>
              <a:rPr lang="ru-RU" sz="1400" b="1" dirty="0" err="1"/>
              <a:t>Лео́нтьев</a:t>
            </a:r>
            <a:r>
              <a:rPr lang="ru-RU" sz="1400" dirty="0"/>
              <a:t> </a:t>
            </a:r>
            <a:r>
              <a:rPr lang="ru-RU" sz="1100" dirty="0" smtClean="0">
                <a:solidFill>
                  <a:schemeClr val="tx1"/>
                </a:solidFill>
              </a:rPr>
              <a:t/>
            </a:r>
            <a:br>
              <a:rPr lang="ru-RU" sz="1100" dirty="0" smtClean="0">
                <a:solidFill>
                  <a:schemeClr val="tx1"/>
                </a:solidFill>
              </a:rPr>
            </a:br>
            <a:r>
              <a:rPr lang="ru-RU" sz="1100" dirty="0"/>
              <a:t>российский </a:t>
            </a:r>
            <a:r>
              <a:rPr lang="ru-RU" sz="1100" dirty="0">
                <a:hlinkClick r:id="rId5" tooltip="Психолог"/>
              </a:rPr>
              <a:t>психолог</a:t>
            </a:r>
            <a:r>
              <a:rPr lang="ru-RU" sz="1100" dirty="0"/>
              <a:t>, специалист в областях психологии личности, мотивации и смысла, теории и истории психологии, психодиагностики, психологии искусства и рекламы, психологической и комплексной гуманитарной экспертизы, а также в области современной зарубежной психологии. Доктор психологических наук, профессор. Заведующий Международной лабораторией </a:t>
            </a:r>
            <a:r>
              <a:rPr lang="ru-RU" sz="1100" dirty="0">
                <a:hlinkClick r:id="rId6" tooltip="Позитивная психология"/>
              </a:rPr>
              <a:t>позитивной психологии</a:t>
            </a:r>
            <a:r>
              <a:rPr lang="ru-RU" sz="1100" dirty="0"/>
              <a:t> личности и мотивации НИУ ВШЭ</a:t>
            </a:r>
            <a:r>
              <a:rPr lang="ru-RU" sz="1100" dirty="0" smtClean="0">
                <a:solidFill>
                  <a:schemeClr val="tx1"/>
                </a:solidFill>
              </a:rPr>
              <a:t/>
            </a:r>
            <a:br>
              <a:rPr lang="ru-RU" sz="1100" dirty="0" smtClean="0">
                <a:solidFill>
                  <a:schemeClr val="tx1"/>
                </a:solidFill>
              </a:rPr>
            </a:b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3223828" y="1901861"/>
            <a:ext cx="1159824" cy="490847"/>
          </a:xfrm>
          <a:prstGeom prst="rightArrow">
            <a:avLst/>
          </a:prstGeom>
          <a:solidFill>
            <a:srgbClr val="0F2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АВТОР</a:t>
            </a:r>
            <a:endParaRPr lang="ru-RU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845" y="4029191"/>
            <a:ext cx="281023" cy="28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4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5" grpId="0" animBg="1"/>
      <p:bldP spid="21" grpId="0" animBg="1"/>
      <p:bldP spid="17" grpId="0" animBg="1"/>
      <p:bldP spid="6" grpId="0"/>
      <p:bldP spid="30" grpId="0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16">
            <a:extLst>
              <a:ext uri="{FF2B5EF4-FFF2-40B4-BE49-F238E27FC236}">
                <a16:creationId xmlns:a16="http://schemas.microsoft.com/office/drawing/2014/main" xmlns="" id="{616897B6-FE45-422D-9F6D-A4251E463CFE}"/>
              </a:ext>
            </a:extLst>
          </p:cNvPr>
          <p:cNvSpPr/>
          <p:nvPr/>
        </p:nvSpPr>
        <p:spPr>
          <a:xfrm>
            <a:off x="3915440" y="1668888"/>
            <a:ext cx="2504175" cy="3841301"/>
          </a:xfrm>
          <a:custGeom>
            <a:avLst/>
            <a:gdLst>
              <a:gd name="connsiteX0" fmla="*/ 0 w 5337680"/>
              <a:gd name="connsiteY0" fmla="*/ 889631 h 5675293"/>
              <a:gd name="connsiteX1" fmla="*/ 889631 w 5337680"/>
              <a:gd name="connsiteY1" fmla="*/ 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1764447 w 5337680"/>
              <a:gd name="connsiteY1" fmla="*/ 150421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93065 h 5678727"/>
              <a:gd name="connsiteX1" fmla="*/ 1332977 w 5337680"/>
              <a:gd name="connsiteY1" fmla="*/ 145938 h 5678727"/>
              <a:gd name="connsiteX2" fmla="*/ 4448049 w 5337680"/>
              <a:gd name="connsiteY2" fmla="*/ 3434 h 5678727"/>
              <a:gd name="connsiteX3" fmla="*/ 5337680 w 5337680"/>
              <a:gd name="connsiteY3" fmla="*/ 893065 h 5678727"/>
              <a:gd name="connsiteX4" fmla="*/ 5159550 w 5337680"/>
              <a:gd name="connsiteY4" fmla="*/ 4745553 h 5678727"/>
              <a:gd name="connsiteX5" fmla="*/ 4455966 w 5337680"/>
              <a:gd name="connsiteY5" fmla="*/ 5579766 h 5678727"/>
              <a:gd name="connsiteX6" fmla="*/ 889631 w 5337680"/>
              <a:gd name="connsiteY6" fmla="*/ 5678727 h 5678727"/>
              <a:gd name="connsiteX7" fmla="*/ 158338 w 5337680"/>
              <a:gd name="connsiteY7" fmla="*/ 4765345 h 5678727"/>
              <a:gd name="connsiteX8" fmla="*/ 0 w 5337680"/>
              <a:gd name="connsiteY8" fmla="*/ 893065 h 5678727"/>
              <a:gd name="connsiteX0" fmla="*/ 0 w 5337680"/>
              <a:gd name="connsiteY0" fmla="*/ 889631 h 5675293"/>
              <a:gd name="connsiteX1" fmla="*/ 1332977 w 5337680"/>
              <a:gd name="connsiteY1" fmla="*/ 142504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921299 h 5706961"/>
              <a:gd name="connsiteX1" fmla="*/ 1234016 w 5337680"/>
              <a:gd name="connsiteY1" fmla="*/ 0 h 5706961"/>
              <a:gd name="connsiteX2" fmla="*/ 4448049 w 5337680"/>
              <a:gd name="connsiteY2" fmla="*/ 31668 h 5706961"/>
              <a:gd name="connsiteX3" fmla="*/ 5337680 w 5337680"/>
              <a:gd name="connsiteY3" fmla="*/ 921299 h 5706961"/>
              <a:gd name="connsiteX4" fmla="*/ 5159550 w 5337680"/>
              <a:gd name="connsiteY4" fmla="*/ 4773787 h 5706961"/>
              <a:gd name="connsiteX5" fmla="*/ 4455966 w 5337680"/>
              <a:gd name="connsiteY5" fmla="*/ 5608000 h 5706961"/>
              <a:gd name="connsiteX6" fmla="*/ 889631 w 5337680"/>
              <a:gd name="connsiteY6" fmla="*/ 5706961 h 5706961"/>
              <a:gd name="connsiteX7" fmla="*/ 158338 w 5337680"/>
              <a:gd name="connsiteY7" fmla="*/ 4793579 h 5706961"/>
              <a:gd name="connsiteX8" fmla="*/ 0 w 5337680"/>
              <a:gd name="connsiteY8" fmla="*/ 921299 h 5706961"/>
              <a:gd name="connsiteX0" fmla="*/ 0 w 5300362"/>
              <a:gd name="connsiteY0" fmla="*/ 921299 h 5706961"/>
              <a:gd name="connsiteX1" fmla="*/ 1234016 w 5300362"/>
              <a:gd name="connsiteY1" fmla="*/ 0 h 5706961"/>
              <a:gd name="connsiteX2" fmla="*/ 4448049 w 5300362"/>
              <a:gd name="connsiteY2" fmla="*/ 31668 h 5706961"/>
              <a:gd name="connsiteX3" fmla="*/ 5290179 w 5300362"/>
              <a:gd name="connsiteY3" fmla="*/ 1131096 h 5706961"/>
              <a:gd name="connsiteX4" fmla="*/ 5159550 w 5300362"/>
              <a:gd name="connsiteY4" fmla="*/ 4773787 h 5706961"/>
              <a:gd name="connsiteX5" fmla="*/ 4455966 w 5300362"/>
              <a:gd name="connsiteY5" fmla="*/ 5608000 h 5706961"/>
              <a:gd name="connsiteX6" fmla="*/ 889631 w 5300362"/>
              <a:gd name="connsiteY6" fmla="*/ 5706961 h 5706961"/>
              <a:gd name="connsiteX7" fmla="*/ 158338 w 5300362"/>
              <a:gd name="connsiteY7" fmla="*/ 4793579 h 5706961"/>
              <a:gd name="connsiteX8" fmla="*/ 0 w 5300362"/>
              <a:gd name="connsiteY8" fmla="*/ 921299 h 5706961"/>
              <a:gd name="connsiteX0" fmla="*/ 127564 w 5427926"/>
              <a:gd name="connsiteY0" fmla="*/ 921299 h 5706961"/>
              <a:gd name="connsiteX1" fmla="*/ 1361580 w 5427926"/>
              <a:gd name="connsiteY1" fmla="*/ 0 h 5706961"/>
              <a:gd name="connsiteX2" fmla="*/ 4575613 w 5427926"/>
              <a:gd name="connsiteY2" fmla="*/ 31668 h 5706961"/>
              <a:gd name="connsiteX3" fmla="*/ 5417743 w 5427926"/>
              <a:gd name="connsiteY3" fmla="*/ 1131096 h 5706961"/>
              <a:gd name="connsiteX4" fmla="*/ 5287114 w 5427926"/>
              <a:gd name="connsiteY4" fmla="*/ 4773787 h 5706961"/>
              <a:gd name="connsiteX5" fmla="*/ 4583530 w 5427926"/>
              <a:gd name="connsiteY5" fmla="*/ 5608000 h 5706961"/>
              <a:gd name="connsiteX6" fmla="*/ 1017195 w 5427926"/>
              <a:gd name="connsiteY6" fmla="*/ 5706961 h 5706961"/>
              <a:gd name="connsiteX7" fmla="*/ 95897 w 5427926"/>
              <a:gd name="connsiteY7" fmla="*/ 4991501 h 5706961"/>
              <a:gd name="connsiteX8" fmla="*/ 127564 w 5427926"/>
              <a:gd name="connsiteY8" fmla="*/ 921299 h 5706961"/>
              <a:gd name="connsiteX0" fmla="*/ 75074 w 5375436"/>
              <a:gd name="connsiteY0" fmla="*/ 921299 h 5706961"/>
              <a:gd name="connsiteX1" fmla="*/ 1309090 w 5375436"/>
              <a:gd name="connsiteY1" fmla="*/ 0 h 5706961"/>
              <a:gd name="connsiteX2" fmla="*/ 4523123 w 5375436"/>
              <a:gd name="connsiteY2" fmla="*/ 31668 h 5706961"/>
              <a:gd name="connsiteX3" fmla="*/ 5365253 w 5375436"/>
              <a:gd name="connsiteY3" fmla="*/ 1131096 h 5706961"/>
              <a:gd name="connsiteX4" fmla="*/ 5234624 w 5375436"/>
              <a:gd name="connsiteY4" fmla="*/ 4773787 h 5706961"/>
              <a:gd name="connsiteX5" fmla="*/ 4531040 w 5375436"/>
              <a:gd name="connsiteY5" fmla="*/ 5608000 h 5706961"/>
              <a:gd name="connsiteX6" fmla="*/ 964705 w 5375436"/>
              <a:gd name="connsiteY6" fmla="*/ 5706961 h 5706961"/>
              <a:gd name="connsiteX7" fmla="*/ 110700 w 5375436"/>
              <a:gd name="connsiteY7" fmla="*/ 4991501 h 5706961"/>
              <a:gd name="connsiteX8" fmla="*/ 75074 w 5375436"/>
              <a:gd name="connsiteY8" fmla="*/ 921299 h 570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5436" h="5706961">
                <a:moveTo>
                  <a:pt x="75074" y="921299"/>
                </a:moveTo>
                <a:cubicBezTo>
                  <a:pt x="75074" y="429969"/>
                  <a:pt x="505043" y="7917"/>
                  <a:pt x="1309090" y="0"/>
                </a:cubicBezTo>
                <a:lnTo>
                  <a:pt x="4523123" y="31668"/>
                </a:lnTo>
                <a:cubicBezTo>
                  <a:pt x="5014453" y="31668"/>
                  <a:pt x="5365253" y="639766"/>
                  <a:pt x="5365253" y="1131096"/>
                </a:cubicBezTo>
                <a:cubicBezTo>
                  <a:pt x="5305876" y="2415259"/>
                  <a:pt x="5491923" y="3489624"/>
                  <a:pt x="5234624" y="4773787"/>
                </a:cubicBezTo>
                <a:cubicBezTo>
                  <a:pt x="5234624" y="5265117"/>
                  <a:pt x="5022370" y="5608000"/>
                  <a:pt x="4531040" y="5608000"/>
                </a:cubicBezTo>
                <a:cubicBezTo>
                  <a:pt x="3278927" y="5288685"/>
                  <a:pt x="2153483" y="5673974"/>
                  <a:pt x="964705" y="5706961"/>
                </a:cubicBezTo>
                <a:cubicBezTo>
                  <a:pt x="473375" y="5706961"/>
                  <a:pt x="110700" y="5482831"/>
                  <a:pt x="110700" y="4991501"/>
                </a:cubicBezTo>
                <a:cubicBezTo>
                  <a:pt x="-143959" y="3700741"/>
                  <a:pt x="127853" y="2212059"/>
                  <a:pt x="75074" y="921299"/>
                </a:cubicBezTo>
                <a:close/>
              </a:path>
            </a:pathLst>
          </a:custGeom>
          <a:gradFill>
            <a:gsLst>
              <a:gs pos="39000">
                <a:srgbClr val="0F2061">
                  <a:alpha val="87000"/>
                </a:srgbClr>
              </a:gs>
              <a:gs pos="77000">
                <a:srgbClr val="860000">
                  <a:alpha val="92000"/>
                  <a:lumMod val="82000"/>
                </a:srgb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/>
            <a:r>
              <a:rPr lang="ru-RU" sz="1600" b="1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.</a:t>
            </a:r>
            <a:r>
              <a:rPr lang="ru-RU" sz="1600" dirty="0">
                <a:solidFill>
                  <a:srgbClr val="F5F3DF"/>
                </a:solidFill>
                <a:latin typeface="Georgia" panose="02040502050405020303" pitchFamily="18" charset="0"/>
              </a:rPr>
              <a:t/>
            </a:r>
            <a:br>
              <a:rPr lang="ru-RU" sz="1600" dirty="0">
                <a:solidFill>
                  <a:srgbClr val="F5F3DF"/>
                </a:solidFill>
                <a:latin typeface="Georgia" panose="02040502050405020303" pitchFamily="18" charset="0"/>
              </a:rPr>
            </a:br>
            <a:endParaRPr lang="ru-RU" sz="1600" dirty="0">
              <a:solidFill>
                <a:srgbClr val="F5F3DF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Скругленный прямоугольник 16">
            <a:extLst>
              <a:ext uri="{FF2B5EF4-FFF2-40B4-BE49-F238E27FC236}">
                <a16:creationId xmlns:a16="http://schemas.microsoft.com/office/drawing/2014/main" xmlns="" id="{616897B6-FE45-422D-9F6D-A4251E463CFE}"/>
              </a:ext>
            </a:extLst>
          </p:cNvPr>
          <p:cNvSpPr/>
          <p:nvPr/>
        </p:nvSpPr>
        <p:spPr>
          <a:xfrm>
            <a:off x="296328" y="927654"/>
            <a:ext cx="4699226" cy="4566663"/>
          </a:xfrm>
          <a:custGeom>
            <a:avLst/>
            <a:gdLst>
              <a:gd name="connsiteX0" fmla="*/ 0 w 5337680"/>
              <a:gd name="connsiteY0" fmla="*/ 889631 h 5675293"/>
              <a:gd name="connsiteX1" fmla="*/ 889631 w 5337680"/>
              <a:gd name="connsiteY1" fmla="*/ 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1764447 w 5337680"/>
              <a:gd name="connsiteY1" fmla="*/ 150421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93065 h 5678727"/>
              <a:gd name="connsiteX1" fmla="*/ 1332977 w 5337680"/>
              <a:gd name="connsiteY1" fmla="*/ 145938 h 5678727"/>
              <a:gd name="connsiteX2" fmla="*/ 4448049 w 5337680"/>
              <a:gd name="connsiteY2" fmla="*/ 3434 h 5678727"/>
              <a:gd name="connsiteX3" fmla="*/ 5337680 w 5337680"/>
              <a:gd name="connsiteY3" fmla="*/ 893065 h 5678727"/>
              <a:gd name="connsiteX4" fmla="*/ 5159550 w 5337680"/>
              <a:gd name="connsiteY4" fmla="*/ 4745553 h 5678727"/>
              <a:gd name="connsiteX5" fmla="*/ 4455966 w 5337680"/>
              <a:gd name="connsiteY5" fmla="*/ 5579766 h 5678727"/>
              <a:gd name="connsiteX6" fmla="*/ 889631 w 5337680"/>
              <a:gd name="connsiteY6" fmla="*/ 5678727 h 5678727"/>
              <a:gd name="connsiteX7" fmla="*/ 158338 w 5337680"/>
              <a:gd name="connsiteY7" fmla="*/ 4765345 h 5678727"/>
              <a:gd name="connsiteX8" fmla="*/ 0 w 5337680"/>
              <a:gd name="connsiteY8" fmla="*/ 893065 h 5678727"/>
              <a:gd name="connsiteX0" fmla="*/ 0 w 5337680"/>
              <a:gd name="connsiteY0" fmla="*/ 889631 h 5675293"/>
              <a:gd name="connsiteX1" fmla="*/ 1332977 w 5337680"/>
              <a:gd name="connsiteY1" fmla="*/ 142504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921299 h 5706961"/>
              <a:gd name="connsiteX1" fmla="*/ 1234016 w 5337680"/>
              <a:gd name="connsiteY1" fmla="*/ 0 h 5706961"/>
              <a:gd name="connsiteX2" fmla="*/ 4448049 w 5337680"/>
              <a:gd name="connsiteY2" fmla="*/ 31668 h 5706961"/>
              <a:gd name="connsiteX3" fmla="*/ 5337680 w 5337680"/>
              <a:gd name="connsiteY3" fmla="*/ 921299 h 5706961"/>
              <a:gd name="connsiteX4" fmla="*/ 5159550 w 5337680"/>
              <a:gd name="connsiteY4" fmla="*/ 4773787 h 5706961"/>
              <a:gd name="connsiteX5" fmla="*/ 4455966 w 5337680"/>
              <a:gd name="connsiteY5" fmla="*/ 5608000 h 5706961"/>
              <a:gd name="connsiteX6" fmla="*/ 889631 w 5337680"/>
              <a:gd name="connsiteY6" fmla="*/ 5706961 h 5706961"/>
              <a:gd name="connsiteX7" fmla="*/ 158338 w 5337680"/>
              <a:gd name="connsiteY7" fmla="*/ 4793579 h 5706961"/>
              <a:gd name="connsiteX8" fmla="*/ 0 w 5337680"/>
              <a:gd name="connsiteY8" fmla="*/ 921299 h 5706961"/>
              <a:gd name="connsiteX0" fmla="*/ 0 w 5300362"/>
              <a:gd name="connsiteY0" fmla="*/ 921299 h 5706961"/>
              <a:gd name="connsiteX1" fmla="*/ 1234016 w 5300362"/>
              <a:gd name="connsiteY1" fmla="*/ 0 h 5706961"/>
              <a:gd name="connsiteX2" fmla="*/ 4448049 w 5300362"/>
              <a:gd name="connsiteY2" fmla="*/ 31668 h 5706961"/>
              <a:gd name="connsiteX3" fmla="*/ 5290179 w 5300362"/>
              <a:gd name="connsiteY3" fmla="*/ 1131096 h 5706961"/>
              <a:gd name="connsiteX4" fmla="*/ 5159550 w 5300362"/>
              <a:gd name="connsiteY4" fmla="*/ 4773787 h 5706961"/>
              <a:gd name="connsiteX5" fmla="*/ 4455966 w 5300362"/>
              <a:gd name="connsiteY5" fmla="*/ 5608000 h 5706961"/>
              <a:gd name="connsiteX6" fmla="*/ 889631 w 5300362"/>
              <a:gd name="connsiteY6" fmla="*/ 5706961 h 5706961"/>
              <a:gd name="connsiteX7" fmla="*/ 158338 w 5300362"/>
              <a:gd name="connsiteY7" fmla="*/ 4793579 h 5706961"/>
              <a:gd name="connsiteX8" fmla="*/ 0 w 5300362"/>
              <a:gd name="connsiteY8" fmla="*/ 921299 h 5706961"/>
              <a:gd name="connsiteX0" fmla="*/ 127564 w 5427926"/>
              <a:gd name="connsiteY0" fmla="*/ 921299 h 5706961"/>
              <a:gd name="connsiteX1" fmla="*/ 1361580 w 5427926"/>
              <a:gd name="connsiteY1" fmla="*/ 0 h 5706961"/>
              <a:gd name="connsiteX2" fmla="*/ 4575613 w 5427926"/>
              <a:gd name="connsiteY2" fmla="*/ 31668 h 5706961"/>
              <a:gd name="connsiteX3" fmla="*/ 5417743 w 5427926"/>
              <a:gd name="connsiteY3" fmla="*/ 1131096 h 5706961"/>
              <a:gd name="connsiteX4" fmla="*/ 5287114 w 5427926"/>
              <a:gd name="connsiteY4" fmla="*/ 4773787 h 5706961"/>
              <a:gd name="connsiteX5" fmla="*/ 4583530 w 5427926"/>
              <a:gd name="connsiteY5" fmla="*/ 5608000 h 5706961"/>
              <a:gd name="connsiteX6" fmla="*/ 1017195 w 5427926"/>
              <a:gd name="connsiteY6" fmla="*/ 5706961 h 5706961"/>
              <a:gd name="connsiteX7" fmla="*/ 95897 w 5427926"/>
              <a:gd name="connsiteY7" fmla="*/ 4991501 h 5706961"/>
              <a:gd name="connsiteX8" fmla="*/ 127564 w 5427926"/>
              <a:gd name="connsiteY8" fmla="*/ 921299 h 5706961"/>
              <a:gd name="connsiteX0" fmla="*/ 75074 w 5375436"/>
              <a:gd name="connsiteY0" fmla="*/ 921299 h 5706961"/>
              <a:gd name="connsiteX1" fmla="*/ 1309090 w 5375436"/>
              <a:gd name="connsiteY1" fmla="*/ 0 h 5706961"/>
              <a:gd name="connsiteX2" fmla="*/ 4523123 w 5375436"/>
              <a:gd name="connsiteY2" fmla="*/ 31668 h 5706961"/>
              <a:gd name="connsiteX3" fmla="*/ 5365253 w 5375436"/>
              <a:gd name="connsiteY3" fmla="*/ 1131096 h 5706961"/>
              <a:gd name="connsiteX4" fmla="*/ 5234624 w 5375436"/>
              <a:gd name="connsiteY4" fmla="*/ 4773787 h 5706961"/>
              <a:gd name="connsiteX5" fmla="*/ 4531040 w 5375436"/>
              <a:gd name="connsiteY5" fmla="*/ 5608000 h 5706961"/>
              <a:gd name="connsiteX6" fmla="*/ 964705 w 5375436"/>
              <a:gd name="connsiteY6" fmla="*/ 5706961 h 5706961"/>
              <a:gd name="connsiteX7" fmla="*/ 110700 w 5375436"/>
              <a:gd name="connsiteY7" fmla="*/ 4991501 h 5706961"/>
              <a:gd name="connsiteX8" fmla="*/ 75074 w 5375436"/>
              <a:gd name="connsiteY8" fmla="*/ 921299 h 570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5436" h="5706961">
                <a:moveTo>
                  <a:pt x="75074" y="921299"/>
                </a:moveTo>
                <a:cubicBezTo>
                  <a:pt x="75074" y="429969"/>
                  <a:pt x="505043" y="7917"/>
                  <a:pt x="1309090" y="0"/>
                </a:cubicBezTo>
                <a:lnTo>
                  <a:pt x="4523123" y="31668"/>
                </a:lnTo>
                <a:cubicBezTo>
                  <a:pt x="5014453" y="31668"/>
                  <a:pt x="5365253" y="639766"/>
                  <a:pt x="5365253" y="1131096"/>
                </a:cubicBezTo>
                <a:cubicBezTo>
                  <a:pt x="5305876" y="2415259"/>
                  <a:pt x="5491923" y="3489624"/>
                  <a:pt x="5234624" y="4773787"/>
                </a:cubicBezTo>
                <a:cubicBezTo>
                  <a:pt x="5234624" y="5265117"/>
                  <a:pt x="5022370" y="5608000"/>
                  <a:pt x="4531040" y="5608000"/>
                </a:cubicBezTo>
                <a:cubicBezTo>
                  <a:pt x="3278927" y="5288685"/>
                  <a:pt x="2153483" y="5673974"/>
                  <a:pt x="964705" y="5706961"/>
                </a:cubicBezTo>
                <a:cubicBezTo>
                  <a:pt x="473375" y="5706961"/>
                  <a:pt x="110700" y="5482831"/>
                  <a:pt x="110700" y="4991501"/>
                </a:cubicBezTo>
                <a:cubicBezTo>
                  <a:pt x="-143959" y="3700741"/>
                  <a:pt x="127853" y="2212059"/>
                  <a:pt x="75074" y="921299"/>
                </a:cubicBezTo>
                <a:close/>
              </a:path>
            </a:pathLst>
          </a:custGeom>
          <a:gradFill>
            <a:gsLst>
              <a:gs pos="39000">
                <a:schemeClr val="bg2">
                  <a:lumMod val="75000"/>
                  <a:alpha val="66000"/>
                </a:schemeClr>
              </a:gs>
              <a:gs pos="77000">
                <a:srgbClr val="860000">
                  <a:alpha val="92000"/>
                </a:srgb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>
              <a:tabLst>
                <a:tab pos="4394200" algn="l"/>
              </a:tabLst>
            </a:pPr>
            <a:endParaRPr lang="ru-RU" sz="2000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616897B6-FE45-422D-9F6D-A4251E463CFE}"/>
              </a:ext>
            </a:extLst>
          </p:cNvPr>
          <p:cNvSpPr/>
          <p:nvPr/>
        </p:nvSpPr>
        <p:spPr>
          <a:xfrm>
            <a:off x="6036909" y="550328"/>
            <a:ext cx="5562598" cy="5854429"/>
          </a:xfrm>
          <a:custGeom>
            <a:avLst/>
            <a:gdLst>
              <a:gd name="connsiteX0" fmla="*/ 0 w 5337680"/>
              <a:gd name="connsiteY0" fmla="*/ 889631 h 5675293"/>
              <a:gd name="connsiteX1" fmla="*/ 889631 w 5337680"/>
              <a:gd name="connsiteY1" fmla="*/ 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1764447 w 5337680"/>
              <a:gd name="connsiteY1" fmla="*/ 150421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93065 h 5678727"/>
              <a:gd name="connsiteX1" fmla="*/ 1332977 w 5337680"/>
              <a:gd name="connsiteY1" fmla="*/ 145938 h 5678727"/>
              <a:gd name="connsiteX2" fmla="*/ 4448049 w 5337680"/>
              <a:gd name="connsiteY2" fmla="*/ 3434 h 5678727"/>
              <a:gd name="connsiteX3" fmla="*/ 5337680 w 5337680"/>
              <a:gd name="connsiteY3" fmla="*/ 893065 h 5678727"/>
              <a:gd name="connsiteX4" fmla="*/ 5159550 w 5337680"/>
              <a:gd name="connsiteY4" fmla="*/ 4745553 h 5678727"/>
              <a:gd name="connsiteX5" fmla="*/ 4455966 w 5337680"/>
              <a:gd name="connsiteY5" fmla="*/ 5579766 h 5678727"/>
              <a:gd name="connsiteX6" fmla="*/ 889631 w 5337680"/>
              <a:gd name="connsiteY6" fmla="*/ 5678727 h 5678727"/>
              <a:gd name="connsiteX7" fmla="*/ 158338 w 5337680"/>
              <a:gd name="connsiteY7" fmla="*/ 4765345 h 5678727"/>
              <a:gd name="connsiteX8" fmla="*/ 0 w 5337680"/>
              <a:gd name="connsiteY8" fmla="*/ 893065 h 5678727"/>
              <a:gd name="connsiteX0" fmla="*/ 0 w 5337680"/>
              <a:gd name="connsiteY0" fmla="*/ 889631 h 5675293"/>
              <a:gd name="connsiteX1" fmla="*/ 1332977 w 5337680"/>
              <a:gd name="connsiteY1" fmla="*/ 142504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921299 h 5706961"/>
              <a:gd name="connsiteX1" fmla="*/ 1234016 w 5337680"/>
              <a:gd name="connsiteY1" fmla="*/ 0 h 5706961"/>
              <a:gd name="connsiteX2" fmla="*/ 4448049 w 5337680"/>
              <a:gd name="connsiteY2" fmla="*/ 31668 h 5706961"/>
              <a:gd name="connsiteX3" fmla="*/ 5337680 w 5337680"/>
              <a:gd name="connsiteY3" fmla="*/ 921299 h 5706961"/>
              <a:gd name="connsiteX4" fmla="*/ 5159550 w 5337680"/>
              <a:gd name="connsiteY4" fmla="*/ 4773787 h 5706961"/>
              <a:gd name="connsiteX5" fmla="*/ 4455966 w 5337680"/>
              <a:gd name="connsiteY5" fmla="*/ 5608000 h 5706961"/>
              <a:gd name="connsiteX6" fmla="*/ 889631 w 5337680"/>
              <a:gd name="connsiteY6" fmla="*/ 5706961 h 5706961"/>
              <a:gd name="connsiteX7" fmla="*/ 158338 w 5337680"/>
              <a:gd name="connsiteY7" fmla="*/ 4793579 h 5706961"/>
              <a:gd name="connsiteX8" fmla="*/ 0 w 5337680"/>
              <a:gd name="connsiteY8" fmla="*/ 921299 h 5706961"/>
              <a:gd name="connsiteX0" fmla="*/ 0 w 5300362"/>
              <a:gd name="connsiteY0" fmla="*/ 921299 h 5706961"/>
              <a:gd name="connsiteX1" fmla="*/ 1234016 w 5300362"/>
              <a:gd name="connsiteY1" fmla="*/ 0 h 5706961"/>
              <a:gd name="connsiteX2" fmla="*/ 4448049 w 5300362"/>
              <a:gd name="connsiteY2" fmla="*/ 31668 h 5706961"/>
              <a:gd name="connsiteX3" fmla="*/ 5290179 w 5300362"/>
              <a:gd name="connsiteY3" fmla="*/ 1131096 h 5706961"/>
              <a:gd name="connsiteX4" fmla="*/ 5159550 w 5300362"/>
              <a:gd name="connsiteY4" fmla="*/ 4773787 h 5706961"/>
              <a:gd name="connsiteX5" fmla="*/ 4455966 w 5300362"/>
              <a:gd name="connsiteY5" fmla="*/ 5608000 h 5706961"/>
              <a:gd name="connsiteX6" fmla="*/ 889631 w 5300362"/>
              <a:gd name="connsiteY6" fmla="*/ 5706961 h 5706961"/>
              <a:gd name="connsiteX7" fmla="*/ 158338 w 5300362"/>
              <a:gd name="connsiteY7" fmla="*/ 4793579 h 5706961"/>
              <a:gd name="connsiteX8" fmla="*/ 0 w 5300362"/>
              <a:gd name="connsiteY8" fmla="*/ 921299 h 5706961"/>
              <a:gd name="connsiteX0" fmla="*/ 127564 w 5427926"/>
              <a:gd name="connsiteY0" fmla="*/ 921299 h 5706961"/>
              <a:gd name="connsiteX1" fmla="*/ 1361580 w 5427926"/>
              <a:gd name="connsiteY1" fmla="*/ 0 h 5706961"/>
              <a:gd name="connsiteX2" fmla="*/ 4575613 w 5427926"/>
              <a:gd name="connsiteY2" fmla="*/ 31668 h 5706961"/>
              <a:gd name="connsiteX3" fmla="*/ 5417743 w 5427926"/>
              <a:gd name="connsiteY3" fmla="*/ 1131096 h 5706961"/>
              <a:gd name="connsiteX4" fmla="*/ 5287114 w 5427926"/>
              <a:gd name="connsiteY4" fmla="*/ 4773787 h 5706961"/>
              <a:gd name="connsiteX5" fmla="*/ 4583530 w 5427926"/>
              <a:gd name="connsiteY5" fmla="*/ 5608000 h 5706961"/>
              <a:gd name="connsiteX6" fmla="*/ 1017195 w 5427926"/>
              <a:gd name="connsiteY6" fmla="*/ 5706961 h 5706961"/>
              <a:gd name="connsiteX7" fmla="*/ 95897 w 5427926"/>
              <a:gd name="connsiteY7" fmla="*/ 4991501 h 5706961"/>
              <a:gd name="connsiteX8" fmla="*/ 127564 w 5427926"/>
              <a:gd name="connsiteY8" fmla="*/ 921299 h 5706961"/>
              <a:gd name="connsiteX0" fmla="*/ 75074 w 5375436"/>
              <a:gd name="connsiteY0" fmla="*/ 921299 h 5706961"/>
              <a:gd name="connsiteX1" fmla="*/ 1309090 w 5375436"/>
              <a:gd name="connsiteY1" fmla="*/ 0 h 5706961"/>
              <a:gd name="connsiteX2" fmla="*/ 4523123 w 5375436"/>
              <a:gd name="connsiteY2" fmla="*/ 31668 h 5706961"/>
              <a:gd name="connsiteX3" fmla="*/ 5365253 w 5375436"/>
              <a:gd name="connsiteY3" fmla="*/ 1131096 h 5706961"/>
              <a:gd name="connsiteX4" fmla="*/ 5234624 w 5375436"/>
              <a:gd name="connsiteY4" fmla="*/ 4773787 h 5706961"/>
              <a:gd name="connsiteX5" fmla="*/ 4531040 w 5375436"/>
              <a:gd name="connsiteY5" fmla="*/ 5608000 h 5706961"/>
              <a:gd name="connsiteX6" fmla="*/ 964705 w 5375436"/>
              <a:gd name="connsiteY6" fmla="*/ 5706961 h 5706961"/>
              <a:gd name="connsiteX7" fmla="*/ 110700 w 5375436"/>
              <a:gd name="connsiteY7" fmla="*/ 4991501 h 5706961"/>
              <a:gd name="connsiteX8" fmla="*/ 75074 w 5375436"/>
              <a:gd name="connsiteY8" fmla="*/ 921299 h 570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5436" h="5706961">
                <a:moveTo>
                  <a:pt x="75074" y="921299"/>
                </a:moveTo>
                <a:cubicBezTo>
                  <a:pt x="75074" y="429969"/>
                  <a:pt x="505043" y="7917"/>
                  <a:pt x="1309090" y="0"/>
                </a:cubicBezTo>
                <a:lnTo>
                  <a:pt x="4523123" y="31668"/>
                </a:lnTo>
                <a:cubicBezTo>
                  <a:pt x="5014453" y="31668"/>
                  <a:pt x="5365253" y="639766"/>
                  <a:pt x="5365253" y="1131096"/>
                </a:cubicBezTo>
                <a:cubicBezTo>
                  <a:pt x="5305876" y="2415259"/>
                  <a:pt x="5491923" y="3489624"/>
                  <a:pt x="5234624" y="4773787"/>
                </a:cubicBezTo>
                <a:cubicBezTo>
                  <a:pt x="5234624" y="5265117"/>
                  <a:pt x="5022370" y="5608000"/>
                  <a:pt x="4531040" y="5608000"/>
                </a:cubicBezTo>
                <a:cubicBezTo>
                  <a:pt x="3278927" y="5288685"/>
                  <a:pt x="2153483" y="5673974"/>
                  <a:pt x="964705" y="5706961"/>
                </a:cubicBezTo>
                <a:cubicBezTo>
                  <a:pt x="473375" y="5706961"/>
                  <a:pt x="110700" y="5482831"/>
                  <a:pt x="110700" y="4991501"/>
                </a:cubicBezTo>
                <a:cubicBezTo>
                  <a:pt x="-143959" y="3700741"/>
                  <a:pt x="127853" y="2212059"/>
                  <a:pt x="75074" y="921299"/>
                </a:cubicBezTo>
                <a:close/>
              </a:path>
            </a:pathLst>
          </a:custGeom>
          <a:gradFill flip="none" rotWithShape="1">
            <a:gsLst>
              <a:gs pos="26000">
                <a:schemeClr val="bg2">
                  <a:lumMod val="75000"/>
                  <a:alpha val="46000"/>
                </a:schemeClr>
              </a:gs>
              <a:gs pos="77000">
                <a:srgbClr val="860000">
                  <a:alpha val="9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>
              <a:tabLst>
                <a:tab pos="360363" algn="l"/>
              </a:tabLst>
            </a:pPr>
            <a:endParaRPr lang="ru-RU" sz="1600" b="1" i="1" dirty="0">
              <a:solidFill>
                <a:srgbClr val="F5F3DF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Скругленный прямоугольник 16">
            <a:extLst>
              <a:ext uri="{FF2B5EF4-FFF2-40B4-BE49-F238E27FC236}">
                <a16:creationId xmlns:a16="http://schemas.microsoft.com/office/drawing/2014/main" xmlns="" id="{616897B6-FE45-422D-9F6D-A4251E463CFE}"/>
              </a:ext>
            </a:extLst>
          </p:cNvPr>
          <p:cNvSpPr/>
          <p:nvPr/>
        </p:nvSpPr>
        <p:spPr>
          <a:xfrm>
            <a:off x="296327" y="858593"/>
            <a:ext cx="4588941" cy="43847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latin typeface="Georgia" panose="02040502050405020303" pitchFamily="18" charset="0"/>
              </a:rPr>
              <a:t>«Эмоциональный интеллект» - </a:t>
            </a:r>
            <a:r>
              <a:rPr lang="ru-RU" sz="1600" dirty="0" smtClean="0">
                <a:latin typeface="Georgia" panose="02040502050405020303" pitchFamily="18" charset="0"/>
              </a:rPr>
              <a:t>способность </a:t>
            </a:r>
            <a:r>
              <a:rPr lang="ru-RU" sz="1600" dirty="0">
                <a:latin typeface="Georgia" panose="02040502050405020303" pitchFamily="18" charset="0"/>
              </a:rPr>
              <a:t>человека </a:t>
            </a:r>
            <a:r>
              <a:rPr lang="ru-RU" sz="1600" dirty="0" smtClean="0">
                <a:latin typeface="Georgia" panose="02040502050405020303" pitchFamily="18" charset="0"/>
              </a:rPr>
              <a:t/>
            </a:r>
            <a:br>
              <a:rPr lang="ru-RU" sz="1600" dirty="0" smtClean="0">
                <a:latin typeface="Georgia" panose="02040502050405020303" pitchFamily="18" charset="0"/>
              </a:rPr>
            </a:br>
            <a:r>
              <a:rPr lang="ru-RU" sz="2600" dirty="0" smtClean="0">
                <a:latin typeface="Georgia" panose="02040502050405020303" pitchFamily="18" charset="0"/>
              </a:rPr>
              <a:t>к </a:t>
            </a:r>
            <a:r>
              <a:rPr lang="ru-RU" sz="2600" dirty="0">
                <a:latin typeface="Georgia" panose="02040502050405020303" pitchFamily="18" charset="0"/>
              </a:rPr>
              <a:t>осознанию, </a:t>
            </a:r>
            <a:r>
              <a:rPr lang="ru-RU" sz="2600" dirty="0" smtClean="0">
                <a:latin typeface="Georgia" panose="02040502050405020303" pitchFamily="18" charset="0"/>
              </a:rPr>
              <a:t/>
            </a:r>
            <a:br>
              <a:rPr lang="ru-RU" sz="2600" dirty="0" smtClean="0">
                <a:latin typeface="Georgia" panose="02040502050405020303" pitchFamily="18" charset="0"/>
              </a:rPr>
            </a:br>
            <a:r>
              <a:rPr lang="ru-RU" sz="2600" dirty="0" smtClean="0">
                <a:latin typeface="Georgia" panose="02040502050405020303" pitchFamily="18" charset="0"/>
              </a:rPr>
              <a:t>принятию </a:t>
            </a:r>
            <a:br>
              <a:rPr lang="ru-RU" sz="2600" dirty="0" smtClean="0">
                <a:latin typeface="Georgia" panose="02040502050405020303" pitchFamily="18" charset="0"/>
              </a:rPr>
            </a:br>
            <a:r>
              <a:rPr lang="ru-RU" sz="2600" dirty="0" smtClean="0">
                <a:latin typeface="Georgia" panose="02040502050405020303" pitchFamily="18" charset="0"/>
              </a:rPr>
              <a:t>и </a:t>
            </a:r>
            <a:r>
              <a:rPr lang="ru-RU" sz="2600" dirty="0">
                <a:latin typeface="Georgia" panose="02040502050405020303" pitchFamily="18" charset="0"/>
              </a:rPr>
              <a:t>регуляции эмоциональных состояний </a:t>
            </a:r>
            <a:r>
              <a:rPr lang="ru-RU" sz="2600" dirty="0" smtClean="0">
                <a:latin typeface="Georgia" panose="02040502050405020303" pitchFamily="18" charset="0"/>
              </a:rPr>
              <a:t/>
            </a:r>
            <a:br>
              <a:rPr lang="ru-RU" sz="2600" dirty="0" smtClean="0">
                <a:latin typeface="Georgia" panose="02040502050405020303" pitchFamily="18" charset="0"/>
              </a:rPr>
            </a:br>
            <a:r>
              <a:rPr lang="ru-RU" sz="2600" dirty="0" smtClean="0">
                <a:latin typeface="Georgia" panose="02040502050405020303" pitchFamily="18" charset="0"/>
              </a:rPr>
              <a:t>и </a:t>
            </a:r>
            <a:r>
              <a:rPr lang="ru-RU" sz="2600" dirty="0">
                <a:latin typeface="Georgia" panose="02040502050405020303" pitchFamily="18" charset="0"/>
              </a:rPr>
              <a:t>чувств </a:t>
            </a:r>
            <a:r>
              <a:rPr lang="ru-RU" sz="2600" dirty="0" smtClean="0">
                <a:latin typeface="Georgia" panose="02040502050405020303" pitchFamily="18" charset="0"/>
              </a:rPr>
              <a:t/>
            </a:r>
            <a:br>
              <a:rPr lang="ru-RU" sz="2600" dirty="0" smtClean="0">
                <a:latin typeface="Georgia" panose="02040502050405020303" pitchFamily="18" charset="0"/>
              </a:rPr>
            </a:br>
            <a:r>
              <a:rPr lang="ru-RU" sz="2000" dirty="0" smtClean="0">
                <a:latin typeface="Georgia" panose="02040502050405020303" pitchFamily="18" charset="0"/>
              </a:rPr>
              <a:t>других </a:t>
            </a:r>
            <a:r>
              <a:rPr lang="ru-RU" sz="2000" dirty="0">
                <a:latin typeface="Georgia" panose="02040502050405020303" pitchFamily="18" charset="0"/>
              </a:rPr>
              <a:t>людей </a:t>
            </a:r>
            <a:r>
              <a:rPr lang="ru-RU" sz="2000" dirty="0" smtClean="0">
                <a:latin typeface="Georgia" panose="02040502050405020303" pitchFamily="18" charset="0"/>
              </a:rPr>
              <a:t/>
            </a:r>
            <a:br>
              <a:rPr lang="ru-RU" sz="2000" dirty="0" smtClean="0">
                <a:latin typeface="Georgia" panose="02040502050405020303" pitchFamily="18" charset="0"/>
              </a:rPr>
            </a:br>
            <a:r>
              <a:rPr lang="ru-RU" sz="2000" dirty="0" smtClean="0">
                <a:latin typeface="Georgia" panose="02040502050405020303" pitchFamily="18" charset="0"/>
              </a:rPr>
              <a:t>и </a:t>
            </a:r>
            <a:r>
              <a:rPr lang="ru-RU" sz="2000" dirty="0">
                <a:latin typeface="Georgia" panose="02040502050405020303" pitchFamily="18" charset="0"/>
              </a:rPr>
              <a:t>себя самого. </a:t>
            </a:r>
            <a:endParaRPr lang="ru-RU" sz="2000" dirty="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51013" y="421634"/>
            <a:ext cx="5692441" cy="59439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r>
              <a:rPr lang="ru-RU" sz="1400" i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Анализ авторских моделей показывает, </a:t>
            </a:r>
            <a:br>
              <a:rPr lang="ru-RU" sz="1400" i="1" dirty="0" smtClean="0">
                <a:solidFill>
                  <a:srgbClr val="EBE7BF"/>
                </a:solidFill>
                <a:latin typeface="Georgia" panose="02040502050405020303" pitchFamily="18" charset="0"/>
              </a:rPr>
            </a:br>
            <a:r>
              <a:rPr lang="ru-RU" sz="1400" i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что ЭИ представляет </a:t>
            </a:r>
            <a:br>
              <a:rPr lang="ru-RU" sz="1400" i="1" dirty="0" smtClean="0">
                <a:solidFill>
                  <a:srgbClr val="EBE7BF"/>
                </a:solidFill>
                <a:latin typeface="Georgia" panose="02040502050405020303" pitchFamily="18" charset="0"/>
              </a:rPr>
            </a:br>
            <a:r>
              <a:rPr lang="ru-RU" sz="1400" i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собой </a:t>
            </a:r>
            <a:r>
              <a:rPr lang="ru-RU" i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/>
            </a:r>
            <a:br>
              <a:rPr lang="ru-RU" i="1" dirty="0" smtClean="0">
                <a:solidFill>
                  <a:srgbClr val="EBE7BF"/>
                </a:solidFill>
                <a:latin typeface="Georgia" panose="02040502050405020303" pitchFamily="18" charset="0"/>
              </a:rPr>
            </a:br>
            <a:r>
              <a:rPr lang="ru-RU" sz="2200" b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ментальное образование</a:t>
            </a:r>
            <a:r>
              <a:rPr lang="ru-RU" sz="2200" i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, </a:t>
            </a:r>
            <a:r>
              <a:rPr lang="ru-RU" sz="1600" i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проявляющееся </a:t>
            </a:r>
            <a:br>
              <a:rPr lang="ru-RU" sz="1600" i="1" dirty="0" smtClean="0">
                <a:solidFill>
                  <a:srgbClr val="EBE7BF"/>
                </a:solidFill>
                <a:latin typeface="Georgia" panose="02040502050405020303" pitchFamily="18" charset="0"/>
              </a:rPr>
            </a:br>
            <a:r>
              <a:rPr lang="ru-RU" sz="1600" i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в способности </a:t>
            </a:r>
            <a:r>
              <a:rPr lang="ru-RU" sz="2200" b="1" i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действовать </a:t>
            </a:r>
            <a:br>
              <a:rPr lang="ru-RU" sz="2200" b="1" i="1" dirty="0" smtClean="0">
                <a:solidFill>
                  <a:srgbClr val="EBE7BF"/>
                </a:solidFill>
                <a:latin typeface="Georgia" panose="02040502050405020303" pitchFamily="18" charset="0"/>
              </a:rPr>
            </a:br>
            <a:r>
              <a:rPr lang="ru-RU" sz="2200" b="1" i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в согласии </a:t>
            </a:r>
            <a:br>
              <a:rPr lang="ru-RU" sz="2200" b="1" i="1" dirty="0" smtClean="0">
                <a:solidFill>
                  <a:srgbClr val="EBE7BF"/>
                </a:solidFill>
                <a:latin typeface="Georgia" panose="02040502050405020303" pitchFamily="18" charset="0"/>
              </a:rPr>
            </a:br>
            <a:r>
              <a:rPr lang="ru-RU" i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с внутренней сферой собственных чувств,  и эмоциональных состояний, </a:t>
            </a:r>
            <a:br>
              <a:rPr lang="ru-RU" i="1" dirty="0" smtClean="0">
                <a:solidFill>
                  <a:srgbClr val="EBE7BF"/>
                </a:solidFill>
                <a:latin typeface="Georgia" panose="02040502050405020303" pitchFamily="18" charset="0"/>
              </a:rPr>
            </a:br>
            <a:r>
              <a:rPr lang="ru-RU" sz="2200" b="1" i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понимать отношения личности</a:t>
            </a:r>
            <a:r>
              <a:rPr lang="ru-RU" sz="2200" i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, </a:t>
            </a:r>
          </a:p>
          <a:p>
            <a:endParaRPr lang="ru-RU" sz="2200" i="1" dirty="0" smtClean="0">
              <a:solidFill>
                <a:srgbClr val="EBE7BF"/>
              </a:solidFill>
              <a:latin typeface="Georgia" panose="02040502050405020303" pitchFamily="18" charset="0"/>
            </a:endParaRPr>
          </a:p>
          <a:p>
            <a:r>
              <a:rPr lang="ru-RU" i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демонстрируемых </a:t>
            </a:r>
            <a:br>
              <a:rPr lang="ru-RU" i="1" dirty="0" smtClean="0">
                <a:solidFill>
                  <a:srgbClr val="EBE7BF"/>
                </a:solidFill>
                <a:latin typeface="Georgia" panose="02040502050405020303" pitchFamily="18" charset="0"/>
              </a:rPr>
            </a:br>
            <a:r>
              <a:rPr lang="ru-RU" i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в эмоциях, </a:t>
            </a:r>
            <a:br>
              <a:rPr lang="ru-RU" i="1" dirty="0" smtClean="0">
                <a:solidFill>
                  <a:srgbClr val="EBE7BF"/>
                </a:solidFill>
                <a:latin typeface="Georgia" panose="02040502050405020303" pitchFamily="18" charset="0"/>
              </a:rPr>
            </a:br>
            <a:r>
              <a:rPr lang="ru-RU" sz="2100" b="1" i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управлять эмоциональной средой </a:t>
            </a:r>
            <a:br>
              <a:rPr lang="ru-RU" sz="2100" b="1" i="1" dirty="0" smtClean="0">
                <a:solidFill>
                  <a:srgbClr val="EBE7BF"/>
                </a:solidFill>
                <a:latin typeface="Georgia" panose="02040502050405020303" pitchFamily="18" charset="0"/>
              </a:rPr>
            </a:br>
            <a:r>
              <a:rPr lang="ru-RU" sz="2100" i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на основе </a:t>
            </a:r>
            <a:r>
              <a:rPr lang="ru-RU" sz="2000" i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интеллектуальной</a:t>
            </a:r>
            <a:r>
              <a:rPr lang="ru-RU" sz="2100" i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 рефлексии </a:t>
            </a:r>
            <a:br>
              <a:rPr lang="ru-RU" sz="2100" i="1" dirty="0" smtClean="0">
                <a:solidFill>
                  <a:srgbClr val="EBE7BF"/>
                </a:solidFill>
                <a:latin typeface="Georgia" panose="02040502050405020303" pitchFamily="18" charset="0"/>
              </a:rPr>
            </a:br>
            <a:r>
              <a:rPr lang="ru-RU" sz="2200" i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и </a:t>
            </a:r>
            <a:r>
              <a:rPr lang="ru-RU" sz="2200" b="1" i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использовать эмоции </a:t>
            </a:r>
            <a:br>
              <a:rPr lang="ru-RU" sz="2200" b="1" i="1" dirty="0" smtClean="0">
                <a:solidFill>
                  <a:srgbClr val="EBE7BF"/>
                </a:solidFill>
                <a:latin typeface="Georgia" panose="02040502050405020303" pitchFamily="18" charset="0"/>
              </a:rPr>
            </a:br>
            <a:r>
              <a:rPr lang="ru-RU" sz="2200" b="1" i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для повышения </a:t>
            </a:r>
            <a:r>
              <a:rPr lang="ru-RU" sz="2000" b="1" i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эффективности </a:t>
            </a:r>
            <a:r>
              <a:rPr lang="ru-RU" sz="2200" i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поведения и мышления [4].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28143" y="5243346"/>
            <a:ext cx="1463857" cy="180700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876609" y="1821185"/>
            <a:ext cx="2125858" cy="33127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EBE7BF"/>
                </a:solidFill>
              </a:rPr>
              <a:t>Определение из ВИКИПЕДИИ:</a:t>
            </a:r>
          </a:p>
          <a:p>
            <a:pPr algn="ctr"/>
            <a:r>
              <a:rPr lang="ru-RU" sz="1100" b="1" dirty="0" err="1" smtClean="0">
                <a:solidFill>
                  <a:srgbClr val="EBE7BF"/>
                </a:solidFill>
              </a:rPr>
              <a:t>Эмоциона́льный</a:t>
            </a:r>
            <a:r>
              <a:rPr lang="ru-RU" sz="1100" b="1" dirty="0" smtClean="0">
                <a:solidFill>
                  <a:srgbClr val="EBE7BF"/>
                </a:solidFill>
              </a:rPr>
              <a:t> </a:t>
            </a:r>
            <a:r>
              <a:rPr lang="ru-RU" sz="1100" b="1" dirty="0" err="1">
                <a:solidFill>
                  <a:srgbClr val="EBE7BF"/>
                </a:solidFill>
              </a:rPr>
              <a:t>интелле́кт</a:t>
            </a:r>
            <a:r>
              <a:rPr lang="ru-RU" sz="1100" dirty="0">
                <a:solidFill>
                  <a:srgbClr val="EBE7BF"/>
                </a:solidFill>
              </a:rPr>
              <a:t> (</a:t>
            </a:r>
            <a:r>
              <a:rPr lang="ru-RU" sz="1100" b="1" dirty="0">
                <a:solidFill>
                  <a:srgbClr val="EBE7BF"/>
                </a:solidFill>
              </a:rPr>
              <a:t>ЭИ</a:t>
            </a:r>
            <a:r>
              <a:rPr lang="ru-RU" sz="1100" dirty="0">
                <a:solidFill>
                  <a:srgbClr val="EBE7BF"/>
                </a:solidFill>
              </a:rPr>
              <a:t>; </a:t>
            </a:r>
            <a:r>
              <a:rPr lang="ru-RU" sz="1100" dirty="0">
                <a:solidFill>
                  <a:srgbClr val="EBE7BF"/>
                </a:solidFill>
                <a:hlinkClick r:id="rId3" tooltip="Английский язык"/>
              </a:rPr>
              <a:t>англ.</a:t>
            </a:r>
            <a:r>
              <a:rPr lang="ru-RU" sz="1100" dirty="0">
                <a:solidFill>
                  <a:srgbClr val="EBE7BF"/>
                </a:solidFill>
              </a:rPr>
              <a:t> </a:t>
            </a:r>
            <a:r>
              <a:rPr lang="ru-RU" sz="1100" i="1" dirty="0" err="1">
                <a:solidFill>
                  <a:srgbClr val="EBE7BF"/>
                </a:solidFill>
              </a:rPr>
              <a:t>emotional</a:t>
            </a:r>
            <a:r>
              <a:rPr lang="ru-RU" sz="1100" i="1" dirty="0">
                <a:solidFill>
                  <a:srgbClr val="EBE7BF"/>
                </a:solidFill>
              </a:rPr>
              <a:t> </a:t>
            </a:r>
            <a:r>
              <a:rPr lang="ru-RU" sz="1100" i="1" dirty="0" err="1">
                <a:solidFill>
                  <a:srgbClr val="EBE7BF"/>
                </a:solidFill>
              </a:rPr>
              <a:t>intelligence</a:t>
            </a:r>
            <a:r>
              <a:rPr lang="ru-RU" sz="1100" i="1" dirty="0">
                <a:solidFill>
                  <a:srgbClr val="EBE7BF"/>
                </a:solidFill>
              </a:rPr>
              <a:t>, EI</a:t>
            </a:r>
            <a:r>
              <a:rPr lang="ru-RU" sz="1100" dirty="0">
                <a:solidFill>
                  <a:srgbClr val="EBE7BF"/>
                </a:solidFill>
              </a:rPr>
              <a:t>) — сумма навыков и способностей человека распознавать эмоции, понимать намерения, мотивацию и желания других людей и свои собственные, а также способность управлять своими эмоциями и эмоциями других людей в целях решения практических </a:t>
            </a:r>
            <a:r>
              <a:rPr lang="ru-RU" sz="1100" dirty="0" smtClean="0">
                <a:solidFill>
                  <a:srgbClr val="EBE7BF"/>
                </a:solidFill>
              </a:rPr>
              <a:t>задач.</a:t>
            </a:r>
            <a:br>
              <a:rPr lang="ru-RU" sz="1100" dirty="0" smtClean="0">
                <a:solidFill>
                  <a:srgbClr val="EBE7BF"/>
                </a:solidFill>
              </a:rPr>
            </a:br>
            <a:r>
              <a:rPr lang="ru-RU" sz="1100" dirty="0" smtClean="0">
                <a:solidFill>
                  <a:srgbClr val="EBE7BF"/>
                </a:solidFill>
              </a:rPr>
              <a:t>Является гибким навыком</a:t>
            </a:r>
            <a:r>
              <a:rPr lang="ru-RU" sz="1000" dirty="0" smtClean="0">
                <a:solidFill>
                  <a:srgbClr val="EBE7BF"/>
                </a:solidFill>
              </a:rPr>
              <a:t>.</a:t>
            </a:r>
            <a:r>
              <a:rPr lang="ru-RU" sz="1000" baseline="30000" dirty="0" smtClean="0">
                <a:solidFill>
                  <a:srgbClr val="EBE7BF"/>
                </a:solidFill>
              </a:rPr>
              <a:t>.</a:t>
            </a:r>
            <a:endParaRPr lang="ru-RU" sz="1000" dirty="0">
              <a:solidFill>
                <a:srgbClr val="EBE7BF"/>
              </a:solidFill>
            </a:endParaRPr>
          </a:p>
        </p:txBody>
      </p:sp>
      <p:sp>
        <p:nvSpPr>
          <p:cNvPr id="18" name="Полилиния: фигура 14">
            <a:extLst>
              <a:ext uri="{FF2B5EF4-FFF2-40B4-BE49-F238E27FC236}">
                <a16:creationId xmlns:a16="http://schemas.microsoft.com/office/drawing/2014/main" xmlns="" id="{F0E21BEF-A07B-4E4C-B503-47C49BEF5C82}"/>
              </a:ext>
            </a:extLst>
          </p:cNvPr>
          <p:cNvSpPr/>
          <p:nvPr/>
        </p:nvSpPr>
        <p:spPr>
          <a:xfrm>
            <a:off x="0" y="1"/>
            <a:ext cx="5907137" cy="748284"/>
          </a:xfrm>
          <a:custGeom>
            <a:avLst/>
            <a:gdLst>
              <a:gd name="connsiteX0" fmla="*/ 1 w 4049545"/>
              <a:gd name="connsiteY0" fmla="*/ 0 h 1745812"/>
              <a:gd name="connsiteX1" fmla="*/ 3806143 w 4049545"/>
              <a:gd name="connsiteY1" fmla="*/ 0 h 1745812"/>
              <a:gd name="connsiteX2" fmla="*/ 3828585 w 4049545"/>
              <a:gd name="connsiteY2" fmla="*/ 14696 h 1745812"/>
              <a:gd name="connsiteX3" fmla="*/ 3763927 w 4049545"/>
              <a:gd name="connsiteY3" fmla="*/ 1244008 h 1745812"/>
              <a:gd name="connsiteX4" fmla="*/ 1912407 w 4049545"/>
              <a:gd name="connsiteY4" fmla="*/ 1455540 h 1745812"/>
              <a:gd name="connsiteX5" fmla="*/ 68472 w 4049545"/>
              <a:gd name="connsiteY5" fmla="*/ 1741701 h 1745812"/>
              <a:gd name="connsiteX6" fmla="*/ 0 w 4049545"/>
              <a:gd name="connsiteY6" fmla="*/ 1707518 h 1745812"/>
              <a:gd name="connsiteX7" fmla="*/ 0 w 4049545"/>
              <a:gd name="connsiteY7" fmla="*/ 467 h 1745812"/>
              <a:gd name="connsiteX0" fmla="*/ 1 w 4050370"/>
              <a:gd name="connsiteY0" fmla="*/ 0 h 1741701"/>
              <a:gd name="connsiteX1" fmla="*/ 3806143 w 4050370"/>
              <a:gd name="connsiteY1" fmla="*/ 0 h 1741701"/>
              <a:gd name="connsiteX2" fmla="*/ 3828585 w 4050370"/>
              <a:gd name="connsiteY2" fmla="*/ 14696 h 1741701"/>
              <a:gd name="connsiteX3" fmla="*/ 3765915 w 4050370"/>
              <a:gd name="connsiteY3" fmla="*/ 1347044 h 1741701"/>
              <a:gd name="connsiteX4" fmla="*/ 1912407 w 4050370"/>
              <a:gd name="connsiteY4" fmla="*/ 1455540 h 1741701"/>
              <a:gd name="connsiteX5" fmla="*/ 68472 w 4050370"/>
              <a:gd name="connsiteY5" fmla="*/ 1741701 h 1741701"/>
              <a:gd name="connsiteX6" fmla="*/ 0 w 4050370"/>
              <a:gd name="connsiteY6" fmla="*/ 1707518 h 1741701"/>
              <a:gd name="connsiteX7" fmla="*/ 0 w 4050370"/>
              <a:gd name="connsiteY7" fmla="*/ 467 h 1741701"/>
              <a:gd name="connsiteX8" fmla="*/ 1 w 4050370"/>
              <a:gd name="connsiteY8" fmla="*/ 0 h 1741701"/>
              <a:gd name="connsiteX0" fmla="*/ 1 w 4050588"/>
              <a:gd name="connsiteY0" fmla="*/ 0 h 1741701"/>
              <a:gd name="connsiteX1" fmla="*/ 3806143 w 4050588"/>
              <a:gd name="connsiteY1" fmla="*/ 0 h 1741701"/>
              <a:gd name="connsiteX2" fmla="*/ 3828585 w 4050588"/>
              <a:gd name="connsiteY2" fmla="*/ 14696 h 1741701"/>
              <a:gd name="connsiteX3" fmla="*/ 3765915 w 4050588"/>
              <a:gd name="connsiteY3" fmla="*/ 1347044 h 1741701"/>
              <a:gd name="connsiteX4" fmla="*/ 1908431 w 4050588"/>
              <a:gd name="connsiteY4" fmla="*/ 1368355 h 1741701"/>
              <a:gd name="connsiteX5" fmla="*/ 68472 w 4050588"/>
              <a:gd name="connsiteY5" fmla="*/ 1741701 h 1741701"/>
              <a:gd name="connsiteX6" fmla="*/ 0 w 4050588"/>
              <a:gd name="connsiteY6" fmla="*/ 1707518 h 1741701"/>
              <a:gd name="connsiteX7" fmla="*/ 0 w 4050588"/>
              <a:gd name="connsiteY7" fmla="*/ 467 h 1741701"/>
              <a:gd name="connsiteX8" fmla="*/ 1 w 4050588"/>
              <a:gd name="connsiteY8" fmla="*/ 0 h 1741701"/>
              <a:gd name="connsiteX0" fmla="*/ 1 w 4050588"/>
              <a:gd name="connsiteY0" fmla="*/ 0 h 1741701"/>
              <a:gd name="connsiteX1" fmla="*/ 3806143 w 4050588"/>
              <a:gd name="connsiteY1" fmla="*/ 0 h 1741701"/>
              <a:gd name="connsiteX2" fmla="*/ 3828585 w 4050588"/>
              <a:gd name="connsiteY2" fmla="*/ 14696 h 1741701"/>
              <a:gd name="connsiteX3" fmla="*/ 3765915 w 4050588"/>
              <a:gd name="connsiteY3" fmla="*/ 1347044 h 1741701"/>
              <a:gd name="connsiteX4" fmla="*/ 1908431 w 4050588"/>
              <a:gd name="connsiteY4" fmla="*/ 1368355 h 1741701"/>
              <a:gd name="connsiteX5" fmla="*/ 68472 w 4050588"/>
              <a:gd name="connsiteY5" fmla="*/ 1741701 h 1741701"/>
              <a:gd name="connsiteX6" fmla="*/ 0 w 4050588"/>
              <a:gd name="connsiteY6" fmla="*/ 1707518 h 1741701"/>
              <a:gd name="connsiteX7" fmla="*/ 0 w 4050588"/>
              <a:gd name="connsiteY7" fmla="*/ 467 h 1741701"/>
              <a:gd name="connsiteX8" fmla="*/ 1 w 4050588"/>
              <a:gd name="connsiteY8" fmla="*/ 0 h 1741701"/>
              <a:gd name="connsiteX0" fmla="*/ 1 w 3938512"/>
              <a:gd name="connsiteY0" fmla="*/ 0 h 1741701"/>
              <a:gd name="connsiteX1" fmla="*/ 3806143 w 3938512"/>
              <a:gd name="connsiteY1" fmla="*/ 0 h 1741701"/>
              <a:gd name="connsiteX2" fmla="*/ 3828585 w 3938512"/>
              <a:gd name="connsiteY2" fmla="*/ 14696 h 1741701"/>
              <a:gd name="connsiteX3" fmla="*/ 3298685 w 3938512"/>
              <a:gd name="connsiteY3" fmla="*/ 1291563 h 1741701"/>
              <a:gd name="connsiteX4" fmla="*/ 1908431 w 3938512"/>
              <a:gd name="connsiteY4" fmla="*/ 1368355 h 1741701"/>
              <a:gd name="connsiteX5" fmla="*/ 68472 w 3938512"/>
              <a:gd name="connsiteY5" fmla="*/ 1741701 h 1741701"/>
              <a:gd name="connsiteX6" fmla="*/ 0 w 3938512"/>
              <a:gd name="connsiteY6" fmla="*/ 1707518 h 1741701"/>
              <a:gd name="connsiteX7" fmla="*/ 0 w 3938512"/>
              <a:gd name="connsiteY7" fmla="*/ 467 h 1741701"/>
              <a:gd name="connsiteX8" fmla="*/ 1 w 3938512"/>
              <a:gd name="connsiteY8" fmla="*/ 0 h 174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8512" h="1741701">
                <a:moveTo>
                  <a:pt x="1" y="0"/>
                </a:moveTo>
                <a:lnTo>
                  <a:pt x="3806143" y="0"/>
                </a:lnTo>
                <a:lnTo>
                  <a:pt x="3828585" y="14696"/>
                </a:lnTo>
                <a:cubicBezTo>
                  <a:pt x="4175537" y="284815"/>
                  <a:pt x="3618711" y="1065953"/>
                  <a:pt x="3298685" y="1291563"/>
                </a:cubicBezTo>
                <a:cubicBezTo>
                  <a:pt x="2978659" y="1517173"/>
                  <a:pt x="2446800" y="1293332"/>
                  <a:pt x="1908431" y="1368355"/>
                </a:cubicBezTo>
                <a:cubicBezTo>
                  <a:pt x="1370062" y="1443378"/>
                  <a:pt x="1347188" y="1576371"/>
                  <a:pt x="68472" y="1741701"/>
                </a:cubicBezTo>
                <a:lnTo>
                  <a:pt x="0" y="1707518"/>
                </a:lnTo>
                <a:lnTo>
                  <a:pt x="0" y="467"/>
                </a:lnTo>
                <a:cubicBezTo>
                  <a:pt x="0" y="311"/>
                  <a:pt x="1" y="156"/>
                  <a:pt x="1" y="0"/>
                </a:cubicBezTo>
                <a:close/>
              </a:path>
            </a:pathLst>
          </a:custGeom>
          <a:gradFill flip="none" rotWithShape="1">
            <a:gsLst>
              <a:gs pos="79000">
                <a:srgbClr val="0F2061">
                  <a:alpha val="55000"/>
                </a:srgbClr>
              </a:gs>
              <a:gs pos="0">
                <a:srgbClr val="860000">
                  <a:alpha val="92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269875"/>
            <a:r>
              <a:rPr lang="ru-RU" b="1" dirty="0" smtClean="0">
                <a:latin typeface="Book Antiqua" panose="02040602050305030304" pitchFamily="18" charset="0"/>
              </a:rPr>
              <a:t>        </a:t>
            </a:r>
            <a:r>
              <a:rPr lang="ru-RU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ОПРЕДЕЛЕНИЯ, ПОНЯТИЯ</a:t>
            </a:r>
            <a:endParaRPr lang="ru-RU" sz="2000" b="1" dirty="0">
              <a:solidFill>
                <a:srgbClr val="EBE7B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67" y="238128"/>
            <a:ext cx="602378" cy="183506"/>
          </a:xfrm>
          <a:prstGeom prst="rect">
            <a:avLst/>
          </a:prstGeom>
        </p:spPr>
      </p:pic>
      <p:sp>
        <p:nvSpPr>
          <p:cNvPr id="22" name="Скругленный прямоугольник 8"/>
          <p:cNvSpPr/>
          <p:nvPr/>
        </p:nvSpPr>
        <p:spPr>
          <a:xfrm>
            <a:off x="1490608" y="5700232"/>
            <a:ext cx="3680473" cy="908524"/>
          </a:xfrm>
          <a:custGeom>
            <a:avLst/>
            <a:gdLst>
              <a:gd name="connsiteX0" fmla="*/ 0 w 3110413"/>
              <a:gd name="connsiteY0" fmla="*/ 132194 h 793150"/>
              <a:gd name="connsiteX1" fmla="*/ 132194 w 3110413"/>
              <a:gd name="connsiteY1" fmla="*/ 0 h 793150"/>
              <a:gd name="connsiteX2" fmla="*/ 2978219 w 3110413"/>
              <a:gd name="connsiteY2" fmla="*/ 0 h 793150"/>
              <a:gd name="connsiteX3" fmla="*/ 3110413 w 3110413"/>
              <a:gd name="connsiteY3" fmla="*/ 132194 h 793150"/>
              <a:gd name="connsiteX4" fmla="*/ 3110413 w 3110413"/>
              <a:gd name="connsiteY4" fmla="*/ 660956 h 793150"/>
              <a:gd name="connsiteX5" fmla="*/ 2978219 w 3110413"/>
              <a:gd name="connsiteY5" fmla="*/ 793150 h 793150"/>
              <a:gd name="connsiteX6" fmla="*/ 132194 w 3110413"/>
              <a:gd name="connsiteY6" fmla="*/ 793150 h 793150"/>
              <a:gd name="connsiteX7" fmla="*/ 0 w 3110413"/>
              <a:gd name="connsiteY7" fmla="*/ 660956 h 793150"/>
              <a:gd name="connsiteX8" fmla="*/ 0 w 3110413"/>
              <a:gd name="connsiteY8" fmla="*/ 132194 h 793150"/>
              <a:gd name="connsiteX0" fmla="*/ 0 w 3110413"/>
              <a:gd name="connsiteY0" fmla="*/ 183654 h 844610"/>
              <a:gd name="connsiteX1" fmla="*/ 132194 w 3110413"/>
              <a:gd name="connsiteY1" fmla="*/ 51460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142503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27709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2999577 w 3110413"/>
              <a:gd name="connsiteY4" fmla="*/ 68866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27709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27709 w 3110413"/>
              <a:gd name="connsiteY7" fmla="*/ 712416 h 900028"/>
              <a:gd name="connsiteX8" fmla="*/ 0 w 3110413"/>
              <a:gd name="connsiteY8" fmla="*/ 183654 h 900028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166255 w 3110413"/>
              <a:gd name="connsiteY7" fmla="*/ 672832 h 900028"/>
              <a:gd name="connsiteX8" fmla="*/ 0 w 3110413"/>
              <a:gd name="connsiteY8" fmla="*/ 183654 h 900028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166255 w 3110413"/>
              <a:gd name="connsiteY7" fmla="*/ 672832 h 900028"/>
              <a:gd name="connsiteX8" fmla="*/ 0 w 3110413"/>
              <a:gd name="connsiteY8" fmla="*/ 183654 h 900028"/>
              <a:gd name="connsiteX0" fmla="*/ 0 w 3110413"/>
              <a:gd name="connsiteY0" fmla="*/ 191409 h 907783"/>
              <a:gd name="connsiteX1" fmla="*/ 345949 w 3110413"/>
              <a:gd name="connsiteY1" fmla="*/ 19630 h 907783"/>
              <a:gd name="connsiteX2" fmla="*/ 2716962 w 3110413"/>
              <a:gd name="connsiteY2" fmla="*/ 7755 h 907783"/>
              <a:gd name="connsiteX3" fmla="*/ 3110413 w 3110413"/>
              <a:gd name="connsiteY3" fmla="*/ 191409 h 907783"/>
              <a:gd name="connsiteX4" fmla="*/ 2999577 w 3110413"/>
              <a:gd name="connsiteY4" fmla="*/ 696421 h 907783"/>
              <a:gd name="connsiteX5" fmla="*/ 2978219 w 3110413"/>
              <a:gd name="connsiteY5" fmla="*/ 852365 h 907783"/>
              <a:gd name="connsiteX6" fmla="*/ 183654 w 3110413"/>
              <a:gd name="connsiteY6" fmla="*/ 907783 h 907783"/>
              <a:gd name="connsiteX7" fmla="*/ 166255 w 3110413"/>
              <a:gd name="connsiteY7" fmla="*/ 680587 h 907783"/>
              <a:gd name="connsiteX8" fmla="*/ 0 w 3110413"/>
              <a:gd name="connsiteY8" fmla="*/ 191409 h 907783"/>
              <a:gd name="connsiteX0" fmla="*/ 0 w 3110413"/>
              <a:gd name="connsiteY0" fmla="*/ 191409 h 852365"/>
              <a:gd name="connsiteX1" fmla="*/ 345949 w 3110413"/>
              <a:gd name="connsiteY1" fmla="*/ 19630 h 852365"/>
              <a:gd name="connsiteX2" fmla="*/ 2716962 w 3110413"/>
              <a:gd name="connsiteY2" fmla="*/ 7755 h 852365"/>
              <a:gd name="connsiteX3" fmla="*/ 3110413 w 3110413"/>
              <a:gd name="connsiteY3" fmla="*/ 191409 h 852365"/>
              <a:gd name="connsiteX4" fmla="*/ 2999577 w 3110413"/>
              <a:gd name="connsiteY4" fmla="*/ 696421 h 852365"/>
              <a:gd name="connsiteX5" fmla="*/ 2978219 w 3110413"/>
              <a:gd name="connsiteY5" fmla="*/ 852365 h 852365"/>
              <a:gd name="connsiteX6" fmla="*/ 318241 w 3110413"/>
              <a:gd name="connsiteY6" fmla="*/ 848407 h 852365"/>
              <a:gd name="connsiteX7" fmla="*/ 166255 w 3110413"/>
              <a:gd name="connsiteY7" fmla="*/ 680587 h 852365"/>
              <a:gd name="connsiteX8" fmla="*/ 0 w 3110413"/>
              <a:gd name="connsiteY8" fmla="*/ 191409 h 852365"/>
              <a:gd name="connsiteX0" fmla="*/ 0 w 3110413"/>
              <a:gd name="connsiteY0" fmla="*/ 191409 h 877895"/>
              <a:gd name="connsiteX1" fmla="*/ 345949 w 3110413"/>
              <a:gd name="connsiteY1" fmla="*/ 19630 h 877895"/>
              <a:gd name="connsiteX2" fmla="*/ 2716962 w 3110413"/>
              <a:gd name="connsiteY2" fmla="*/ 7755 h 877895"/>
              <a:gd name="connsiteX3" fmla="*/ 3110413 w 3110413"/>
              <a:gd name="connsiteY3" fmla="*/ 191409 h 877895"/>
              <a:gd name="connsiteX4" fmla="*/ 2999577 w 3110413"/>
              <a:gd name="connsiteY4" fmla="*/ 696421 h 877895"/>
              <a:gd name="connsiteX5" fmla="*/ 2978219 w 3110413"/>
              <a:gd name="connsiteY5" fmla="*/ 852365 h 877895"/>
              <a:gd name="connsiteX6" fmla="*/ 318241 w 3110413"/>
              <a:gd name="connsiteY6" fmla="*/ 848407 h 877895"/>
              <a:gd name="connsiteX7" fmla="*/ 166255 w 3110413"/>
              <a:gd name="connsiteY7" fmla="*/ 680587 h 877895"/>
              <a:gd name="connsiteX8" fmla="*/ 0 w 3110413"/>
              <a:gd name="connsiteY8" fmla="*/ 191409 h 877895"/>
              <a:gd name="connsiteX0" fmla="*/ 0 w 3110413"/>
              <a:gd name="connsiteY0" fmla="*/ 191409 h 893722"/>
              <a:gd name="connsiteX1" fmla="*/ 345949 w 3110413"/>
              <a:gd name="connsiteY1" fmla="*/ 19630 h 893722"/>
              <a:gd name="connsiteX2" fmla="*/ 2716962 w 3110413"/>
              <a:gd name="connsiteY2" fmla="*/ 7755 h 893722"/>
              <a:gd name="connsiteX3" fmla="*/ 3110413 w 3110413"/>
              <a:gd name="connsiteY3" fmla="*/ 191409 h 893722"/>
              <a:gd name="connsiteX4" fmla="*/ 2999577 w 3110413"/>
              <a:gd name="connsiteY4" fmla="*/ 696421 h 893722"/>
              <a:gd name="connsiteX5" fmla="*/ 2978219 w 3110413"/>
              <a:gd name="connsiteY5" fmla="*/ 852365 h 893722"/>
              <a:gd name="connsiteX6" fmla="*/ 318241 w 3110413"/>
              <a:gd name="connsiteY6" fmla="*/ 848407 h 893722"/>
              <a:gd name="connsiteX7" fmla="*/ 166255 w 3110413"/>
              <a:gd name="connsiteY7" fmla="*/ 680587 h 893722"/>
              <a:gd name="connsiteX8" fmla="*/ 0 w 3110413"/>
              <a:gd name="connsiteY8" fmla="*/ 191409 h 893722"/>
              <a:gd name="connsiteX0" fmla="*/ 0 w 3110413"/>
              <a:gd name="connsiteY0" fmla="*/ 191409 h 879709"/>
              <a:gd name="connsiteX1" fmla="*/ 345949 w 3110413"/>
              <a:gd name="connsiteY1" fmla="*/ 19630 h 879709"/>
              <a:gd name="connsiteX2" fmla="*/ 2716962 w 3110413"/>
              <a:gd name="connsiteY2" fmla="*/ 7755 h 879709"/>
              <a:gd name="connsiteX3" fmla="*/ 3110413 w 3110413"/>
              <a:gd name="connsiteY3" fmla="*/ 191409 h 879709"/>
              <a:gd name="connsiteX4" fmla="*/ 2999577 w 3110413"/>
              <a:gd name="connsiteY4" fmla="*/ 696421 h 879709"/>
              <a:gd name="connsiteX5" fmla="*/ 2831757 w 3110413"/>
              <a:gd name="connsiteY5" fmla="*/ 777154 h 879709"/>
              <a:gd name="connsiteX6" fmla="*/ 318241 w 3110413"/>
              <a:gd name="connsiteY6" fmla="*/ 848407 h 879709"/>
              <a:gd name="connsiteX7" fmla="*/ 166255 w 3110413"/>
              <a:gd name="connsiteY7" fmla="*/ 680587 h 879709"/>
              <a:gd name="connsiteX8" fmla="*/ 0 w 3110413"/>
              <a:gd name="connsiteY8" fmla="*/ 191409 h 879709"/>
              <a:gd name="connsiteX0" fmla="*/ 0 w 3181665"/>
              <a:gd name="connsiteY0" fmla="*/ 191409 h 879709"/>
              <a:gd name="connsiteX1" fmla="*/ 345949 w 3181665"/>
              <a:gd name="connsiteY1" fmla="*/ 19630 h 879709"/>
              <a:gd name="connsiteX2" fmla="*/ 2716962 w 3181665"/>
              <a:gd name="connsiteY2" fmla="*/ 7755 h 879709"/>
              <a:gd name="connsiteX3" fmla="*/ 3181665 w 3181665"/>
              <a:gd name="connsiteY3" fmla="*/ 199326 h 879709"/>
              <a:gd name="connsiteX4" fmla="*/ 2999577 w 3181665"/>
              <a:gd name="connsiteY4" fmla="*/ 696421 h 879709"/>
              <a:gd name="connsiteX5" fmla="*/ 2831757 w 3181665"/>
              <a:gd name="connsiteY5" fmla="*/ 777154 h 879709"/>
              <a:gd name="connsiteX6" fmla="*/ 318241 w 3181665"/>
              <a:gd name="connsiteY6" fmla="*/ 848407 h 879709"/>
              <a:gd name="connsiteX7" fmla="*/ 166255 w 3181665"/>
              <a:gd name="connsiteY7" fmla="*/ 680587 h 879709"/>
              <a:gd name="connsiteX8" fmla="*/ 0 w 3181665"/>
              <a:gd name="connsiteY8" fmla="*/ 191409 h 879709"/>
              <a:gd name="connsiteX0" fmla="*/ 0 w 3181706"/>
              <a:gd name="connsiteY0" fmla="*/ 191409 h 879709"/>
              <a:gd name="connsiteX1" fmla="*/ 345949 w 3181706"/>
              <a:gd name="connsiteY1" fmla="*/ 19630 h 879709"/>
              <a:gd name="connsiteX2" fmla="*/ 2716962 w 3181706"/>
              <a:gd name="connsiteY2" fmla="*/ 7755 h 879709"/>
              <a:gd name="connsiteX3" fmla="*/ 3181665 w 3181706"/>
              <a:gd name="connsiteY3" fmla="*/ 199326 h 879709"/>
              <a:gd name="connsiteX4" fmla="*/ 2999577 w 3181706"/>
              <a:gd name="connsiteY4" fmla="*/ 696421 h 879709"/>
              <a:gd name="connsiteX5" fmla="*/ 2831757 w 3181706"/>
              <a:gd name="connsiteY5" fmla="*/ 777154 h 879709"/>
              <a:gd name="connsiteX6" fmla="*/ 318241 w 3181706"/>
              <a:gd name="connsiteY6" fmla="*/ 848407 h 879709"/>
              <a:gd name="connsiteX7" fmla="*/ 166255 w 3181706"/>
              <a:gd name="connsiteY7" fmla="*/ 680587 h 879709"/>
              <a:gd name="connsiteX8" fmla="*/ 0 w 3181706"/>
              <a:gd name="connsiteY8" fmla="*/ 191409 h 879709"/>
              <a:gd name="connsiteX0" fmla="*/ 0 w 3169831"/>
              <a:gd name="connsiteY0" fmla="*/ 147866 h 879709"/>
              <a:gd name="connsiteX1" fmla="*/ 334074 w 3169831"/>
              <a:gd name="connsiteY1" fmla="*/ 19630 h 879709"/>
              <a:gd name="connsiteX2" fmla="*/ 2705087 w 3169831"/>
              <a:gd name="connsiteY2" fmla="*/ 7755 h 879709"/>
              <a:gd name="connsiteX3" fmla="*/ 3169790 w 3169831"/>
              <a:gd name="connsiteY3" fmla="*/ 199326 h 879709"/>
              <a:gd name="connsiteX4" fmla="*/ 2987702 w 3169831"/>
              <a:gd name="connsiteY4" fmla="*/ 696421 h 879709"/>
              <a:gd name="connsiteX5" fmla="*/ 2819882 w 3169831"/>
              <a:gd name="connsiteY5" fmla="*/ 777154 h 879709"/>
              <a:gd name="connsiteX6" fmla="*/ 306366 w 3169831"/>
              <a:gd name="connsiteY6" fmla="*/ 848407 h 879709"/>
              <a:gd name="connsiteX7" fmla="*/ 154380 w 3169831"/>
              <a:gd name="connsiteY7" fmla="*/ 680587 h 879709"/>
              <a:gd name="connsiteX8" fmla="*/ 0 w 3169831"/>
              <a:gd name="connsiteY8" fmla="*/ 147866 h 879709"/>
              <a:gd name="connsiteX0" fmla="*/ 0 w 3169831"/>
              <a:gd name="connsiteY0" fmla="*/ 203797 h 935640"/>
              <a:gd name="connsiteX1" fmla="*/ 334074 w 3169831"/>
              <a:gd name="connsiteY1" fmla="*/ 8267 h 935640"/>
              <a:gd name="connsiteX2" fmla="*/ 2705087 w 3169831"/>
              <a:gd name="connsiteY2" fmla="*/ 63686 h 935640"/>
              <a:gd name="connsiteX3" fmla="*/ 3169790 w 3169831"/>
              <a:gd name="connsiteY3" fmla="*/ 255257 h 935640"/>
              <a:gd name="connsiteX4" fmla="*/ 2987702 w 3169831"/>
              <a:gd name="connsiteY4" fmla="*/ 752352 h 935640"/>
              <a:gd name="connsiteX5" fmla="*/ 2819882 w 3169831"/>
              <a:gd name="connsiteY5" fmla="*/ 833085 h 935640"/>
              <a:gd name="connsiteX6" fmla="*/ 306366 w 3169831"/>
              <a:gd name="connsiteY6" fmla="*/ 904338 h 935640"/>
              <a:gd name="connsiteX7" fmla="*/ 154380 w 3169831"/>
              <a:gd name="connsiteY7" fmla="*/ 736518 h 935640"/>
              <a:gd name="connsiteX8" fmla="*/ 0 w 3169831"/>
              <a:gd name="connsiteY8" fmla="*/ 203797 h 935640"/>
              <a:gd name="connsiteX0" fmla="*/ 126669 w 3062952"/>
              <a:gd name="connsiteY0" fmla="*/ 271091 h 935640"/>
              <a:gd name="connsiteX1" fmla="*/ 227195 w 3062952"/>
              <a:gd name="connsiteY1" fmla="*/ 8267 h 935640"/>
              <a:gd name="connsiteX2" fmla="*/ 2598208 w 3062952"/>
              <a:gd name="connsiteY2" fmla="*/ 63686 h 935640"/>
              <a:gd name="connsiteX3" fmla="*/ 3062911 w 3062952"/>
              <a:gd name="connsiteY3" fmla="*/ 255257 h 935640"/>
              <a:gd name="connsiteX4" fmla="*/ 2880823 w 3062952"/>
              <a:gd name="connsiteY4" fmla="*/ 752352 h 935640"/>
              <a:gd name="connsiteX5" fmla="*/ 2713003 w 3062952"/>
              <a:gd name="connsiteY5" fmla="*/ 833085 h 935640"/>
              <a:gd name="connsiteX6" fmla="*/ 199487 w 3062952"/>
              <a:gd name="connsiteY6" fmla="*/ 904338 h 935640"/>
              <a:gd name="connsiteX7" fmla="*/ 47501 w 3062952"/>
              <a:gd name="connsiteY7" fmla="*/ 736518 h 935640"/>
              <a:gd name="connsiteX8" fmla="*/ 126669 w 3062952"/>
              <a:gd name="connsiteY8" fmla="*/ 271091 h 935640"/>
              <a:gd name="connsiteX0" fmla="*/ 126669 w 3062952"/>
              <a:gd name="connsiteY0" fmla="*/ 277692 h 942241"/>
              <a:gd name="connsiteX1" fmla="*/ 227195 w 3062952"/>
              <a:gd name="connsiteY1" fmla="*/ 14868 h 942241"/>
              <a:gd name="connsiteX2" fmla="*/ 2567238 w 3062952"/>
              <a:gd name="connsiteY2" fmla="*/ 18827 h 942241"/>
              <a:gd name="connsiteX3" fmla="*/ 3062911 w 3062952"/>
              <a:gd name="connsiteY3" fmla="*/ 261858 h 942241"/>
              <a:gd name="connsiteX4" fmla="*/ 2880823 w 3062952"/>
              <a:gd name="connsiteY4" fmla="*/ 758953 h 942241"/>
              <a:gd name="connsiteX5" fmla="*/ 2713003 w 3062952"/>
              <a:gd name="connsiteY5" fmla="*/ 839686 h 942241"/>
              <a:gd name="connsiteX6" fmla="*/ 199487 w 3062952"/>
              <a:gd name="connsiteY6" fmla="*/ 910939 h 942241"/>
              <a:gd name="connsiteX7" fmla="*/ 47501 w 3062952"/>
              <a:gd name="connsiteY7" fmla="*/ 743119 h 942241"/>
              <a:gd name="connsiteX8" fmla="*/ 126669 w 3062952"/>
              <a:gd name="connsiteY8" fmla="*/ 277692 h 942241"/>
              <a:gd name="connsiteX0" fmla="*/ 126669 w 3062952"/>
              <a:gd name="connsiteY0" fmla="*/ 323544 h 988093"/>
              <a:gd name="connsiteX1" fmla="*/ 227195 w 3062952"/>
              <a:gd name="connsiteY1" fmla="*/ 60720 h 988093"/>
              <a:gd name="connsiteX2" fmla="*/ 2567238 w 3062952"/>
              <a:gd name="connsiteY2" fmla="*/ 64679 h 988093"/>
              <a:gd name="connsiteX3" fmla="*/ 3062911 w 3062952"/>
              <a:gd name="connsiteY3" fmla="*/ 307710 h 988093"/>
              <a:gd name="connsiteX4" fmla="*/ 2880823 w 3062952"/>
              <a:gd name="connsiteY4" fmla="*/ 804805 h 988093"/>
              <a:gd name="connsiteX5" fmla="*/ 2713003 w 3062952"/>
              <a:gd name="connsiteY5" fmla="*/ 885538 h 988093"/>
              <a:gd name="connsiteX6" fmla="*/ 199487 w 3062952"/>
              <a:gd name="connsiteY6" fmla="*/ 956791 h 988093"/>
              <a:gd name="connsiteX7" fmla="*/ 47501 w 3062952"/>
              <a:gd name="connsiteY7" fmla="*/ 788971 h 988093"/>
              <a:gd name="connsiteX8" fmla="*/ 126669 w 3062952"/>
              <a:gd name="connsiteY8" fmla="*/ 323544 h 988093"/>
              <a:gd name="connsiteX0" fmla="*/ 126669 w 2982501"/>
              <a:gd name="connsiteY0" fmla="*/ 323544 h 988093"/>
              <a:gd name="connsiteX1" fmla="*/ 227195 w 2982501"/>
              <a:gd name="connsiteY1" fmla="*/ 60720 h 988093"/>
              <a:gd name="connsiteX2" fmla="*/ 2567238 w 2982501"/>
              <a:gd name="connsiteY2" fmla="*/ 64679 h 988093"/>
              <a:gd name="connsiteX3" fmla="*/ 2982388 w 2982501"/>
              <a:gd name="connsiteY3" fmla="*/ 307710 h 988093"/>
              <a:gd name="connsiteX4" fmla="*/ 2880823 w 2982501"/>
              <a:gd name="connsiteY4" fmla="*/ 804805 h 988093"/>
              <a:gd name="connsiteX5" fmla="*/ 2713003 w 2982501"/>
              <a:gd name="connsiteY5" fmla="*/ 885538 h 988093"/>
              <a:gd name="connsiteX6" fmla="*/ 199487 w 2982501"/>
              <a:gd name="connsiteY6" fmla="*/ 956791 h 988093"/>
              <a:gd name="connsiteX7" fmla="*/ 47501 w 2982501"/>
              <a:gd name="connsiteY7" fmla="*/ 788971 h 988093"/>
              <a:gd name="connsiteX8" fmla="*/ 126669 w 2982501"/>
              <a:gd name="connsiteY8" fmla="*/ 323544 h 98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2501" h="988093">
                <a:moveTo>
                  <a:pt x="126669" y="323544"/>
                </a:moveTo>
                <a:cubicBezTo>
                  <a:pt x="126669" y="250535"/>
                  <a:pt x="154186" y="60720"/>
                  <a:pt x="227195" y="60720"/>
                </a:cubicBezTo>
                <a:cubicBezTo>
                  <a:pt x="1187745" y="25094"/>
                  <a:pt x="1618563" y="-58032"/>
                  <a:pt x="2567238" y="64679"/>
                </a:cubicBezTo>
                <a:cubicBezTo>
                  <a:pt x="2640247" y="64679"/>
                  <a:pt x="2982388" y="234701"/>
                  <a:pt x="2982388" y="307710"/>
                </a:cubicBezTo>
                <a:cubicBezTo>
                  <a:pt x="2985028" y="568411"/>
                  <a:pt x="2941519" y="639107"/>
                  <a:pt x="2880823" y="804805"/>
                </a:cubicBezTo>
                <a:cubicBezTo>
                  <a:pt x="2880823" y="877814"/>
                  <a:pt x="2786012" y="885538"/>
                  <a:pt x="2713003" y="885538"/>
                </a:cubicBezTo>
                <a:cubicBezTo>
                  <a:pt x="1826344" y="884219"/>
                  <a:pt x="1117814" y="1057071"/>
                  <a:pt x="199487" y="956791"/>
                </a:cubicBezTo>
                <a:cubicBezTo>
                  <a:pt x="126478" y="956791"/>
                  <a:pt x="47501" y="861980"/>
                  <a:pt x="47501" y="788971"/>
                </a:cubicBezTo>
                <a:cubicBezTo>
                  <a:pt x="-110837" y="625912"/>
                  <a:pt x="182087" y="486603"/>
                  <a:pt x="126669" y="323544"/>
                </a:cubicBezTo>
                <a:close/>
              </a:path>
            </a:pathLst>
          </a:custGeom>
          <a:gradFill>
            <a:gsLst>
              <a:gs pos="11000">
                <a:schemeClr val="bg2">
                  <a:lumMod val="75000"/>
                </a:schemeClr>
              </a:gs>
              <a:gs pos="77000">
                <a:srgbClr val="860000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Модель ЭИ </a:t>
            </a:r>
            <a:br>
              <a:rPr lang="ru-RU" sz="1200" b="1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российских и зарубежных авторов, </a:t>
            </a:r>
            <a:br>
              <a:rPr lang="ru-RU" sz="1200" b="1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b="1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единой концепции ЭИ принятой  в мире на данной момент не существует</a:t>
            </a:r>
            <a:r>
              <a:rPr lang="ru-RU" sz="10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200" b="1" dirty="0">
              <a:solidFill>
                <a:srgbClr val="EBE7B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013" y="5700232"/>
            <a:ext cx="281023" cy="28269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354" y="1169796"/>
            <a:ext cx="281023" cy="28269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2265" y="1850973"/>
            <a:ext cx="281023" cy="28269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195" y="867052"/>
            <a:ext cx="281023" cy="282695"/>
          </a:xfrm>
          <a:prstGeom prst="rect">
            <a:avLst/>
          </a:prstGeom>
        </p:spPr>
      </p:pic>
      <p:sp>
        <p:nvSpPr>
          <p:cNvPr id="32" name="Полилиния 31"/>
          <p:cNvSpPr/>
          <p:nvPr/>
        </p:nvSpPr>
        <p:spPr>
          <a:xfrm rot="13524502" flipH="1">
            <a:off x="4979213" y="4795681"/>
            <a:ext cx="1035164" cy="1805307"/>
          </a:xfrm>
          <a:custGeom>
            <a:avLst/>
            <a:gdLst>
              <a:gd name="connsiteX0" fmla="*/ 0 w 1423076"/>
              <a:gd name="connsiteY0" fmla="*/ 0 h 1211693"/>
              <a:gd name="connsiteX1" fmla="*/ 297293 w 1423076"/>
              <a:gd name="connsiteY1" fmla="*/ 342337 h 1211693"/>
              <a:gd name="connsiteX2" fmla="*/ 1135117 w 1423076"/>
              <a:gd name="connsiteY2" fmla="*/ 459452 h 1211693"/>
              <a:gd name="connsiteX3" fmla="*/ 1297277 w 1423076"/>
              <a:gd name="connsiteY3" fmla="*/ 1085569 h 1211693"/>
              <a:gd name="connsiteX4" fmla="*/ 1414392 w 1423076"/>
              <a:gd name="connsiteY4" fmla="*/ 1166648 h 1211693"/>
              <a:gd name="connsiteX5" fmla="*/ 1405383 w 1423076"/>
              <a:gd name="connsiteY5" fmla="*/ 1211693 h 121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3076" h="1211693">
                <a:moveTo>
                  <a:pt x="0" y="0"/>
                </a:moveTo>
                <a:cubicBezTo>
                  <a:pt x="54053" y="132881"/>
                  <a:pt x="108107" y="265762"/>
                  <a:pt x="297293" y="342337"/>
                </a:cubicBezTo>
                <a:cubicBezTo>
                  <a:pt x="486479" y="418912"/>
                  <a:pt x="968453" y="335580"/>
                  <a:pt x="1135117" y="459452"/>
                </a:cubicBezTo>
                <a:cubicBezTo>
                  <a:pt x="1301781" y="583324"/>
                  <a:pt x="1250731" y="967703"/>
                  <a:pt x="1297277" y="1085569"/>
                </a:cubicBezTo>
                <a:cubicBezTo>
                  <a:pt x="1343823" y="1203435"/>
                  <a:pt x="1396374" y="1145627"/>
                  <a:pt x="1414392" y="1166648"/>
                </a:cubicBezTo>
                <a:cubicBezTo>
                  <a:pt x="1432410" y="1187669"/>
                  <a:pt x="1418896" y="1199681"/>
                  <a:pt x="1405383" y="1211693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66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7" grpId="0" animBg="1"/>
      <p:bldP spid="6" grpId="0"/>
      <p:bldP spid="5" grpId="0"/>
      <p:bldP spid="22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16">
            <a:extLst>
              <a:ext uri="{FF2B5EF4-FFF2-40B4-BE49-F238E27FC236}">
                <a16:creationId xmlns:a16="http://schemas.microsoft.com/office/drawing/2014/main" xmlns="" id="{616897B6-FE45-422D-9F6D-A4251E463CFE}"/>
              </a:ext>
            </a:extLst>
          </p:cNvPr>
          <p:cNvSpPr/>
          <p:nvPr/>
        </p:nvSpPr>
        <p:spPr>
          <a:xfrm>
            <a:off x="389281" y="1403968"/>
            <a:ext cx="4845131" cy="5219196"/>
          </a:xfrm>
          <a:custGeom>
            <a:avLst/>
            <a:gdLst>
              <a:gd name="connsiteX0" fmla="*/ 0 w 5337680"/>
              <a:gd name="connsiteY0" fmla="*/ 889631 h 5675293"/>
              <a:gd name="connsiteX1" fmla="*/ 889631 w 5337680"/>
              <a:gd name="connsiteY1" fmla="*/ 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1764447 w 5337680"/>
              <a:gd name="connsiteY1" fmla="*/ 150421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93065 h 5678727"/>
              <a:gd name="connsiteX1" fmla="*/ 1332977 w 5337680"/>
              <a:gd name="connsiteY1" fmla="*/ 145938 h 5678727"/>
              <a:gd name="connsiteX2" fmla="*/ 4448049 w 5337680"/>
              <a:gd name="connsiteY2" fmla="*/ 3434 h 5678727"/>
              <a:gd name="connsiteX3" fmla="*/ 5337680 w 5337680"/>
              <a:gd name="connsiteY3" fmla="*/ 893065 h 5678727"/>
              <a:gd name="connsiteX4" fmla="*/ 5159550 w 5337680"/>
              <a:gd name="connsiteY4" fmla="*/ 4745553 h 5678727"/>
              <a:gd name="connsiteX5" fmla="*/ 4455966 w 5337680"/>
              <a:gd name="connsiteY5" fmla="*/ 5579766 h 5678727"/>
              <a:gd name="connsiteX6" fmla="*/ 889631 w 5337680"/>
              <a:gd name="connsiteY6" fmla="*/ 5678727 h 5678727"/>
              <a:gd name="connsiteX7" fmla="*/ 158338 w 5337680"/>
              <a:gd name="connsiteY7" fmla="*/ 4765345 h 5678727"/>
              <a:gd name="connsiteX8" fmla="*/ 0 w 5337680"/>
              <a:gd name="connsiteY8" fmla="*/ 893065 h 5678727"/>
              <a:gd name="connsiteX0" fmla="*/ 0 w 5337680"/>
              <a:gd name="connsiteY0" fmla="*/ 889631 h 5675293"/>
              <a:gd name="connsiteX1" fmla="*/ 1332977 w 5337680"/>
              <a:gd name="connsiteY1" fmla="*/ 142504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921299 h 5706961"/>
              <a:gd name="connsiteX1" fmla="*/ 1234016 w 5337680"/>
              <a:gd name="connsiteY1" fmla="*/ 0 h 5706961"/>
              <a:gd name="connsiteX2" fmla="*/ 4448049 w 5337680"/>
              <a:gd name="connsiteY2" fmla="*/ 31668 h 5706961"/>
              <a:gd name="connsiteX3" fmla="*/ 5337680 w 5337680"/>
              <a:gd name="connsiteY3" fmla="*/ 921299 h 5706961"/>
              <a:gd name="connsiteX4" fmla="*/ 5159550 w 5337680"/>
              <a:gd name="connsiteY4" fmla="*/ 4773787 h 5706961"/>
              <a:gd name="connsiteX5" fmla="*/ 4455966 w 5337680"/>
              <a:gd name="connsiteY5" fmla="*/ 5608000 h 5706961"/>
              <a:gd name="connsiteX6" fmla="*/ 889631 w 5337680"/>
              <a:gd name="connsiteY6" fmla="*/ 5706961 h 5706961"/>
              <a:gd name="connsiteX7" fmla="*/ 158338 w 5337680"/>
              <a:gd name="connsiteY7" fmla="*/ 4793579 h 5706961"/>
              <a:gd name="connsiteX8" fmla="*/ 0 w 5337680"/>
              <a:gd name="connsiteY8" fmla="*/ 921299 h 5706961"/>
              <a:gd name="connsiteX0" fmla="*/ 0 w 5300362"/>
              <a:gd name="connsiteY0" fmla="*/ 921299 h 5706961"/>
              <a:gd name="connsiteX1" fmla="*/ 1234016 w 5300362"/>
              <a:gd name="connsiteY1" fmla="*/ 0 h 5706961"/>
              <a:gd name="connsiteX2" fmla="*/ 4448049 w 5300362"/>
              <a:gd name="connsiteY2" fmla="*/ 31668 h 5706961"/>
              <a:gd name="connsiteX3" fmla="*/ 5290179 w 5300362"/>
              <a:gd name="connsiteY3" fmla="*/ 1131096 h 5706961"/>
              <a:gd name="connsiteX4" fmla="*/ 5159550 w 5300362"/>
              <a:gd name="connsiteY4" fmla="*/ 4773787 h 5706961"/>
              <a:gd name="connsiteX5" fmla="*/ 4455966 w 5300362"/>
              <a:gd name="connsiteY5" fmla="*/ 5608000 h 5706961"/>
              <a:gd name="connsiteX6" fmla="*/ 889631 w 5300362"/>
              <a:gd name="connsiteY6" fmla="*/ 5706961 h 5706961"/>
              <a:gd name="connsiteX7" fmla="*/ 158338 w 5300362"/>
              <a:gd name="connsiteY7" fmla="*/ 4793579 h 5706961"/>
              <a:gd name="connsiteX8" fmla="*/ 0 w 5300362"/>
              <a:gd name="connsiteY8" fmla="*/ 921299 h 5706961"/>
              <a:gd name="connsiteX0" fmla="*/ 127564 w 5427926"/>
              <a:gd name="connsiteY0" fmla="*/ 921299 h 5706961"/>
              <a:gd name="connsiteX1" fmla="*/ 1361580 w 5427926"/>
              <a:gd name="connsiteY1" fmla="*/ 0 h 5706961"/>
              <a:gd name="connsiteX2" fmla="*/ 4575613 w 5427926"/>
              <a:gd name="connsiteY2" fmla="*/ 31668 h 5706961"/>
              <a:gd name="connsiteX3" fmla="*/ 5417743 w 5427926"/>
              <a:gd name="connsiteY3" fmla="*/ 1131096 h 5706961"/>
              <a:gd name="connsiteX4" fmla="*/ 5287114 w 5427926"/>
              <a:gd name="connsiteY4" fmla="*/ 4773787 h 5706961"/>
              <a:gd name="connsiteX5" fmla="*/ 4583530 w 5427926"/>
              <a:gd name="connsiteY5" fmla="*/ 5608000 h 5706961"/>
              <a:gd name="connsiteX6" fmla="*/ 1017195 w 5427926"/>
              <a:gd name="connsiteY6" fmla="*/ 5706961 h 5706961"/>
              <a:gd name="connsiteX7" fmla="*/ 95897 w 5427926"/>
              <a:gd name="connsiteY7" fmla="*/ 4991501 h 5706961"/>
              <a:gd name="connsiteX8" fmla="*/ 127564 w 5427926"/>
              <a:gd name="connsiteY8" fmla="*/ 921299 h 5706961"/>
              <a:gd name="connsiteX0" fmla="*/ 75074 w 5375436"/>
              <a:gd name="connsiteY0" fmla="*/ 921299 h 5706961"/>
              <a:gd name="connsiteX1" fmla="*/ 1309090 w 5375436"/>
              <a:gd name="connsiteY1" fmla="*/ 0 h 5706961"/>
              <a:gd name="connsiteX2" fmla="*/ 4523123 w 5375436"/>
              <a:gd name="connsiteY2" fmla="*/ 31668 h 5706961"/>
              <a:gd name="connsiteX3" fmla="*/ 5365253 w 5375436"/>
              <a:gd name="connsiteY3" fmla="*/ 1131096 h 5706961"/>
              <a:gd name="connsiteX4" fmla="*/ 5234624 w 5375436"/>
              <a:gd name="connsiteY4" fmla="*/ 4773787 h 5706961"/>
              <a:gd name="connsiteX5" fmla="*/ 4531040 w 5375436"/>
              <a:gd name="connsiteY5" fmla="*/ 5608000 h 5706961"/>
              <a:gd name="connsiteX6" fmla="*/ 964705 w 5375436"/>
              <a:gd name="connsiteY6" fmla="*/ 5706961 h 5706961"/>
              <a:gd name="connsiteX7" fmla="*/ 110700 w 5375436"/>
              <a:gd name="connsiteY7" fmla="*/ 4991501 h 5706961"/>
              <a:gd name="connsiteX8" fmla="*/ 75074 w 5375436"/>
              <a:gd name="connsiteY8" fmla="*/ 921299 h 570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5436" h="5706961">
                <a:moveTo>
                  <a:pt x="75074" y="921299"/>
                </a:moveTo>
                <a:cubicBezTo>
                  <a:pt x="75074" y="429969"/>
                  <a:pt x="505043" y="7917"/>
                  <a:pt x="1309090" y="0"/>
                </a:cubicBezTo>
                <a:lnTo>
                  <a:pt x="4523123" y="31668"/>
                </a:lnTo>
                <a:cubicBezTo>
                  <a:pt x="5014453" y="31668"/>
                  <a:pt x="5365253" y="639766"/>
                  <a:pt x="5365253" y="1131096"/>
                </a:cubicBezTo>
                <a:cubicBezTo>
                  <a:pt x="5305876" y="2415259"/>
                  <a:pt x="5491923" y="3489624"/>
                  <a:pt x="5234624" y="4773787"/>
                </a:cubicBezTo>
                <a:cubicBezTo>
                  <a:pt x="5234624" y="5265117"/>
                  <a:pt x="5022370" y="5608000"/>
                  <a:pt x="4531040" y="5608000"/>
                </a:cubicBezTo>
                <a:cubicBezTo>
                  <a:pt x="3278927" y="5288685"/>
                  <a:pt x="2153483" y="5673974"/>
                  <a:pt x="964705" y="5706961"/>
                </a:cubicBezTo>
                <a:cubicBezTo>
                  <a:pt x="473375" y="5706961"/>
                  <a:pt x="110700" y="5482831"/>
                  <a:pt x="110700" y="4991501"/>
                </a:cubicBezTo>
                <a:cubicBezTo>
                  <a:pt x="-143959" y="3700741"/>
                  <a:pt x="127853" y="2212059"/>
                  <a:pt x="75074" y="921299"/>
                </a:cubicBezTo>
                <a:close/>
              </a:path>
            </a:pathLst>
          </a:custGeom>
          <a:gradFill>
            <a:gsLst>
              <a:gs pos="39000">
                <a:schemeClr val="bg2">
                  <a:lumMod val="75000"/>
                  <a:alpha val="66000"/>
                </a:schemeClr>
              </a:gs>
              <a:gs pos="77000">
                <a:srgbClr val="860000">
                  <a:alpha val="92000"/>
                </a:srgb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>
              <a:tabLst>
                <a:tab pos="4394200" algn="l"/>
              </a:tabLst>
            </a:pPr>
            <a: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выделяются </a:t>
            </a:r>
            <a:r>
              <a:rPr lang="ru-RU" sz="1600" dirty="0">
                <a:solidFill>
                  <a:srgbClr val="F5F3DF"/>
                </a:solidFill>
                <a:latin typeface="Book Antiqua" panose="02040602050305030304" pitchFamily="18" charset="0"/>
              </a:rPr>
              <a:t>следующие </a:t>
            </a:r>
            <a: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шкалы</a:t>
            </a:r>
            <a:r>
              <a:rPr lang="ru-RU" sz="1600" dirty="0">
                <a:solidFill>
                  <a:srgbClr val="F5F3DF"/>
                </a:solidFill>
                <a:latin typeface="Book Antiqua" panose="02040602050305030304" pitchFamily="18" charset="0"/>
              </a:rPr>
              <a:t>: </a:t>
            </a:r>
            <a:r>
              <a:rPr lang="ru-RU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ПОНИМАНИЕ</a:t>
            </a:r>
            <a:r>
              <a:rPr lang="ru-RU" b="1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ЧУЖИХ </a:t>
            </a:r>
            <a:br>
              <a:rPr lang="ru-RU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ЭМОЦИЙ (МП) </a:t>
            </a:r>
            <a:r>
              <a:rPr lang="ru-RU" sz="1600" b="1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– </a:t>
            </a:r>
            <a: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способность </a:t>
            </a:r>
            <a:b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</a:br>
            <a: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понимать эмоциональное </a:t>
            </a:r>
            <a:r>
              <a:rPr lang="ru-RU" sz="1600" dirty="0">
                <a:solidFill>
                  <a:srgbClr val="F5F3DF"/>
                </a:solidFill>
                <a:latin typeface="Book Antiqua" panose="02040602050305030304" pitchFamily="18" charset="0"/>
              </a:rPr>
              <a:t>состояние </a:t>
            </a:r>
            <a: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/>
            </a:r>
            <a:b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</a:br>
            <a: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человека </a:t>
            </a:r>
            <a:r>
              <a:rPr lang="ru-RU" sz="1600" dirty="0">
                <a:solidFill>
                  <a:srgbClr val="F5F3DF"/>
                </a:solidFill>
                <a:latin typeface="Book Antiqua" panose="02040602050305030304" pitchFamily="18" charset="0"/>
              </a:rPr>
              <a:t>на основе внешних </a:t>
            </a:r>
            <a: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/>
            </a:r>
            <a:b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</a:br>
            <a: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проявлений </a:t>
            </a:r>
            <a:r>
              <a:rPr lang="ru-RU" sz="1600" dirty="0">
                <a:solidFill>
                  <a:srgbClr val="F5F3DF"/>
                </a:solidFill>
                <a:latin typeface="Book Antiqua" panose="02040602050305030304" pitchFamily="18" charset="0"/>
              </a:rPr>
              <a:t>эмоций; </a:t>
            </a:r>
            <a:endParaRPr lang="ru-RU" sz="1600" dirty="0" smtClean="0">
              <a:solidFill>
                <a:srgbClr val="F5F3DF"/>
              </a:solidFill>
              <a:latin typeface="Book Antiqua" panose="02040602050305030304" pitchFamily="18" charset="0"/>
            </a:endParaRPr>
          </a:p>
          <a:p>
            <a:pPr marL="269875">
              <a:tabLst>
                <a:tab pos="4394200" algn="l"/>
              </a:tabLst>
            </a:pPr>
            <a:endParaRPr lang="ru-RU" b="1" dirty="0" smtClean="0">
              <a:solidFill>
                <a:srgbClr val="F5F3DF"/>
              </a:solidFill>
              <a:latin typeface="Book Antiqua" panose="02040602050305030304" pitchFamily="18" charset="0"/>
            </a:endParaRPr>
          </a:p>
          <a:p>
            <a:pPr marL="269875">
              <a:tabLst>
                <a:tab pos="4394200" algn="l"/>
              </a:tabLst>
            </a:pPr>
            <a:r>
              <a:rPr lang="ru-RU" sz="16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 ЧУЖИМИ </a:t>
            </a:r>
          </a:p>
          <a:p>
            <a:pPr marL="269875">
              <a:tabLst>
                <a:tab pos="4394200" algn="l"/>
              </a:tabLst>
            </a:pPr>
            <a:r>
              <a:rPr lang="ru-RU" sz="16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ЭМОЦИЯМИ (МУ) </a:t>
            </a:r>
            <a:r>
              <a:rPr lang="ru-RU" sz="160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</a:p>
          <a:p>
            <a:pPr marL="269875">
              <a:tabLst>
                <a:tab pos="4394200" algn="l"/>
              </a:tabLst>
            </a:pPr>
            <a: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способность вызывать у других </a:t>
            </a:r>
            <a:b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</a:br>
            <a: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людей те или иные эмоции; </a:t>
            </a:r>
          </a:p>
          <a:p>
            <a:pPr marL="269875">
              <a:tabLst>
                <a:tab pos="4394200" algn="l"/>
              </a:tabLst>
            </a:pPr>
            <a:endParaRPr lang="ru-RU" dirty="0">
              <a:solidFill>
                <a:srgbClr val="F5F3DF"/>
              </a:solidFill>
              <a:latin typeface="Book Antiqua" panose="02040602050305030304" pitchFamily="18" charset="0"/>
            </a:endParaRPr>
          </a:p>
          <a:p>
            <a:pPr marL="269875">
              <a:tabLst>
                <a:tab pos="4394200" algn="l"/>
              </a:tabLst>
            </a:pPr>
            <a:r>
              <a:rPr lang="ru-RU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ПОНИМАНИЕ </a:t>
            </a:r>
            <a:br>
              <a:rPr lang="ru-RU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СВОИХ ЭМОЦИЙ (ВП) – </a:t>
            </a:r>
            <a:r>
              <a:rPr lang="ru-RU" b="1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/>
            </a:r>
            <a:br>
              <a:rPr lang="ru-RU" b="1" dirty="0" smtClean="0">
                <a:solidFill>
                  <a:srgbClr val="F5F3DF"/>
                </a:solidFill>
                <a:latin typeface="Book Antiqua" panose="02040602050305030304" pitchFamily="18" charset="0"/>
              </a:rPr>
            </a:br>
            <a: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способность </a:t>
            </a:r>
            <a:r>
              <a:rPr lang="ru-RU" sz="1600" dirty="0">
                <a:solidFill>
                  <a:srgbClr val="F5F3DF"/>
                </a:solidFill>
                <a:latin typeface="Book Antiqua" panose="02040602050305030304" pitchFamily="18" charset="0"/>
              </a:rPr>
              <a:t>к осознанию </a:t>
            </a:r>
            <a: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/>
            </a:r>
            <a:b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</a:br>
            <a: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своих </a:t>
            </a:r>
            <a:r>
              <a:rPr lang="ru-RU" sz="1600" dirty="0">
                <a:solidFill>
                  <a:srgbClr val="F5F3DF"/>
                </a:solidFill>
                <a:latin typeface="Book Antiqua" panose="02040602050305030304" pitchFamily="18" charset="0"/>
              </a:rPr>
              <a:t>эмоций: их распознавание и идентификация, понимание причин, способность к вербальному описанию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; </a:t>
            </a:r>
          </a:p>
        </p:txBody>
      </p:sp>
      <p:sp>
        <p:nvSpPr>
          <p:cNvPr id="13" name="Полилиния: фигура 14">
            <a:extLst>
              <a:ext uri="{FF2B5EF4-FFF2-40B4-BE49-F238E27FC236}">
                <a16:creationId xmlns:a16="http://schemas.microsoft.com/office/drawing/2014/main" xmlns="" id="{F0E21BEF-A07B-4E4C-B503-47C49BEF5C82}"/>
              </a:ext>
            </a:extLst>
          </p:cNvPr>
          <p:cNvSpPr/>
          <p:nvPr/>
        </p:nvSpPr>
        <p:spPr>
          <a:xfrm>
            <a:off x="0" y="0"/>
            <a:ext cx="9286504" cy="1056905"/>
          </a:xfrm>
          <a:custGeom>
            <a:avLst/>
            <a:gdLst>
              <a:gd name="connsiteX0" fmla="*/ 1 w 4049545"/>
              <a:gd name="connsiteY0" fmla="*/ 0 h 1745812"/>
              <a:gd name="connsiteX1" fmla="*/ 3806143 w 4049545"/>
              <a:gd name="connsiteY1" fmla="*/ 0 h 1745812"/>
              <a:gd name="connsiteX2" fmla="*/ 3828585 w 4049545"/>
              <a:gd name="connsiteY2" fmla="*/ 14696 h 1745812"/>
              <a:gd name="connsiteX3" fmla="*/ 3763927 w 4049545"/>
              <a:gd name="connsiteY3" fmla="*/ 1244008 h 1745812"/>
              <a:gd name="connsiteX4" fmla="*/ 1912407 w 4049545"/>
              <a:gd name="connsiteY4" fmla="*/ 1455540 h 1745812"/>
              <a:gd name="connsiteX5" fmla="*/ 68472 w 4049545"/>
              <a:gd name="connsiteY5" fmla="*/ 1741701 h 1745812"/>
              <a:gd name="connsiteX6" fmla="*/ 0 w 4049545"/>
              <a:gd name="connsiteY6" fmla="*/ 1707518 h 1745812"/>
              <a:gd name="connsiteX7" fmla="*/ 0 w 4049545"/>
              <a:gd name="connsiteY7" fmla="*/ 467 h 1745812"/>
              <a:gd name="connsiteX0" fmla="*/ 1 w 4050370"/>
              <a:gd name="connsiteY0" fmla="*/ 0 h 1741701"/>
              <a:gd name="connsiteX1" fmla="*/ 3806143 w 4050370"/>
              <a:gd name="connsiteY1" fmla="*/ 0 h 1741701"/>
              <a:gd name="connsiteX2" fmla="*/ 3828585 w 4050370"/>
              <a:gd name="connsiteY2" fmla="*/ 14696 h 1741701"/>
              <a:gd name="connsiteX3" fmla="*/ 3765915 w 4050370"/>
              <a:gd name="connsiteY3" fmla="*/ 1347044 h 1741701"/>
              <a:gd name="connsiteX4" fmla="*/ 1912407 w 4050370"/>
              <a:gd name="connsiteY4" fmla="*/ 1455540 h 1741701"/>
              <a:gd name="connsiteX5" fmla="*/ 68472 w 4050370"/>
              <a:gd name="connsiteY5" fmla="*/ 1741701 h 1741701"/>
              <a:gd name="connsiteX6" fmla="*/ 0 w 4050370"/>
              <a:gd name="connsiteY6" fmla="*/ 1707518 h 1741701"/>
              <a:gd name="connsiteX7" fmla="*/ 0 w 4050370"/>
              <a:gd name="connsiteY7" fmla="*/ 467 h 1741701"/>
              <a:gd name="connsiteX8" fmla="*/ 1 w 4050370"/>
              <a:gd name="connsiteY8" fmla="*/ 0 h 1741701"/>
              <a:gd name="connsiteX0" fmla="*/ 1 w 4050588"/>
              <a:gd name="connsiteY0" fmla="*/ 0 h 1741701"/>
              <a:gd name="connsiteX1" fmla="*/ 3806143 w 4050588"/>
              <a:gd name="connsiteY1" fmla="*/ 0 h 1741701"/>
              <a:gd name="connsiteX2" fmla="*/ 3828585 w 4050588"/>
              <a:gd name="connsiteY2" fmla="*/ 14696 h 1741701"/>
              <a:gd name="connsiteX3" fmla="*/ 3765915 w 4050588"/>
              <a:gd name="connsiteY3" fmla="*/ 1347044 h 1741701"/>
              <a:gd name="connsiteX4" fmla="*/ 1908431 w 4050588"/>
              <a:gd name="connsiteY4" fmla="*/ 1368355 h 1741701"/>
              <a:gd name="connsiteX5" fmla="*/ 68472 w 4050588"/>
              <a:gd name="connsiteY5" fmla="*/ 1741701 h 1741701"/>
              <a:gd name="connsiteX6" fmla="*/ 0 w 4050588"/>
              <a:gd name="connsiteY6" fmla="*/ 1707518 h 1741701"/>
              <a:gd name="connsiteX7" fmla="*/ 0 w 4050588"/>
              <a:gd name="connsiteY7" fmla="*/ 467 h 1741701"/>
              <a:gd name="connsiteX8" fmla="*/ 1 w 4050588"/>
              <a:gd name="connsiteY8" fmla="*/ 0 h 1741701"/>
              <a:gd name="connsiteX0" fmla="*/ 1 w 4050588"/>
              <a:gd name="connsiteY0" fmla="*/ 0 h 1741701"/>
              <a:gd name="connsiteX1" fmla="*/ 3806143 w 4050588"/>
              <a:gd name="connsiteY1" fmla="*/ 0 h 1741701"/>
              <a:gd name="connsiteX2" fmla="*/ 3828585 w 4050588"/>
              <a:gd name="connsiteY2" fmla="*/ 14696 h 1741701"/>
              <a:gd name="connsiteX3" fmla="*/ 3765915 w 4050588"/>
              <a:gd name="connsiteY3" fmla="*/ 1347044 h 1741701"/>
              <a:gd name="connsiteX4" fmla="*/ 1908431 w 4050588"/>
              <a:gd name="connsiteY4" fmla="*/ 1368355 h 1741701"/>
              <a:gd name="connsiteX5" fmla="*/ 68472 w 4050588"/>
              <a:gd name="connsiteY5" fmla="*/ 1741701 h 1741701"/>
              <a:gd name="connsiteX6" fmla="*/ 0 w 4050588"/>
              <a:gd name="connsiteY6" fmla="*/ 1707518 h 1741701"/>
              <a:gd name="connsiteX7" fmla="*/ 0 w 4050588"/>
              <a:gd name="connsiteY7" fmla="*/ 467 h 1741701"/>
              <a:gd name="connsiteX8" fmla="*/ 1 w 4050588"/>
              <a:gd name="connsiteY8" fmla="*/ 0 h 1741701"/>
              <a:gd name="connsiteX0" fmla="*/ 1 w 3938512"/>
              <a:gd name="connsiteY0" fmla="*/ 0 h 1741701"/>
              <a:gd name="connsiteX1" fmla="*/ 3806143 w 3938512"/>
              <a:gd name="connsiteY1" fmla="*/ 0 h 1741701"/>
              <a:gd name="connsiteX2" fmla="*/ 3828585 w 3938512"/>
              <a:gd name="connsiteY2" fmla="*/ 14696 h 1741701"/>
              <a:gd name="connsiteX3" fmla="*/ 3298685 w 3938512"/>
              <a:gd name="connsiteY3" fmla="*/ 1291563 h 1741701"/>
              <a:gd name="connsiteX4" fmla="*/ 1908431 w 3938512"/>
              <a:gd name="connsiteY4" fmla="*/ 1368355 h 1741701"/>
              <a:gd name="connsiteX5" fmla="*/ 68472 w 3938512"/>
              <a:gd name="connsiteY5" fmla="*/ 1741701 h 1741701"/>
              <a:gd name="connsiteX6" fmla="*/ 0 w 3938512"/>
              <a:gd name="connsiteY6" fmla="*/ 1707518 h 1741701"/>
              <a:gd name="connsiteX7" fmla="*/ 0 w 3938512"/>
              <a:gd name="connsiteY7" fmla="*/ 467 h 1741701"/>
              <a:gd name="connsiteX8" fmla="*/ 1 w 3938512"/>
              <a:gd name="connsiteY8" fmla="*/ 0 h 174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8512" h="1741701">
                <a:moveTo>
                  <a:pt x="1" y="0"/>
                </a:moveTo>
                <a:lnTo>
                  <a:pt x="3806143" y="0"/>
                </a:lnTo>
                <a:lnTo>
                  <a:pt x="3828585" y="14696"/>
                </a:lnTo>
                <a:cubicBezTo>
                  <a:pt x="4175537" y="284815"/>
                  <a:pt x="3618711" y="1065953"/>
                  <a:pt x="3298685" y="1291563"/>
                </a:cubicBezTo>
                <a:cubicBezTo>
                  <a:pt x="2978659" y="1517173"/>
                  <a:pt x="2446800" y="1293332"/>
                  <a:pt x="1908431" y="1368355"/>
                </a:cubicBezTo>
                <a:cubicBezTo>
                  <a:pt x="1370062" y="1443378"/>
                  <a:pt x="1347188" y="1576371"/>
                  <a:pt x="68472" y="1741701"/>
                </a:cubicBezTo>
                <a:lnTo>
                  <a:pt x="0" y="1707518"/>
                </a:lnTo>
                <a:lnTo>
                  <a:pt x="0" y="467"/>
                </a:lnTo>
                <a:cubicBezTo>
                  <a:pt x="0" y="311"/>
                  <a:pt x="1" y="156"/>
                  <a:pt x="1" y="0"/>
                </a:cubicBezTo>
                <a:close/>
              </a:path>
            </a:pathLst>
          </a:custGeom>
          <a:gradFill flip="none" rotWithShape="1">
            <a:gsLst>
              <a:gs pos="79000">
                <a:srgbClr val="0F2061">
                  <a:alpha val="55000"/>
                </a:srgbClr>
              </a:gs>
              <a:gs pos="0">
                <a:srgbClr val="860000">
                  <a:alpha val="92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269875"/>
            <a:endParaRPr lang="ru-RU" sz="900" b="1" dirty="0" smtClean="0">
              <a:latin typeface="Book Antiqua" panose="02040602050305030304" pitchFamily="18" charset="0"/>
            </a:endParaRPr>
          </a:p>
          <a:p>
            <a:pPr marL="269875"/>
            <a:r>
              <a:rPr lang="ru-RU" b="1" dirty="0" smtClean="0">
                <a:latin typeface="Book Antiqua" panose="02040602050305030304" pitchFamily="18" charset="0"/>
              </a:rPr>
              <a:t>         </a:t>
            </a:r>
            <a:r>
              <a:rPr lang="ru-RU" b="1" dirty="0" smtClean="0">
                <a:solidFill>
                  <a:srgbClr val="EBE7BF"/>
                </a:solidFill>
                <a:latin typeface="Book Antiqua" panose="02040602050305030304" pitchFamily="18" charset="0"/>
              </a:rPr>
              <a:t>Методы </a:t>
            </a:r>
            <a:r>
              <a:rPr lang="ru-RU" b="1" dirty="0">
                <a:solidFill>
                  <a:srgbClr val="EBE7BF"/>
                </a:solidFill>
                <a:latin typeface="Book Antiqua" panose="02040602050305030304" pitchFamily="18" charset="0"/>
              </a:rPr>
              <a:t>исследования – </a:t>
            </a:r>
            <a:br>
              <a:rPr lang="ru-RU" b="1" dirty="0">
                <a:solidFill>
                  <a:srgbClr val="EBE7BF"/>
                </a:solidFill>
                <a:latin typeface="Book Antiqua" panose="02040602050305030304" pitchFamily="18" charset="0"/>
              </a:rPr>
            </a:br>
            <a:r>
              <a:rPr lang="ru-RU" b="1" dirty="0" smtClean="0">
                <a:solidFill>
                  <a:srgbClr val="EBE7BF"/>
                </a:solidFill>
                <a:latin typeface="Book Antiqua" panose="02040602050305030304" pitchFamily="18" charset="0"/>
              </a:rPr>
              <a:t>         </a:t>
            </a:r>
            <a:r>
              <a:rPr lang="ru-RU" sz="20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Опросник «Эмоциональный </a:t>
            </a:r>
            <a:r>
              <a:rPr lang="ru-RU" sz="2000" b="1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Интеллект» В.Д. Люсина</a:t>
            </a:r>
          </a:p>
          <a:p>
            <a:endParaRPr lang="ru-RU" sz="2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0284774" y="30039"/>
            <a:ext cx="1463857" cy="1807008"/>
            <a:chOff x="9637411" y="-54927"/>
            <a:chExt cx="1463857" cy="1807008"/>
          </a:xfrm>
        </p:grpSpPr>
        <p:sp>
          <p:nvSpPr>
            <p:cNvPr id="2" name="Овал 1"/>
            <p:cNvSpPr/>
            <p:nvPr/>
          </p:nvSpPr>
          <p:spPr>
            <a:xfrm>
              <a:off x="9733020" y="244915"/>
              <a:ext cx="1211282" cy="1207324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solidFill>
                <a:srgbClr val="0F2061">
                  <a:alpha val="4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37411" y="-54927"/>
              <a:ext cx="1463857" cy="1807008"/>
            </a:xfrm>
            <a:prstGeom prst="rect">
              <a:avLst/>
            </a:prstGeom>
          </p:spPr>
        </p:pic>
      </p:grpSp>
      <p:sp>
        <p:nvSpPr>
          <p:cNvPr id="16" name="Скругленный прямоугольник 16">
            <a:extLst>
              <a:ext uri="{FF2B5EF4-FFF2-40B4-BE49-F238E27FC236}">
                <a16:creationId xmlns:a16="http://schemas.microsoft.com/office/drawing/2014/main" xmlns="" id="{616897B6-FE45-422D-9F6D-A4251E463CFE}"/>
              </a:ext>
            </a:extLst>
          </p:cNvPr>
          <p:cNvSpPr/>
          <p:nvPr/>
        </p:nvSpPr>
        <p:spPr>
          <a:xfrm>
            <a:off x="6115750" y="1352179"/>
            <a:ext cx="4573975" cy="5212552"/>
          </a:xfrm>
          <a:custGeom>
            <a:avLst/>
            <a:gdLst>
              <a:gd name="connsiteX0" fmla="*/ 0 w 5337680"/>
              <a:gd name="connsiteY0" fmla="*/ 889631 h 5675293"/>
              <a:gd name="connsiteX1" fmla="*/ 889631 w 5337680"/>
              <a:gd name="connsiteY1" fmla="*/ 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1764447 w 5337680"/>
              <a:gd name="connsiteY1" fmla="*/ 150421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93065 h 5678727"/>
              <a:gd name="connsiteX1" fmla="*/ 1332977 w 5337680"/>
              <a:gd name="connsiteY1" fmla="*/ 145938 h 5678727"/>
              <a:gd name="connsiteX2" fmla="*/ 4448049 w 5337680"/>
              <a:gd name="connsiteY2" fmla="*/ 3434 h 5678727"/>
              <a:gd name="connsiteX3" fmla="*/ 5337680 w 5337680"/>
              <a:gd name="connsiteY3" fmla="*/ 893065 h 5678727"/>
              <a:gd name="connsiteX4" fmla="*/ 5159550 w 5337680"/>
              <a:gd name="connsiteY4" fmla="*/ 4745553 h 5678727"/>
              <a:gd name="connsiteX5" fmla="*/ 4455966 w 5337680"/>
              <a:gd name="connsiteY5" fmla="*/ 5579766 h 5678727"/>
              <a:gd name="connsiteX6" fmla="*/ 889631 w 5337680"/>
              <a:gd name="connsiteY6" fmla="*/ 5678727 h 5678727"/>
              <a:gd name="connsiteX7" fmla="*/ 158338 w 5337680"/>
              <a:gd name="connsiteY7" fmla="*/ 4765345 h 5678727"/>
              <a:gd name="connsiteX8" fmla="*/ 0 w 5337680"/>
              <a:gd name="connsiteY8" fmla="*/ 893065 h 5678727"/>
              <a:gd name="connsiteX0" fmla="*/ 0 w 5337680"/>
              <a:gd name="connsiteY0" fmla="*/ 889631 h 5675293"/>
              <a:gd name="connsiteX1" fmla="*/ 1332977 w 5337680"/>
              <a:gd name="connsiteY1" fmla="*/ 142504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921299 h 5706961"/>
              <a:gd name="connsiteX1" fmla="*/ 1234016 w 5337680"/>
              <a:gd name="connsiteY1" fmla="*/ 0 h 5706961"/>
              <a:gd name="connsiteX2" fmla="*/ 4448049 w 5337680"/>
              <a:gd name="connsiteY2" fmla="*/ 31668 h 5706961"/>
              <a:gd name="connsiteX3" fmla="*/ 5337680 w 5337680"/>
              <a:gd name="connsiteY3" fmla="*/ 921299 h 5706961"/>
              <a:gd name="connsiteX4" fmla="*/ 5159550 w 5337680"/>
              <a:gd name="connsiteY4" fmla="*/ 4773787 h 5706961"/>
              <a:gd name="connsiteX5" fmla="*/ 4455966 w 5337680"/>
              <a:gd name="connsiteY5" fmla="*/ 5608000 h 5706961"/>
              <a:gd name="connsiteX6" fmla="*/ 889631 w 5337680"/>
              <a:gd name="connsiteY6" fmla="*/ 5706961 h 5706961"/>
              <a:gd name="connsiteX7" fmla="*/ 158338 w 5337680"/>
              <a:gd name="connsiteY7" fmla="*/ 4793579 h 5706961"/>
              <a:gd name="connsiteX8" fmla="*/ 0 w 5337680"/>
              <a:gd name="connsiteY8" fmla="*/ 921299 h 5706961"/>
              <a:gd name="connsiteX0" fmla="*/ 0 w 5300362"/>
              <a:gd name="connsiteY0" fmla="*/ 921299 h 5706961"/>
              <a:gd name="connsiteX1" fmla="*/ 1234016 w 5300362"/>
              <a:gd name="connsiteY1" fmla="*/ 0 h 5706961"/>
              <a:gd name="connsiteX2" fmla="*/ 4448049 w 5300362"/>
              <a:gd name="connsiteY2" fmla="*/ 31668 h 5706961"/>
              <a:gd name="connsiteX3" fmla="*/ 5290179 w 5300362"/>
              <a:gd name="connsiteY3" fmla="*/ 1131096 h 5706961"/>
              <a:gd name="connsiteX4" fmla="*/ 5159550 w 5300362"/>
              <a:gd name="connsiteY4" fmla="*/ 4773787 h 5706961"/>
              <a:gd name="connsiteX5" fmla="*/ 4455966 w 5300362"/>
              <a:gd name="connsiteY5" fmla="*/ 5608000 h 5706961"/>
              <a:gd name="connsiteX6" fmla="*/ 889631 w 5300362"/>
              <a:gd name="connsiteY6" fmla="*/ 5706961 h 5706961"/>
              <a:gd name="connsiteX7" fmla="*/ 158338 w 5300362"/>
              <a:gd name="connsiteY7" fmla="*/ 4793579 h 5706961"/>
              <a:gd name="connsiteX8" fmla="*/ 0 w 5300362"/>
              <a:gd name="connsiteY8" fmla="*/ 921299 h 5706961"/>
              <a:gd name="connsiteX0" fmla="*/ 127564 w 5427926"/>
              <a:gd name="connsiteY0" fmla="*/ 921299 h 5706961"/>
              <a:gd name="connsiteX1" fmla="*/ 1361580 w 5427926"/>
              <a:gd name="connsiteY1" fmla="*/ 0 h 5706961"/>
              <a:gd name="connsiteX2" fmla="*/ 4575613 w 5427926"/>
              <a:gd name="connsiteY2" fmla="*/ 31668 h 5706961"/>
              <a:gd name="connsiteX3" fmla="*/ 5417743 w 5427926"/>
              <a:gd name="connsiteY3" fmla="*/ 1131096 h 5706961"/>
              <a:gd name="connsiteX4" fmla="*/ 5287114 w 5427926"/>
              <a:gd name="connsiteY4" fmla="*/ 4773787 h 5706961"/>
              <a:gd name="connsiteX5" fmla="*/ 4583530 w 5427926"/>
              <a:gd name="connsiteY5" fmla="*/ 5608000 h 5706961"/>
              <a:gd name="connsiteX6" fmla="*/ 1017195 w 5427926"/>
              <a:gd name="connsiteY6" fmla="*/ 5706961 h 5706961"/>
              <a:gd name="connsiteX7" fmla="*/ 95897 w 5427926"/>
              <a:gd name="connsiteY7" fmla="*/ 4991501 h 5706961"/>
              <a:gd name="connsiteX8" fmla="*/ 127564 w 5427926"/>
              <a:gd name="connsiteY8" fmla="*/ 921299 h 5706961"/>
              <a:gd name="connsiteX0" fmla="*/ 75074 w 5375436"/>
              <a:gd name="connsiteY0" fmla="*/ 921299 h 5706961"/>
              <a:gd name="connsiteX1" fmla="*/ 1309090 w 5375436"/>
              <a:gd name="connsiteY1" fmla="*/ 0 h 5706961"/>
              <a:gd name="connsiteX2" fmla="*/ 4523123 w 5375436"/>
              <a:gd name="connsiteY2" fmla="*/ 31668 h 5706961"/>
              <a:gd name="connsiteX3" fmla="*/ 5365253 w 5375436"/>
              <a:gd name="connsiteY3" fmla="*/ 1131096 h 5706961"/>
              <a:gd name="connsiteX4" fmla="*/ 5234624 w 5375436"/>
              <a:gd name="connsiteY4" fmla="*/ 4773787 h 5706961"/>
              <a:gd name="connsiteX5" fmla="*/ 4531040 w 5375436"/>
              <a:gd name="connsiteY5" fmla="*/ 5608000 h 5706961"/>
              <a:gd name="connsiteX6" fmla="*/ 964705 w 5375436"/>
              <a:gd name="connsiteY6" fmla="*/ 5706961 h 5706961"/>
              <a:gd name="connsiteX7" fmla="*/ 110700 w 5375436"/>
              <a:gd name="connsiteY7" fmla="*/ 4991501 h 5706961"/>
              <a:gd name="connsiteX8" fmla="*/ 75074 w 5375436"/>
              <a:gd name="connsiteY8" fmla="*/ 921299 h 570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5436" h="5706961">
                <a:moveTo>
                  <a:pt x="75074" y="921299"/>
                </a:moveTo>
                <a:cubicBezTo>
                  <a:pt x="75074" y="429969"/>
                  <a:pt x="505043" y="7917"/>
                  <a:pt x="1309090" y="0"/>
                </a:cubicBezTo>
                <a:lnTo>
                  <a:pt x="4523123" y="31668"/>
                </a:lnTo>
                <a:cubicBezTo>
                  <a:pt x="5014453" y="31668"/>
                  <a:pt x="5365253" y="639766"/>
                  <a:pt x="5365253" y="1131096"/>
                </a:cubicBezTo>
                <a:cubicBezTo>
                  <a:pt x="5305876" y="2415259"/>
                  <a:pt x="5491923" y="3489624"/>
                  <a:pt x="5234624" y="4773787"/>
                </a:cubicBezTo>
                <a:cubicBezTo>
                  <a:pt x="5234624" y="5265117"/>
                  <a:pt x="5022370" y="5608000"/>
                  <a:pt x="4531040" y="5608000"/>
                </a:cubicBezTo>
                <a:cubicBezTo>
                  <a:pt x="3278927" y="5288685"/>
                  <a:pt x="2153483" y="5673974"/>
                  <a:pt x="964705" y="5706961"/>
                </a:cubicBezTo>
                <a:cubicBezTo>
                  <a:pt x="473375" y="5706961"/>
                  <a:pt x="110700" y="5482831"/>
                  <a:pt x="110700" y="4991501"/>
                </a:cubicBezTo>
                <a:cubicBezTo>
                  <a:pt x="-143959" y="3700741"/>
                  <a:pt x="127853" y="2212059"/>
                  <a:pt x="75074" y="921299"/>
                </a:cubicBezTo>
                <a:close/>
              </a:path>
            </a:pathLst>
          </a:custGeom>
          <a:gradFill flip="none" rotWithShape="1">
            <a:gsLst>
              <a:gs pos="26000">
                <a:schemeClr val="bg2">
                  <a:lumMod val="75000"/>
                  <a:alpha val="46000"/>
                </a:schemeClr>
              </a:gs>
              <a:gs pos="77000">
                <a:srgbClr val="860000">
                  <a:alpha val="9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>
              <a:tabLst>
                <a:tab pos="360363" algn="l"/>
              </a:tabLst>
            </a:pPr>
            <a:r>
              <a:rPr lang="ru-RU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 СВОИМИ ЭМОЦИЯМИ (ВУ) </a:t>
            </a:r>
            <a:r>
              <a:rPr lang="ru-RU" sz="1600" b="1" dirty="0" smtClean="0">
                <a:solidFill>
                  <a:srgbClr val="F5F3DF"/>
                </a:solidFill>
                <a:latin typeface="Georgia" panose="02040502050405020303" pitchFamily="18" charset="0"/>
              </a:rPr>
              <a:t>– </a:t>
            </a:r>
            <a:r>
              <a:rPr lang="ru-RU" sz="1600" dirty="0">
                <a:solidFill>
                  <a:srgbClr val="F5F3DF"/>
                </a:solidFill>
                <a:latin typeface="Georgia" panose="02040502050405020303" pitchFamily="18" charset="0"/>
              </a:rPr>
              <a:t>способность </a:t>
            </a:r>
            <a:r>
              <a:rPr lang="ru-RU" sz="1600" dirty="0" smtClean="0">
                <a:solidFill>
                  <a:srgbClr val="F5F3DF"/>
                </a:solidFill>
                <a:latin typeface="Georgia" panose="02040502050405020303" pitchFamily="18" charset="0"/>
              </a:rPr>
              <a:t/>
            </a:r>
            <a:br>
              <a:rPr lang="ru-RU" sz="1600" dirty="0" smtClean="0">
                <a:solidFill>
                  <a:srgbClr val="F5F3DF"/>
                </a:solidFill>
                <a:latin typeface="Georgia" panose="02040502050405020303" pitchFamily="18" charset="0"/>
              </a:rPr>
            </a:br>
            <a:r>
              <a:rPr lang="ru-RU" sz="1600" dirty="0" smtClean="0">
                <a:solidFill>
                  <a:srgbClr val="F5F3DF"/>
                </a:solidFill>
                <a:latin typeface="Georgia" panose="02040502050405020303" pitchFamily="18" charset="0"/>
              </a:rPr>
              <a:t>и </a:t>
            </a:r>
            <a:r>
              <a:rPr lang="ru-RU" sz="1600" dirty="0">
                <a:solidFill>
                  <a:srgbClr val="F5F3DF"/>
                </a:solidFill>
                <a:latin typeface="Georgia" panose="02040502050405020303" pitchFamily="18" charset="0"/>
              </a:rPr>
              <a:t>потребность управлять своими эмоциями, вызывать и поддерживать желательные эмоции и держать под контролем нежелательные; </a:t>
            </a:r>
          </a:p>
          <a:p>
            <a:pPr marL="360363">
              <a:tabLst>
                <a:tab pos="360363" algn="l"/>
              </a:tabLst>
            </a:pPr>
            <a:endParaRPr lang="ru-RU" sz="1600" dirty="0">
              <a:solidFill>
                <a:srgbClr val="F5F3DF"/>
              </a:solidFill>
              <a:latin typeface="Georgia" panose="02040502050405020303" pitchFamily="18" charset="0"/>
            </a:endParaRPr>
          </a:p>
          <a:p>
            <a:pPr marL="360363">
              <a:tabLst>
                <a:tab pos="360363" algn="l"/>
              </a:tabLst>
            </a:pPr>
            <a:r>
              <a:rPr lang="ru-RU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 </a:t>
            </a:r>
            <a:br>
              <a:rPr lang="ru-RU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ЭКСПРЕССИИ (ВЭ) </a:t>
            </a:r>
            <a:r>
              <a:rPr lang="ru-RU" b="1" dirty="0" smtClean="0">
                <a:solidFill>
                  <a:srgbClr val="F5F3DF"/>
                </a:solidFill>
                <a:latin typeface="Georgia" panose="02040502050405020303" pitchFamily="18" charset="0"/>
              </a:rPr>
              <a:t>– </a:t>
            </a:r>
            <a:r>
              <a:rPr lang="ru-RU" sz="1600" dirty="0" smtClean="0">
                <a:solidFill>
                  <a:srgbClr val="F5F3DF"/>
                </a:solidFill>
                <a:latin typeface="Georgia" panose="02040502050405020303" pitchFamily="18" charset="0"/>
              </a:rPr>
              <a:t>способность </a:t>
            </a:r>
            <a:r>
              <a:rPr lang="ru-RU" sz="1600" dirty="0">
                <a:solidFill>
                  <a:srgbClr val="F5F3DF"/>
                </a:solidFill>
                <a:latin typeface="Georgia" panose="02040502050405020303" pitchFamily="18" charset="0"/>
              </a:rPr>
              <a:t>контролировать внешние проявления своих эмоций.</a:t>
            </a:r>
          </a:p>
          <a:p>
            <a:pPr marL="360363">
              <a:tabLst>
                <a:tab pos="360363" algn="l"/>
              </a:tabLst>
            </a:pPr>
            <a:endParaRPr lang="ru-RU" sz="1600" dirty="0">
              <a:solidFill>
                <a:srgbClr val="F5F3DF"/>
              </a:solidFill>
              <a:latin typeface="Georgia" panose="02040502050405020303" pitchFamily="18" charset="0"/>
            </a:endParaRPr>
          </a:p>
          <a:p>
            <a:pPr marL="360363">
              <a:tabLst>
                <a:tab pos="360363" algn="l"/>
              </a:tabLst>
            </a:pPr>
            <a:r>
              <a:rPr lang="ru-RU" sz="1600" i="1" dirty="0">
                <a:solidFill>
                  <a:srgbClr val="F5F3DF"/>
                </a:solidFill>
                <a:latin typeface="Georgia" panose="02040502050405020303" pitchFamily="18" charset="0"/>
              </a:rPr>
              <a:t>В ходе работы с методикой </a:t>
            </a:r>
            <a:r>
              <a:rPr lang="ru-RU" sz="1600" i="1" dirty="0" smtClean="0">
                <a:solidFill>
                  <a:srgbClr val="F5F3DF"/>
                </a:solidFill>
                <a:latin typeface="Georgia" panose="02040502050405020303" pitchFamily="18" charset="0"/>
              </a:rPr>
              <a:t/>
            </a:r>
            <a:br>
              <a:rPr lang="ru-RU" sz="1600" i="1" dirty="0" smtClean="0">
                <a:solidFill>
                  <a:srgbClr val="F5F3DF"/>
                </a:solidFill>
                <a:latin typeface="Georgia" panose="02040502050405020303" pitchFamily="18" charset="0"/>
              </a:rPr>
            </a:br>
            <a:r>
              <a:rPr lang="ru-RU" sz="1600" i="1" dirty="0" smtClean="0">
                <a:solidFill>
                  <a:srgbClr val="F5F3DF"/>
                </a:solidFill>
                <a:latin typeface="Georgia" panose="02040502050405020303" pitchFamily="18" charset="0"/>
              </a:rPr>
              <a:t>(</a:t>
            </a:r>
            <a:r>
              <a:rPr lang="ru-RU" sz="1600" i="1" dirty="0">
                <a:solidFill>
                  <a:srgbClr val="F5F3DF"/>
                </a:solidFill>
                <a:latin typeface="Georgia" panose="02040502050405020303" pitchFamily="18" charset="0"/>
              </a:rPr>
              <a:t>с использованием шкалы </a:t>
            </a:r>
            <a:r>
              <a:rPr lang="ru-RU" sz="1600" i="1" dirty="0" err="1">
                <a:solidFill>
                  <a:srgbClr val="F5F3DF"/>
                </a:solidFill>
                <a:latin typeface="Georgia" panose="02040502050405020303" pitchFamily="18" charset="0"/>
              </a:rPr>
              <a:t>Лайкерта</a:t>
            </a:r>
            <a:r>
              <a:rPr lang="ru-RU" sz="1600" i="1" dirty="0">
                <a:solidFill>
                  <a:srgbClr val="F5F3DF"/>
                </a:solidFill>
                <a:latin typeface="Georgia" panose="02040502050405020303" pitchFamily="18" charset="0"/>
              </a:rPr>
              <a:t>) испытуемым предлагается оценить </a:t>
            </a:r>
            <a:br>
              <a:rPr lang="ru-RU" sz="1600" i="1" dirty="0">
                <a:solidFill>
                  <a:srgbClr val="F5F3DF"/>
                </a:solidFill>
                <a:latin typeface="Georgia" panose="02040502050405020303" pitchFamily="18" charset="0"/>
              </a:rPr>
            </a:br>
            <a:r>
              <a:rPr lang="ru-RU" sz="1600" i="1" dirty="0">
                <a:solidFill>
                  <a:srgbClr val="F5F3DF"/>
                </a:solidFill>
                <a:latin typeface="Georgia" panose="02040502050405020303" pitchFamily="18" charset="0"/>
              </a:rPr>
              <a:t>46 утверждений в соответствие со степенью согласия (несогласия) с ними.</a:t>
            </a:r>
            <a:endParaRPr lang="ru-RU" sz="1600" b="1" i="1" dirty="0">
              <a:solidFill>
                <a:srgbClr val="F5F3DF"/>
              </a:solidFill>
              <a:latin typeface="Georgia" panose="02040502050405020303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67" y="238128"/>
            <a:ext cx="602378" cy="18350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81" y="1972137"/>
            <a:ext cx="311130" cy="31298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01" y="3533742"/>
            <a:ext cx="311130" cy="31298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01" y="4782365"/>
            <a:ext cx="311130" cy="31298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750" y="1837047"/>
            <a:ext cx="311130" cy="31298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668" y="3642613"/>
            <a:ext cx="311130" cy="31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0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16">
            <a:extLst>
              <a:ext uri="{FF2B5EF4-FFF2-40B4-BE49-F238E27FC236}">
                <a16:creationId xmlns:a16="http://schemas.microsoft.com/office/drawing/2014/main" xmlns="" id="{616897B6-FE45-422D-9F6D-A4251E463CFE}"/>
              </a:ext>
            </a:extLst>
          </p:cNvPr>
          <p:cNvSpPr/>
          <p:nvPr/>
        </p:nvSpPr>
        <p:spPr>
          <a:xfrm>
            <a:off x="4259156" y="1478378"/>
            <a:ext cx="2504175" cy="3655721"/>
          </a:xfrm>
          <a:custGeom>
            <a:avLst/>
            <a:gdLst>
              <a:gd name="connsiteX0" fmla="*/ 0 w 5337680"/>
              <a:gd name="connsiteY0" fmla="*/ 889631 h 5675293"/>
              <a:gd name="connsiteX1" fmla="*/ 889631 w 5337680"/>
              <a:gd name="connsiteY1" fmla="*/ 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1764447 w 5337680"/>
              <a:gd name="connsiteY1" fmla="*/ 150421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93065 h 5678727"/>
              <a:gd name="connsiteX1" fmla="*/ 1332977 w 5337680"/>
              <a:gd name="connsiteY1" fmla="*/ 145938 h 5678727"/>
              <a:gd name="connsiteX2" fmla="*/ 4448049 w 5337680"/>
              <a:gd name="connsiteY2" fmla="*/ 3434 h 5678727"/>
              <a:gd name="connsiteX3" fmla="*/ 5337680 w 5337680"/>
              <a:gd name="connsiteY3" fmla="*/ 893065 h 5678727"/>
              <a:gd name="connsiteX4" fmla="*/ 5159550 w 5337680"/>
              <a:gd name="connsiteY4" fmla="*/ 4745553 h 5678727"/>
              <a:gd name="connsiteX5" fmla="*/ 4455966 w 5337680"/>
              <a:gd name="connsiteY5" fmla="*/ 5579766 h 5678727"/>
              <a:gd name="connsiteX6" fmla="*/ 889631 w 5337680"/>
              <a:gd name="connsiteY6" fmla="*/ 5678727 h 5678727"/>
              <a:gd name="connsiteX7" fmla="*/ 158338 w 5337680"/>
              <a:gd name="connsiteY7" fmla="*/ 4765345 h 5678727"/>
              <a:gd name="connsiteX8" fmla="*/ 0 w 5337680"/>
              <a:gd name="connsiteY8" fmla="*/ 893065 h 5678727"/>
              <a:gd name="connsiteX0" fmla="*/ 0 w 5337680"/>
              <a:gd name="connsiteY0" fmla="*/ 889631 h 5675293"/>
              <a:gd name="connsiteX1" fmla="*/ 1332977 w 5337680"/>
              <a:gd name="connsiteY1" fmla="*/ 142504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921299 h 5706961"/>
              <a:gd name="connsiteX1" fmla="*/ 1234016 w 5337680"/>
              <a:gd name="connsiteY1" fmla="*/ 0 h 5706961"/>
              <a:gd name="connsiteX2" fmla="*/ 4448049 w 5337680"/>
              <a:gd name="connsiteY2" fmla="*/ 31668 h 5706961"/>
              <a:gd name="connsiteX3" fmla="*/ 5337680 w 5337680"/>
              <a:gd name="connsiteY3" fmla="*/ 921299 h 5706961"/>
              <a:gd name="connsiteX4" fmla="*/ 5159550 w 5337680"/>
              <a:gd name="connsiteY4" fmla="*/ 4773787 h 5706961"/>
              <a:gd name="connsiteX5" fmla="*/ 4455966 w 5337680"/>
              <a:gd name="connsiteY5" fmla="*/ 5608000 h 5706961"/>
              <a:gd name="connsiteX6" fmla="*/ 889631 w 5337680"/>
              <a:gd name="connsiteY6" fmla="*/ 5706961 h 5706961"/>
              <a:gd name="connsiteX7" fmla="*/ 158338 w 5337680"/>
              <a:gd name="connsiteY7" fmla="*/ 4793579 h 5706961"/>
              <a:gd name="connsiteX8" fmla="*/ 0 w 5337680"/>
              <a:gd name="connsiteY8" fmla="*/ 921299 h 5706961"/>
              <a:gd name="connsiteX0" fmla="*/ 0 w 5300362"/>
              <a:gd name="connsiteY0" fmla="*/ 921299 h 5706961"/>
              <a:gd name="connsiteX1" fmla="*/ 1234016 w 5300362"/>
              <a:gd name="connsiteY1" fmla="*/ 0 h 5706961"/>
              <a:gd name="connsiteX2" fmla="*/ 4448049 w 5300362"/>
              <a:gd name="connsiteY2" fmla="*/ 31668 h 5706961"/>
              <a:gd name="connsiteX3" fmla="*/ 5290179 w 5300362"/>
              <a:gd name="connsiteY3" fmla="*/ 1131096 h 5706961"/>
              <a:gd name="connsiteX4" fmla="*/ 5159550 w 5300362"/>
              <a:gd name="connsiteY4" fmla="*/ 4773787 h 5706961"/>
              <a:gd name="connsiteX5" fmla="*/ 4455966 w 5300362"/>
              <a:gd name="connsiteY5" fmla="*/ 5608000 h 5706961"/>
              <a:gd name="connsiteX6" fmla="*/ 889631 w 5300362"/>
              <a:gd name="connsiteY6" fmla="*/ 5706961 h 5706961"/>
              <a:gd name="connsiteX7" fmla="*/ 158338 w 5300362"/>
              <a:gd name="connsiteY7" fmla="*/ 4793579 h 5706961"/>
              <a:gd name="connsiteX8" fmla="*/ 0 w 5300362"/>
              <a:gd name="connsiteY8" fmla="*/ 921299 h 5706961"/>
              <a:gd name="connsiteX0" fmla="*/ 127564 w 5427926"/>
              <a:gd name="connsiteY0" fmla="*/ 921299 h 5706961"/>
              <a:gd name="connsiteX1" fmla="*/ 1361580 w 5427926"/>
              <a:gd name="connsiteY1" fmla="*/ 0 h 5706961"/>
              <a:gd name="connsiteX2" fmla="*/ 4575613 w 5427926"/>
              <a:gd name="connsiteY2" fmla="*/ 31668 h 5706961"/>
              <a:gd name="connsiteX3" fmla="*/ 5417743 w 5427926"/>
              <a:gd name="connsiteY3" fmla="*/ 1131096 h 5706961"/>
              <a:gd name="connsiteX4" fmla="*/ 5287114 w 5427926"/>
              <a:gd name="connsiteY4" fmla="*/ 4773787 h 5706961"/>
              <a:gd name="connsiteX5" fmla="*/ 4583530 w 5427926"/>
              <a:gd name="connsiteY5" fmla="*/ 5608000 h 5706961"/>
              <a:gd name="connsiteX6" fmla="*/ 1017195 w 5427926"/>
              <a:gd name="connsiteY6" fmla="*/ 5706961 h 5706961"/>
              <a:gd name="connsiteX7" fmla="*/ 95897 w 5427926"/>
              <a:gd name="connsiteY7" fmla="*/ 4991501 h 5706961"/>
              <a:gd name="connsiteX8" fmla="*/ 127564 w 5427926"/>
              <a:gd name="connsiteY8" fmla="*/ 921299 h 5706961"/>
              <a:gd name="connsiteX0" fmla="*/ 75074 w 5375436"/>
              <a:gd name="connsiteY0" fmla="*/ 921299 h 5706961"/>
              <a:gd name="connsiteX1" fmla="*/ 1309090 w 5375436"/>
              <a:gd name="connsiteY1" fmla="*/ 0 h 5706961"/>
              <a:gd name="connsiteX2" fmla="*/ 4523123 w 5375436"/>
              <a:gd name="connsiteY2" fmla="*/ 31668 h 5706961"/>
              <a:gd name="connsiteX3" fmla="*/ 5365253 w 5375436"/>
              <a:gd name="connsiteY3" fmla="*/ 1131096 h 5706961"/>
              <a:gd name="connsiteX4" fmla="*/ 5234624 w 5375436"/>
              <a:gd name="connsiteY4" fmla="*/ 4773787 h 5706961"/>
              <a:gd name="connsiteX5" fmla="*/ 4531040 w 5375436"/>
              <a:gd name="connsiteY5" fmla="*/ 5608000 h 5706961"/>
              <a:gd name="connsiteX6" fmla="*/ 964705 w 5375436"/>
              <a:gd name="connsiteY6" fmla="*/ 5706961 h 5706961"/>
              <a:gd name="connsiteX7" fmla="*/ 110700 w 5375436"/>
              <a:gd name="connsiteY7" fmla="*/ 4991501 h 5706961"/>
              <a:gd name="connsiteX8" fmla="*/ 75074 w 5375436"/>
              <a:gd name="connsiteY8" fmla="*/ 921299 h 570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5436" h="5706961">
                <a:moveTo>
                  <a:pt x="75074" y="921299"/>
                </a:moveTo>
                <a:cubicBezTo>
                  <a:pt x="75074" y="429969"/>
                  <a:pt x="505043" y="7917"/>
                  <a:pt x="1309090" y="0"/>
                </a:cubicBezTo>
                <a:lnTo>
                  <a:pt x="4523123" y="31668"/>
                </a:lnTo>
                <a:cubicBezTo>
                  <a:pt x="5014453" y="31668"/>
                  <a:pt x="5365253" y="639766"/>
                  <a:pt x="5365253" y="1131096"/>
                </a:cubicBezTo>
                <a:cubicBezTo>
                  <a:pt x="5305876" y="2415259"/>
                  <a:pt x="5491923" y="3489624"/>
                  <a:pt x="5234624" y="4773787"/>
                </a:cubicBezTo>
                <a:cubicBezTo>
                  <a:pt x="5234624" y="5265117"/>
                  <a:pt x="5022370" y="5608000"/>
                  <a:pt x="4531040" y="5608000"/>
                </a:cubicBezTo>
                <a:cubicBezTo>
                  <a:pt x="3278927" y="5288685"/>
                  <a:pt x="2153483" y="5673974"/>
                  <a:pt x="964705" y="5706961"/>
                </a:cubicBezTo>
                <a:cubicBezTo>
                  <a:pt x="473375" y="5706961"/>
                  <a:pt x="110700" y="5482831"/>
                  <a:pt x="110700" y="4991501"/>
                </a:cubicBezTo>
                <a:cubicBezTo>
                  <a:pt x="-143959" y="3700741"/>
                  <a:pt x="127853" y="2212059"/>
                  <a:pt x="75074" y="921299"/>
                </a:cubicBezTo>
                <a:close/>
              </a:path>
            </a:pathLst>
          </a:custGeom>
          <a:gradFill>
            <a:gsLst>
              <a:gs pos="39000">
                <a:srgbClr val="0F2061">
                  <a:alpha val="87000"/>
                </a:srgbClr>
              </a:gs>
              <a:gs pos="77000">
                <a:srgbClr val="860000">
                  <a:alpha val="92000"/>
                  <a:lumMod val="82000"/>
                </a:srgb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/>
            <a:r>
              <a:rPr lang="ru-RU" sz="1600" b="1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.</a:t>
            </a:r>
            <a:r>
              <a:rPr lang="ru-RU" sz="1600" dirty="0">
                <a:solidFill>
                  <a:srgbClr val="F5F3DF"/>
                </a:solidFill>
                <a:latin typeface="Georgia" panose="02040502050405020303" pitchFamily="18" charset="0"/>
              </a:rPr>
              <a:t/>
            </a:r>
            <a:br>
              <a:rPr lang="ru-RU" sz="1600" dirty="0">
                <a:solidFill>
                  <a:srgbClr val="F5F3DF"/>
                </a:solidFill>
                <a:latin typeface="Georgia" panose="02040502050405020303" pitchFamily="18" charset="0"/>
              </a:rPr>
            </a:br>
            <a:endParaRPr lang="ru-RU" sz="1600" dirty="0">
              <a:solidFill>
                <a:srgbClr val="F5F3DF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Скругленный прямоугольник 16">
            <a:extLst>
              <a:ext uri="{FF2B5EF4-FFF2-40B4-BE49-F238E27FC236}">
                <a16:creationId xmlns:a16="http://schemas.microsoft.com/office/drawing/2014/main" xmlns="" id="{616897B6-FE45-422D-9F6D-A4251E463CFE}"/>
              </a:ext>
            </a:extLst>
          </p:cNvPr>
          <p:cNvSpPr/>
          <p:nvPr/>
        </p:nvSpPr>
        <p:spPr>
          <a:xfrm>
            <a:off x="6626430" y="744187"/>
            <a:ext cx="4959927" cy="5717890"/>
          </a:xfrm>
          <a:custGeom>
            <a:avLst/>
            <a:gdLst>
              <a:gd name="connsiteX0" fmla="*/ 0 w 5337680"/>
              <a:gd name="connsiteY0" fmla="*/ 889631 h 5675293"/>
              <a:gd name="connsiteX1" fmla="*/ 889631 w 5337680"/>
              <a:gd name="connsiteY1" fmla="*/ 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1764447 w 5337680"/>
              <a:gd name="connsiteY1" fmla="*/ 150421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93065 h 5678727"/>
              <a:gd name="connsiteX1" fmla="*/ 1332977 w 5337680"/>
              <a:gd name="connsiteY1" fmla="*/ 145938 h 5678727"/>
              <a:gd name="connsiteX2" fmla="*/ 4448049 w 5337680"/>
              <a:gd name="connsiteY2" fmla="*/ 3434 h 5678727"/>
              <a:gd name="connsiteX3" fmla="*/ 5337680 w 5337680"/>
              <a:gd name="connsiteY3" fmla="*/ 893065 h 5678727"/>
              <a:gd name="connsiteX4" fmla="*/ 5159550 w 5337680"/>
              <a:gd name="connsiteY4" fmla="*/ 4745553 h 5678727"/>
              <a:gd name="connsiteX5" fmla="*/ 4455966 w 5337680"/>
              <a:gd name="connsiteY5" fmla="*/ 5579766 h 5678727"/>
              <a:gd name="connsiteX6" fmla="*/ 889631 w 5337680"/>
              <a:gd name="connsiteY6" fmla="*/ 5678727 h 5678727"/>
              <a:gd name="connsiteX7" fmla="*/ 158338 w 5337680"/>
              <a:gd name="connsiteY7" fmla="*/ 4765345 h 5678727"/>
              <a:gd name="connsiteX8" fmla="*/ 0 w 5337680"/>
              <a:gd name="connsiteY8" fmla="*/ 893065 h 5678727"/>
              <a:gd name="connsiteX0" fmla="*/ 0 w 5337680"/>
              <a:gd name="connsiteY0" fmla="*/ 889631 h 5675293"/>
              <a:gd name="connsiteX1" fmla="*/ 1332977 w 5337680"/>
              <a:gd name="connsiteY1" fmla="*/ 142504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921299 h 5706961"/>
              <a:gd name="connsiteX1" fmla="*/ 1234016 w 5337680"/>
              <a:gd name="connsiteY1" fmla="*/ 0 h 5706961"/>
              <a:gd name="connsiteX2" fmla="*/ 4448049 w 5337680"/>
              <a:gd name="connsiteY2" fmla="*/ 31668 h 5706961"/>
              <a:gd name="connsiteX3" fmla="*/ 5337680 w 5337680"/>
              <a:gd name="connsiteY3" fmla="*/ 921299 h 5706961"/>
              <a:gd name="connsiteX4" fmla="*/ 5159550 w 5337680"/>
              <a:gd name="connsiteY4" fmla="*/ 4773787 h 5706961"/>
              <a:gd name="connsiteX5" fmla="*/ 4455966 w 5337680"/>
              <a:gd name="connsiteY5" fmla="*/ 5608000 h 5706961"/>
              <a:gd name="connsiteX6" fmla="*/ 889631 w 5337680"/>
              <a:gd name="connsiteY6" fmla="*/ 5706961 h 5706961"/>
              <a:gd name="connsiteX7" fmla="*/ 158338 w 5337680"/>
              <a:gd name="connsiteY7" fmla="*/ 4793579 h 5706961"/>
              <a:gd name="connsiteX8" fmla="*/ 0 w 5337680"/>
              <a:gd name="connsiteY8" fmla="*/ 921299 h 5706961"/>
              <a:gd name="connsiteX0" fmla="*/ 0 w 5300362"/>
              <a:gd name="connsiteY0" fmla="*/ 921299 h 5706961"/>
              <a:gd name="connsiteX1" fmla="*/ 1234016 w 5300362"/>
              <a:gd name="connsiteY1" fmla="*/ 0 h 5706961"/>
              <a:gd name="connsiteX2" fmla="*/ 4448049 w 5300362"/>
              <a:gd name="connsiteY2" fmla="*/ 31668 h 5706961"/>
              <a:gd name="connsiteX3" fmla="*/ 5290179 w 5300362"/>
              <a:gd name="connsiteY3" fmla="*/ 1131096 h 5706961"/>
              <a:gd name="connsiteX4" fmla="*/ 5159550 w 5300362"/>
              <a:gd name="connsiteY4" fmla="*/ 4773787 h 5706961"/>
              <a:gd name="connsiteX5" fmla="*/ 4455966 w 5300362"/>
              <a:gd name="connsiteY5" fmla="*/ 5608000 h 5706961"/>
              <a:gd name="connsiteX6" fmla="*/ 889631 w 5300362"/>
              <a:gd name="connsiteY6" fmla="*/ 5706961 h 5706961"/>
              <a:gd name="connsiteX7" fmla="*/ 158338 w 5300362"/>
              <a:gd name="connsiteY7" fmla="*/ 4793579 h 5706961"/>
              <a:gd name="connsiteX8" fmla="*/ 0 w 5300362"/>
              <a:gd name="connsiteY8" fmla="*/ 921299 h 5706961"/>
              <a:gd name="connsiteX0" fmla="*/ 127564 w 5427926"/>
              <a:gd name="connsiteY0" fmla="*/ 921299 h 5706961"/>
              <a:gd name="connsiteX1" fmla="*/ 1361580 w 5427926"/>
              <a:gd name="connsiteY1" fmla="*/ 0 h 5706961"/>
              <a:gd name="connsiteX2" fmla="*/ 4575613 w 5427926"/>
              <a:gd name="connsiteY2" fmla="*/ 31668 h 5706961"/>
              <a:gd name="connsiteX3" fmla="*/ 5417743 w 5427926"/>
              <a:gd name="connsiteY3" fmla="*/ 1131096 h 5706961"/>
              <a:gd name="connsiteX4" fmla="*/ 5287114 w 5427926"/>
              <a:gd name="connsiteY4" fmla="*/ 4773787 h 5706961"/>
              <a:gd name="connsiteX5" fmla="*/ 4583530 w 5427926"/>
              <a:gd name="connsiteY5" fmla="*/ 5608000 h 5706961"/>
              <a:gd name="connsiteX6" fmla="*/ 1017195 w 5427926"/>
              <a:gd name="connsiteY6" fmla="*/ 5706961 h 5706961"/>
              <a:gd name="connsiteX7" fmla="*/ 95897 w 5427926"/>
              <a:gd name="connsiteY7" fmla="*/ 4991501 h 5706961"/>
              <a:gd name="connsiteX8" fmla="*/ 127564 w 5427926"/>
              <a:gd name="connsiteY8" fmla="*/ 921299 h 5706961"/>
              <a:gd name="connsiteX0" fmla="*/ 75074 w 5375436"/>
              <a:gd name="connsiteY0" fmla="*/ 921299 h 5706961"/>
              <a:gd name="connsiteX1" fmla="*/ 1309090 w 5375436"/>
              <a:gd name="connsiteY1" fmla="*/ 0 h 5706961"/>
              <a:gd name="connsiteX2" fmla="*/ 4523123 w 5375436"/>
              <a:gd name="connsiteY2" fmla="*/ 31668 h 5706961"/>
              <a:gd name="connsiteX3" fmla="*/ 5365253 w 5375436"/>
              <a:gd name="connsiteY3" fmla="*/ 1131096 h 5706961"/>
              <a:gd name="connsiteX4" fmla="*/ 5234624 w 5375436"/>
              <a:gd name="connsiteY4" fmla="*/ 4773787 h 5706961"/>
              <a:gd name="connsiteX5" fmla="*/ 4531040 w 5375436"/>
              <a:gd name="connsiteY5" fmla="*/ 5608000 h 5706961"/>
              <a:gd name="connsiteX6" fmla="*/ 964705 w 5375436"/>
              <a:gd name="connsiteY6" fmla="*/ 5706961 h 5706961"/>
              <a:gd name="connsiteX7" fmla="*/ 110700 w 5375436"/>
              <a:gd name="connsiteY7" fmla="*/ 4991501 h 5706961"/>
              <a:gd name="connsiteX8" fmla="*/ 75074 w 5375436"/>
              <a:gd name="connsiteY8" fmla="*/ 921299 h 570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5436" h="5706961">
                <a:moveTo>
                  <a:pt x="75074" y="921299"/>
                </a:moveTo>
                <a:cubicBezTo>
                  <a:pt x="75074" y="429969"/>
                  <a:pt x="505043" y="7917"/>
                  <a:pt x="1309090" y="0"/>
                </a:cubicBezTo>
                <a:lnTo>
                  <a:pt x="4523123" y="31668"/>
                </a:lnTo>
                <a:cubicBezTo>
                  <a:pt x="5014453" y="31668"/>
                  <a:pt x="5365253" y="639766"/>
                  <a:pt x="5365253" y="1131096"/>
                </a:cubicBezTo>
                <a:cubicBezTo>
                  <a:pt x="5305876" y="2415259"/>
                  <a:pt x="5491923" y="3489624"/>
                  <a:pt x="5234624" y="4773787"/>
                </a:cubicBezTo>
                <a:cubicBezTo>
                  <a:pt x="5234624" y="5265117"/>
                  <a:pt x="5022370" y="5608000"/>
                  <a:pt x="4531040" y="5608000"/>
                </a:cubicBezTo>
                <a:cubicBezTo>
                  <a:pt x="3278927" y="5288685"/>
                  <a:pt x="2153483" y="5673974"/>
                  <a:pt x="964705" y="5706961"/>
                </a:cubicBezTo>
                <a:cubicBezTo>
                  <a:pt x="473375" y="5706961"/>
                  <a:pt x="110700" y="5482831"/>
                  <a:pt x="110700" y="4991501"/>
                </a:cubicBezTo>
                <a:cubicBezTo>
                  <a:pt x="-143959" y="3700741"/>
                  <a:pt x="127853" y="2212059"/>
                  <a:pt x="75074" y="921299"/>
                </a:cubicBezTo>
                <a:close/>
              </a:path>
            </a:pathLst>
          </a:custGeom>
          <a:gradFill flip="none" rotWithShape="1">
            <a:gsLst>
              <a:gs pos="26000">
                <a:schemeClr val="bg2">
                  <a:lumMod val="75000"/>
                  <a:alpha val="46000"/>
                </a:schemeClr>
              </a:gs>
              <a:gs pos="77000">
                <a:srgbClr val="860000">
                  <a:alpha val="9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>
              <a:tabLst>
                <a:tab pos="360363" algn="l"/>
              </a:tabLst>
            </a:pPr>
            <a:endParaRPr lang="ru-RU" sz="1600" b="1" i="1" dirty="0">
              <a:solidFill>
                <a:srgbClr val="F5F3DF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Скругленный прямоугольник 16">
            <a:extLst>
              <a:ext uri="{FF2B5EF4-FFF2-40B4-BE49-F238E27FC236}">
                <a16:creationId xmlns:a16="http://schemas.microsoft.com/office/drawing/2014/main" xmlns="" id="{616897B6-FE45-422D-9F6D-A4251E463CFE}"/>
              </a:ext>
            </a:extLst>
          </p:cNvPr>
          <p:cNvSpPr/>
          <p:nvPr/>
        </p:nvSpPr>
        <p:spPr>
          <a:xfrm>
            <a:off x="296328" y="927654"/>
            <a:ext cx="5427578" cy="5722528"/>
          </a:xfrm>
          <a:custGeom>
            <a:avLst/>
            <a:gdLst>
              <a:gd name="connsiteX0" fmla="*/ 0 w 5337680"/>
              <a:gd name="connsiteY0" fmla="*/ 889631 h 5675293"/>
              <a:gd name="connsiteX1" fmla="*/ 889631 w 5337680"/>
              <a:gd name="connsiteY1" fmla="*/ 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1764447 w 5337680"/>
              <a:gd name="connsiteY1" fmla="*/ 150421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93065 h 5678727"/>
              <a:gd name="connsiteX1" fmla="*/ 1332977 w 5337680"/>
              <a:gd name="connsiteY1" fmla="*/ 145938 h 5678727"/>
              <a:gd name="connsiteX2" fmla="*/ 4448049 w 5337680"/>
              <a:gd name="connsiteY2" fmla="*/ 3434 h 5678727"/>
              <a:gd name="connsiteX3" fmla="*/ 5337680 w 5337680"/>
              <a:gd name="connsiteY3" fmla="*/ 893065 h 5678727"/>
              <a:gd name="connsiteX4" fmla="*/ 5159550 w 5337680"/>
              <a:gd name="connsiteY4" fmla="*/ 4745553 h 5678727"/>
              <a:gd name="connsiteX5" fmla="*/ 4455966 w 5337680"/>
              <a:gd name="connsiteY5" fmla="*/ 5579766 h 5678727"/>
              <a:gd name="connsiteX6" fmla="*/ 889631 w 5337680"/>
              <a:gd name="connsiteY6" fmla="*/ 5678727 h 5678727"/>
              <a:gd name="connsiteX7" fmla="*/ 158338 w 5337680"/>
              <a:gd name="connsiteY7" fmla="*/ 4765345 h 5678727"/>
              <a:gd name="connsiteX8" fmla="*/ 0 w 5337680"/>
              <a:gd name="connsiteY8" fmla="*/ 893065 h 5678727"/>
              <a:gd name="connsiteX0" fmla="*/ 0 w 5337680"/>
              <a:gd name="connsiteY0" fmla="*/ 889631 h 5675293"/>
              <a:gd name="connsiteX1" fmla="*/ 1332977 w 5337680"/>
              <a:gd name="connsiteY1" fmla="*/ 142504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921299 h 5706961"/>
              <a:gd name="connsiteX1" fmla="*/ 1234016 w 5337680"/>
              <a:gd name="connsiteY1" fmla="*/ 0 h 5706961"/>
              <a:gd name="connsiteX2" fmla="*/ 4448049 w 5337680"/>
              <a:gd name="connsiteY2" fmla="*/ 31668 h 5706961"/>
              <a:gd name="connsiteX3" fmla="*/ 5337680 w 5337680"/>
              <a:gd name="connsiteY3" fmla="*/ 921299 h 5706961"/>
              <a:gd name="connsiteX4" fmla="*/ 5159550 w 5337680"/>
              <a:gd name="connsiteY4" fmla="*/ 4773787 h 5706961"/>
              <a:gd name="connsiteX5" fmla="*/ 4455966 w 5337680"/>
              <a:gd name="connsiteY5" fmla="*/ 5608000 h 5706961"/>
              <a:gd name="connsiteX6" fmla="*/ 889631 w 5337680"/>
              <a:gd name="connsiteY6" fmla="*/ 5706961 h 5706961"/>
              <a:gd name="connsiteX7" fmla="*/ 158338 w 5337680"/>
              <a:gd name="connsiteY7" fmla="*/ 4793579 h 5706961"/>
              <a:gd name="connsiteX8" fmla="*/ 0 w 5337680"/>
              <a:gd name="connsiteY8" fmla="*/ 921299 h 5706961"/>
              <a:gd name="connsiteX0" fmla="*/ 0 w 5300362"/>
              <a:gd name="connsiteY0" fmla="*/ 921299 h 5706961"/>
              <a:gd name="connsiteX1" fmla="*/ 1234016 w 5300362"/>
              <a:gd name="connsiteY1" fmla="*/ 0 h 5706961"/>
              <a:gd name="connsiteX2" fmla="*/ 4448049 w 5300362"/>
              <a:gd name="connsiteY2" fmla="*/ 31668 h 5706961"/>
              <a:gd name="connsiteX3" fmla="*/ 5290179 w 5300362"/>
              <a:gd name="connsiteY3" fmla="*/ 1131096 h 5706961"/>
              <a:gd name="connsiteX4" fmla="*/ 5159550 w 5300362"/>
              <a:gd name="connsiteY4" fmla="*/ 4773787 h 5706961"/>
              <a:gd name="connsiteX5" fmla="*/ 4455966 w 5300362"/>
              <a:gd name="connsiteY5" fmla="*/ 5608000 h 5706961"/>
              <a:gd name="connsiteX6" fmla="*/ 889631 w 5300362"/>
              <a:gd name="connsiteY6" fmla="*/ 5706961 h 5706961"/>
              <a:gd name="connsiteX7" fmla="*/ 158338 w 5300362"/>
              <a:gd name="connsiteY7" fmla="*/ 4793579 h 5706961"/>
              <a:gd name="connsiteX8" fmla="*/ 0 w 5300362"/>
              <a:gd name="connsiteY8" fmla="*/ 921299 h 5706961"/>
              <a:gd name="connsiteX0" fmla="*/ 127564 w 5427926"/>
              <a:gd name="connsiteY0" fmla="*/ 921299 h 5706961"/>
              <a:gd name="connsiteX1" fmla="*/ 1361580 w 5427926"/>
              <a:gd name="connsiteY1" fmla="*/ 0 h 5706961"/>
              <a:gd name="connsiteX2" fmla="*/ 4575613 w 5427926"/>
              <a:gd name="connsiteY2" fmla="*/ 31668 h 5706961"/>
              <a:gd name="connsiteX3" fmla="*/ 5417743 w 5427926"/>
              <a:gd name="connsiteY3" fmla="*/ 1131096 h 5706961"/>
              <a:gd name="connsiteX4" fmla="*/ 5287114 w 5427926"/>
              <a:gd name="connsiteY4" fmla="*/ 4773787 h 5706961"/>
              <a:gd name="connsiteX5" fmla="*/ 4583530 w 5427926"/>
              <a:gd name="connsiteY5" fmla="*/ 5608000 h 5706961"/>
              <a:gd name="connsiteX6" fmla="*/ 1017195 w 5427926"/>
              <a:gd name="connsiteY6" fmla="*/ 5706961 h 5706961"/>
              <a:gd name="connsiteX7" fmla="*/ 95897 w 5427926"/>
              <a:gd name="connsiteY7" fmla="*/ 4991501 h 5706961"/>
              <a:gd name="connsiteX8" fmla="*/ 127564 w 5427926"/>
              <a:gd name="connsiteY8" fmla="*/ 921299 h 5706961"/>
              <a:gd name="connsiteX0" fmla="*/ 75074 w 5375436"/>
              <a:gd name="connsiteY0" fmla="*/ 921299 h 5706961"/>
              <a:gd name="connsiteX1" fmla="*/ 1309090 w 5375436"/>
              <a:gd name="connsiteY1" fmla="*/ 0 h 5706961"/>
              <a:gd name="connsiteX2" fmla="*/ 4523123 w 5375436"/>
              <a:gd name="connsiteY2" fmla="*/ 31668 h 5706961"/>
              <a:gd name="connsiteX3" fmla="*/ 5365253 w 5375436"/>
              <a:gd name="connsiteY3" fmla="*/ 1131096 h 5706961"/>
              <a:gd name="connsiteX4" fmla="*/ 5234624 w 5375436"/>
              <a:gd name="connsiteY4" fmla="*/ 4773787 h 5706961"/>
              <a:gd name="connsiteX5" fmla="*/ 4531040 w 5375436"/>
              <a:gd name="connsiteY5" fmla="*/ 5608000 h 5706961"/>
              <a:gd name="connsiteX6" fmla="*/ 964705 w 5375436"/>
              <a:gd name="connsiteY6" fmla="*/ 5706961 h 5706961"/>
              <a:gd name="connsiteX7" fmla="*/ 110700 w 5375436"/>
              <a:gd name="connsiteY7" fmla="*/ 4991501 h 5706961"/>
              <a:gd name="connsiteX8" fmla="*/ 75074 w 5375436"/>
              <a:gd name="connsiteY8" fmla="*/ 921299 h 570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5436" h="5706961">
                <a:moveTo>
                  <a:pt x="75074" y="921299"/>
                </a:moveTo>
                <a:cubicBezTo>
                  <a:pt x="75074" y="429969"/>
                  <a:pt x="505043" y="7917"/>
                  <a:pt x="1309090" y="0"/>
                </a:cubicBezTo>
                <a:lnTo>
                  <a:pt x="4523123" y="31668"/>
                </a:lnTo>
                <a:cubicBezTo>
                  <a:pt x="5014453" y="31668"/>
                  <a:pt x="5365253" y="639766"/>
                  <a:pt x="5365253" y="1131096"/>
                </a:cubicBezTo>
                <a:cubicBezTo>
                  <a:pt x="5305876" y="2415259"/>
                  <a:pt x="5491923" y="3489624"/>
                  <a:pt x="5234624" y="4773787"/>
                </a:cubicBezTo>
                <a:cubicBezTo>
                  <a:pt x="5234624" y="5265117"/>
                  <a:pt x="5022370" y="5608000"/>
                  <a:pt x="4531040" y="5608000"/>
                </a:cubicBezTo>
                <a:cubicBezTo>
                  <a:pt x="3278927" y="5288685"/>
                  <a:pt x="2153483" y="5673974"/>
                  <a:pt x="964705" y="5706961"/>
                </a:cubicBezTo>
                <a:cubicBezTo>
                  <a:pt x="473375" y="5706961"/>
                  <a:pt x="110700" y="5482831"/>
                  <a:pt x="110700" y="4991501"/>
                </a:cubicBezTo>
                <a:cubicBezTo>
                  <a:pt x="-143959" y="3700741"/>
                  <a:pt x="127853" y="2212059"/>
                  <a:pt x="75074" y="921299"/>
                </a:cubicBezTo>
                <a:close/>
              </a:path>
            </a:pathLst>
          </a:custGeom>
          <a:gradFill>
            <a:gsLst>
              <a:gs pos="39000">
                <a:schemeClr val="bg2">
                  <a:lumMod val="75000"/>
                  <a:alpha val="66000"/>
                </a:schemeClr>
              </a:gs>
              <a:gs pos="77000">
                <a:srgbClr val="860000">
                  <a:alpha val="92000"/>
                </a:srgb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>
              <a:tabLst>
                <a:tab pos="4394200" algn="l"/>
              </a:tabLst>
            </a:pPr>
            <a:endParaRPr lang="ru-RU" sz="2000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Скругленный прямоугольник 16">
            <a:extLst>
              <a:ext uri="{FF2B5EF4-FFF2-40B4-BE49-F238E27FC236}">
                <a16:creationId xmlns:a16="http://schemas.microsoft.com/office/drawing/2014/main" xmlns="" id="{616897B6-FE45-422D-9F6D-A4251E463CFE}"/>
              </a:ext>
            </a:extLst>
          </p:cNvPr>
          <p:cNvSpPr/>
          <p:nvPr/>
        </p:nvSpPr>
        <p:spPr>
          <a:xfrm>
            <a:off x="342749" y="854020"/>
            <a:ext cx="5444360" cy="58468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rgbClr val="EBE7BF"/>
                </a:solidFill>
                <a:latin typeface="Georgia" panose="02040502050405020303" pitchFamily="18" charset="0"/>
              </a:rPr>
              <a:t>В структуре </a:t>
            </a:r>
            <a:r>
              <a:rPr lang="ru-RU" sz="1600" dirty="0" smtClean="0">
                <a:solidFill>
                  <a:srgbClr val="EBE7BF"/>
                </a:solidFill>
                <a:latin typeface="Georgia" panose="02040502050405020303" pitchFamily="18" charset="0"/>
              </a:rPr>
              <a:t>эмоционального </a:t>
            </a:r>
            <a:br>
              <a:rPr lang="ru-RU" sz="1600" dirty="0" smtClean="0">
                <a:solidFill>
                  <a:srgbClr val="EBE7BF"/>
                </a:solidFill>
                <a:latin typeface="Georgia" panose="02040502050405020303" pitchFamily="18" charset="0"/>
              </a:rPr>
            </a:br>
            <a:r>
              <a:rPr lang="ru-RU" sz="1600" dirty="0" smtClean="0">
                <a:solidFill>
                  <a:srgbClr val="EBE7BF"/>
                </a:solidFill>
                <a:latin typeface="Georgia" panose="02040502050405020303" pitchFamily="18" charset="0"/>
              </a:rPr>
              <a:t>интеллекта </a:t>
            </a:r>
            <a:r>
              <a:rPr lang="ru-RU" dirty="0" smtClean="0">
                <a:solidFill>
                  <a:srgbClr val="EBE7BF"/>
                </a:solidFill>
                <a:latin typeface="Georgia" panose="02040502050405020303" pitchFamily="18" charset="0"/>
              </a:rPr>
              <a:t>выделяются 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EBE7BF"/>
                </a:solidFill>
                <a:latin typeface="Georgia" panose="02040502050405020303" pitchFamily="18" charset="0"/>
              </a:rPr>
              <a:t>несколько аспектов:</a:t>
            </a:r>
            <a:br>
              <a:rPr lang="ru-RU" dirty="0" smtClean="0">
                <a:solidFill>
                  <a:srgbClr val="EBE7BF"/>
                </a:solidFill>
                <a:latin typeface="Georgia" panose="02040502050405020303" pitchFamily="18" charset="0"/>
              </a:rPr>
            </a:br>
            <a:r>
              <a:rPr lang="ru-RU" sz="2800" i="1" dirty="0" err="1" smtClean="0">
                <a:solidFill>
                  <a:srgbClr val="EBE7BF"/>
                </a:solidFill>
                <a:latin typeface="Georgia" panose="02040502050405020303" pitchFamily="18" charset="0"/>
              </a:rPr>
              <a:t>внутриличностный</a:t>
            </a:r>
            <a:r>
              <a:rPr lang="ru-RU" sz="2800" i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 </a:t>
            </a:r>
            <a:br>
              <a:rPr lang="ru-RU" sz="2800" i="1" dirty="0" smtClean="0">
                <a:solidFill>
                  <a:srgbClr val="EBE7BF"/>
                </a:solidFill>
                <a:latin typeface="Georgia" panose="02040502050405020303" pitchFamily="18" charset="0"/>
              </a:rPr>
            </a:br>
            <a:r>
              <a:rPr lang="ru-RU" sz="2800" i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и межличностный </a:t>
            </a:r>
          </a:p>
          <a:p>
            <a:r>
              <a:rPr lang="ru-RU" sz="1600" dirty="0" smtClean="0">
                <a:solidFill>
                  <a:srgbClr val="EBE7B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(по  В.Д. Люсину 2004 Г.).</a:t>
            </a:r>
            <a:endParaRPr lang="ru-RU" dirty="0">
              <a:solidFill>
                <a:srgbClr val="EBE7BF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endParaRPr lang="ru-RU" sz="2000" dirty="0" smtClean="0">
              <a:solidFill>
                <a:srgbClr val="EBE7BF"/>
              </a:solidFill>
              <a:latin typeface="Georgia" panose="02040502050405020303" pitchFamily="18" charset="0"/>
            </a:endParaRPr>
          </a:p>
          <a:p>
            <a:r>
              <a:rPr lang="ru-RU" sz="2000" dirty="0" err="1" smtClean="0">
                <a:solidFill>
                  <a:srgbClr val="EBE7BF"/>
                </a:solidFill>
                <a:latin typeface="Georgia" panose="02040502050405020303" pitchFamily="18" charset="0"/>
              </a:rPr>
              <a:t>Внутриличностный</a:t>
            </a:r>
            <a:r>
              <a:rPr lang="ru-RU" sz="2000" dirty="0" smtClean="0">
                <a:solidFill>
                  <a:srgbClr val="EBE7BF"/>
                </a:solidFill>
                <a:latin typeface="Georgia" panose="02040502050405020303" pitchFamily="18" charset="0"/>
              </a:rPr>
              <a:t> аспект </a:t>
            </a:r>
            <a:br>
              <a:rPr lang="ru-RU" sz="2000" dirty="0" smtClean="0">
                <a:solidFill>
                  <a:srgbClr val="EBE7BF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EBE7BF"/>
                </a:solidFill>
                <a:latin typeface="Georgia" panose="02040502050405020303" pitchFamily="18" charset="0"/>
              </a:rPr>
              <a:t>образуют следующие </a:t>
            </a:r>
            <a:br>
              <a:rPr lang="ru-RU" sz="2000" dirty="0" smtClean="0">
                <a:solidFill>
                  <a:srgbClr val="EBE7BF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EBE7BF"/>
                </a:solidFill>
                <a:latin typeface="Georgia" panose="02040502050405020303" pitchFamily="18" charset="0"/>
              </a:rPr>
              <a:t>компоненты</a:t>
            </a:r>
            <a:r>
              <a:rPr lang="ru-RU" sz="2000" dirty="0">
                <a:solidFill>
                  <a:srgbClr val="EBE7BF"/>
                </a:solidFill>
                <a:latin typeface="Georgia" panose="02040502050405020303" pitchFamily="18" charset="0"/>
              </a:rPr>
              <a:t>: </a:t>
            </a:r>
            <a:r>
              <a:rPr lang="ru-RU" sz="2000" dirty="0" smtClean="0">
                <a:solidFill>
                  <a:srgbClr val="EBE7BF"/>
                </a:solidFill>
                <a:latin typeface="Georgia" panose="02040502050405020303" pitchFamily="18" charset="0"/>
              </a:rPr>
              <a:t/>
            </a:r>
            <a:br>
              <a:rPr lang="ru-RU" sz="2000" dirty="0" smtClean="0">
                <a:solidFill>
                  <a:srgbClr val="EBE7BF"/>
                </a:solidFill>
                <a:latin typeface="Georgia" panose="02040502050405020303" pitchFamily="18" charset="0"/>
              </a:rPr>
            </a:br>
            <a:r>
              <a:rPr lang="ru-RU" sz="2800" b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осознание </a:t>
            </a:r>
            <a:r>
              <a:rPr lang="ru-RU" sz="2800" b="1" dirty="0">
                <a:solidFill>
                  <a:srgbClr val="EBE7BF"/>
                </a:solidFill>
                <a:latin typeface="Georgia" panose="02040502050405020303" pitchFamily="18" charset="0"/>
              </a:rPr>
              <a:t>своих </a:t>
            </a:r>
            <a:r>
              <a:rPr lang="ru-RU" sz="2800" b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/>
            </a:r>
            <a:br>
              <a:rPr lang="ru-RU" sz="2800" b="1" dirty="0" smtClean="0">
                <a:solidFill>
                  <a:srgbClr val="EBE7BF"/>
                </a:solidFill>
                <a:latin typeface="Georgia" panose="02040502050405020303" pitchFamily="18" charset="0"/>
              </a:rPr>
            </a:br>
            <a:r>
              <a:rPr lang="ru-RU" sz="2800" b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чувств</a:t>
            </a:r>
            <a:r>
              <a:rPr lang="ru-RU" sz="2400" b="1" dirty="0">
                <a:solidFill>
                  <a:srgbClr val="EBE7BF"/>
                </a:solidFill>
                <a:latin typeface="Georgia" panose="02040502050405020303" pitchFamily="18" charset="0"/>
              </a:rPr>
              <a:t>, </a:t>
            </a:r>
            <a:r>
              <a:rPr lang="ru-RU" sz="2000" dirty="0" smtClean="0">
                <a:solidFill>
                  <a:srgbClr val="EBE7BF"/>
                </a:solidFill>
                <a:latin typeface="Georgia" panose="02040502050405020303" pitchFamily="18" charset="0"/>
              </a:rPr>
              <a:t/>
            </a:r>
            <a:br>
              <a:rPr lang="ru-RU" sz="2000" dirty="0" smtClean="0">
                <a:solidFill>
                  <a:srgbClr val="EBE7BF"/>
                </a:solidFill>
                <a:latin typeface="Georgia" panose="02040502050405020303" pitchFamily="18" charset="0"/>
              </a:rPr>
            </a:br>
            <a:r>
              <a:rPr lang="ru-RU" sz="1600" dirty="0" smtClean="0">
                <a:solidFill>
                  <a:srgbClr val="EBE7BF"/>
                </a:solidFill>
                <a:latin typeface="Georgia" panose="02040502050405020303" pitchFamily="18" charset="0"/>
              </a:rPr>
              <a:t>самооценка</a:t>
            </a:r>
            <a:r>
              <a:rPr lang="ru-RU" sz="1600" dirty="0">
                <a:solidFill>
                  <a:srgbClr val="EBE7BF"/>
                </a:solidFill>
                <a:latin typeface="Georgia" panose="02040502050405020303" pitchFamily="18" charset="0"/>
              </a:rPr>
              <a:t>, </a:t>
            </a:r>
            <a:r>
              <a:rPr lang="ru-RU" sz="1600" dirty="0" smtClean="0">
                <a:solidFill>
                  <a:srgbClr val="EBE7BF"/>
                </a:solidFill>
                <a:latin typeface="Georgia" panose="02040502050405020303" pitchFamily="18" charset="0"/>
              </a:rPr>
              <a:t/>
            </a:r>
            <a:br>
              <a:rPr lang="ru-RU" sz="1600" dirty="0" smtClean="0">
                <a:solidFill>
                  <a:srgbClr val="EBE7BF"/>
                </a:solidFill>
                <a:latin typeface="Georgia" panose="02040502050405020303" pitchFamily="18" charset="0"/>
              </a:rPr>
            </a:br>
            <a:r>
              <a:rPr lang="ru-RU" sz="1600" dirty="0" smtClean="0">
                <a:solidFill>
                  <a:srgbClr val="EBE7BF"/>
                </a:solidFill>
                <a:latin typeface="Georgia" panose="02040502050405020303" pitchFamily="18" charset="0"/>
              </a:rPr>
              <a:t>уверенность </a:t>
            </a:r>
            <a:r>
              <a:rPr lang="ru-RU" sz="1600" dirty="0">
                <a:solidFill>
                  <a:srgbClr val="EBE7BF"/>
                </a:solidFill>
                <a:latin typeface="Georgia" panose="02040502050405020303" pitchFamily="18" charset="0"/>
              </a:rPr>
              <a:t>в себе, </a:t>
            </a:r>
            <a:r>
              <a:rPr lang="ru-RU" sz="1600" dirty="0" smtClean="0">
                <a:solidFill>
                  <a:srgbClr val="EBE7BF"/>
                </a:solidFill>
                <a:latin typeface="Georgia" panose="02040502050405020303" pitchFamily="18" charset="0"/>
              </a:rPr>
              <a:t>терпимость</a:t>
            </a:r>
            <a:r>
              <a:rPr lang="ru-RU" sz="1600" dirty="0">
                <a:solidFill>
                  <a:srgbClr val="EBE7BF"/>
                </a:solidFill>
                <a:latin typeface="Georgia" panose="02040502050405020303" pitchFamily="18" charset="0"/>
              </a:rPr>
              <a:t>, самоконтроль, активность, гибкость, заинтересованность, </a:t>
            </a:r>
            <a:r>
              <a:rPr lang="ru-RU" sz="2000" dirty="0" smtClean="0">
                <a:solidFill>
                  <a:srgbClr val="EBE7BF"/>
                </a:solidFill>
                <a:latin typeface="Georgia" panose="02040502050405020303" pitchFamily="18" charset="0"/>
              </a:rPr>
              <a:t/>
            </a:r>
            <a:br>
              <a:rPr lang="ru-RU" sz="2000" dirty="0" smtClean="0">
                <a:solidFill>
                  <a:srgbClr val="EBE7BF"/>
                </a:solidFill>
                <a:latin typeface="Georgia" panose="02040502050405020303" pitchFamily="18" charset="0"/>
              </a:rPr>
            </a:br>
            <a:r>
              <a:rPr lang="ru-RU" sz="2400" b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открытость </a:t>
            </a:r>
            <a:r>
              <a:rPr lang="ru-RU" sz="2400" b="1" dirty="0">
                <a:solidFill>
                  <a:srgbClr val="EBE7BF"/>
                </a:solidFill>
                <a:latin typeface="Georgia" panose="02040502050405020303" pitchFamily="18" charset="0"/>
              </a:rPr>
              <a:t>новому опыту</a:t>
            </a:r>
            <a:r>
              <a:rPr lang="ru-RU" sz="2000" dirty="0">
                <a:solidFill>
                  <a:srgbClr val="EBE7BF"/>
                </a:solidFill>
                <a:latin typeface="Georgia" panose="02040502050405020303" pitchFamily="18" charset="0"/>
              </a:rPr>
              <a:t>, </a:t>
            </a:r>
            <a:r>
              <a:rPr lang="ru-RU" sz="1600" dirty="0">
                <a:solidFill>
                  <a:srgbClr val="EBE7BF"/>
                </a:solidFill>
                <a:latin typeface="Georgia" panose="02040502050405020303" pitchFamily="18" charset="0"/>
              </a:rPr>
              <a:t>мотивация достижения, оптимизм. </a:t>
            </a:r>
            <a:endParaRPr lang="ru-RU" sz="1600" dirty="0" smtClean="0">
              <a:solidFill>
                <a:srgbClr val="EBE7BF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48397" y="786047"/>
            <a:ext cx="5458963" cy="61036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/>
            <a:r>
              <a:rPr lang="ru-RU" sz="2400" b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В межличностный аспект</a:t>
            </a:r>
            <a:r>
              <a:rPr lang="ru-RU" sz="2300" dirty="0" smtClean="0">
                <a:solidFill>
                  <a:srgbClr val="EBE7BF"/>
                </a:solidFill>
                <a:latin typeface="Georgia" panose="02040502050405020303" pitchFamily="18" charset="0"/>
              </a:rPr>
              <a:t/>
            </a:r>
            <a:br>
              <a:rPr lang="ru-RU" sz="2300" dirty="0" smtClean="0">
                <a:solidFill>
                  <a:srgbClr val="EBE7BF"/>
                </a:solidFill>
                <a:latin typeface="Georgia" panose="02040502050405020303" pitchFamily="18" charset="0"/>
              </a:rPr>
            </a:br>
            <a:r>
              <a:rPr lang="ru-RU" dirty="0" smtClean="0">
                <a:solidFill>
                  <a:srgbClr val="EBE7BF"/>
                </a:solidFill>
                <a:latin typeface="Georgia" panose="02040502050405020303" pitchFamily="18" charset="0"/>
              </a:rPr>
              <a:t>входят </a:t>
            </a:r>
            <a:r>
              <a:rPr lang="ru-RU" dirty="0">
                <a:solidFill>
                  <a:srgbClr val="EBE7BF"/>
                </a:solidFill>
                <a:latin typeface="Georgia" panose="02040502050405020303" pitchFamily="18" charset="0"/>
              </a:rPr>
              <a:t>такие компоненты, </a:t>
            </a:r>
            <a:r>
              <a:rPr lang="ru-RU" dirty="0" smtClean="0">
                <a:solidFill>
                  <a:srgbClr val="EBE7BF"/>
                </a:solidFill>
                <a:latin typeface="Georgia" panose="02040502050405020303" pitchFamily="18" charset="0"/>
              </a:rPr>
              <a:t>как: </a:t>
            </a:r>
            <a:r>
              <a:rPr lang="ru-RU" dirty="0">
                <a:solidFill>
                  <a:srgbClr val="EBE7BF"/>
                </a:solidFill>
                <a:latin typeface="Georgia" panose="02040502050405020303" pitchFamily="18" charset="0"/>
              </a:rPr>
              <a:t>коммуникабельность, </a:t>
            </a:r>
            <a:r>
              <a:rPr lang="ru-RU" dirty="0" smtClean="0">
                <a:solidFill>
                  <a:srgbClr val="EBE7BF"/>
                </a:solidFill>
                <a:latin typeface="Georgia" panose="02040502050405020303" pitchFamily="18" charset="0"/>
              </a:rPr>
              <a:t/>
            </a:r>
            <a:br>
              <a:rPr lang="ru-RU" dirty="0" smtClean="0">
                <a:solidFill>
                  <a:srgbClr val="EBE7BF"/>
                </a:solidFill>
                <a:latin typeface="Georgia" panose="02040502050405020303" pitchFamily="18" charset="0"/>
              </a:rPr>
            </a:br>
            <a:r>
              <a:rPr lang="ru-RU" dirty="0" smtClean="0">
                <a:solidFill>
                  <a:srgbClr val="EBE7BF"/>
                </a:solidFill>
                <a:latin typeface="Georgia" panose="02040502050405020303" pitchFamily="18" charset="0"/>
              </a:rPr>
              <a:t>открытость</a:t>
            </a:r>
            <a:r>
              <a:rPr lang="ru-RU" dirty="0">
                <a:solidFill>
                  <a:srgbClr val="EBE7BF"/>
                </a:solidFill>
                <a:latin typeface="Georgia" panose="02040502050405020303" pitchFamily="18" charset="0"/>
              </a:rPr>
              <a:t>, </a:t>
            </a:r>
            <a:r>
              <a:rPr lang="ru-RU" sz="2300" dirty="0" smtClean="0">
                <a:solidFill>
                  <a:srgbClr val="EBE7BF"/>
                </a:solidFill>
                <a:latin typeface="Georgia" panose="02040502050405020303" pitchFamily="18" charset="0"/>
              </a:rPr>
              <a:t/>
            </a:r>
            <a:br>
              <a:rPr lang="ru-RU" sz="2300" dirty="0" smtClean="0">
                <a:solidFill>
                  <a:srgbClr val="EBE7BF"/>
                </a:solidFill>
                <a:latin typeface="Georgia" panose="02040502050405020303" pitchFamily="18" charset="0"/>
              </a:rPr>
            </a:br>
            <a:r>
              <a:rPr lang="ru-RU" sz="2300" b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эмпатия</a:t>
            </a:r>
            <a:r>
              <a:rPr lang="ru-RU" sz="2300" b="1" dirty="0">
                <a:solidFill>
                  <a:srgbClr val="EBE7BF"/>
                </a:solidFill>
                <a:latin typeface="Georgia" panose="02040502050405020303" pitchFamily="18" charset="0"/>
              </a:rPr>
              <a:t>, </a:t>
            </a:r>
            <a:endParaRPr lang="ru-RU" sz="2300" b="1" dirty="0" smtClean="0">
              <a:solidFill>
                <a:srgbClr val="EBE7BF"/>
              </a:solidFill>
              <a:latin typeface="Georgia" panose="02040502050405020303" pitchFamily="18" charset="0"/>
            </a:endParaRPr>
          </a:p>
          <a:p>
            <a:pPr marL="269875"/>
            <a:r>
              <a:rPr lang="ru-RU" sz="2300" b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способность </a:t>
            </a:r>
            <a:r>
              <a:rPr lang="ru-RU" sz="2300" b="1" dirty="0">
                <a:solidFill>
                  <a:srgbClr val="EBE7BF"/>
                </a:solidFill>
                <a:latin typeface="Georgia" panose="02040502050405020303" pitchFamily="18" charset="0"/>
              </a:rPr>
              <a:t>учитывать </a:t>
            </a:r>
            <a:r>
              <a:rPr lang="ru-RU" sz="2300" b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/>
            </a:r>
            <a:br>
              <a:rPr lang="ru-RU" sz="2300" b="1" dirty="0" smtClean="0">
                <a:solidFill>
                  <a:srgbClr val="EBE7BF"/>
                </a:solidFill>
                <a:latin typeface="Georgia" panose="02040502050405020303" pitchFamily="18" charset="0"/>
              </a:rPr>
            </a:br>
            <a:r>
              <a:rPr lang="ru-RU" sz="2300" b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и </a:t>
            </a:r>
            <a:r>
              <a:rPr lang="ru-RU" sz="2300" b="1" dirty="0">
                <a:solidFill>
                  <a:srgbClr val="EBE7BF"/>
                </a:solidFill>
                <a:latin typeface="Georgia" panose="02040502050405020303" pitchFamily="18" charset="0"/>
              </a:rPr>
              <a:t>развивать интересы другого человека, </a:t>
            </a:r>
            <a:r>
              <a:rPr lang="ru-RU" sz="2300" dirty="0" smtClean="0">
                <a:solidFill>
                  <a:srgbClr val="EBE7BF"/>
                </a:solidFill>
                <a:latin typeface="Georgia" panose="02040502050405020303" pitchFamily="18" charset="0"/>
              </a:rPr>
              <a:t/>
            </a:r>
            <a:br>
              <a:rPr lang="ru-RU" sz="2300" dirty="0" smtClean="0">
                <a:solidFill>
                  <a:srgbClr val="EBE7BF"/>
                </a:solidFill>
                <a:latin typeface="Georgia" panose="02040502050405020303" pitchFamily="18" charset="0"/>
              </a:rPr>
            </a:br>
            <a:r>
              <a:rPr lang="ru-RU" dirty="0" smtClean="0">
                <a:solidFill>
                  <a:srgbClr val="EBE7BF"/>
                </a:solidFill>
                <a:latin typeface="Georgia" panose="02040502050405020303" pitchFamily="18" charset="0"/>
              </a:rPr>
              <a:t>уважение </a:t>
            </a:r>
            <a:r>
              <a:rPr lang="ru-RU" dirty="0">
                <a:solidFill>
                  <a:srgbClr val="EBE7BF"/>
                </a:solidFill>
                <a:latin typeface="Georgia" panose="02040502050405020303" pitchFamily="18" charset="0"/>
              </a:rPr>
              <a:t>к людям, </a:t>
            </a:r>
            <a:r>
              <a:rPr lang="ru-RU" sz="2300" dirty="0" smtClean="0">
                <a:solidFill>
                  <a:srgbClr val="EBE7BF"/>
                </a:solidFill>
                <a:latin typeface="Georgia" panose="02040502050405020303" pitchFamily="18" charset="0"/>
              </a:rPr>
              <a:t/>
            </a:r>
            <a:br>
              <a:rPr lang="ru-RU" sz="2300" dirty="0" smtClean="0">
                <a:solidFill>
                  <a:srgbClr val="EBE7BF"/>
                </a:solidFill>
                <a:latin typeface="Georgia" panose="02040502050405020303" pitchFamily="18" charset="0"/>
              </a:rPr>
            </a:br>
            <a:r>
              <a:rPr lang="ru-RU" sz="2000" b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способность </a:t>
            </a:r>
            <a:r>
              <a:rPr lang="ru-RU" sz="2000" b="1" dirty="0">
                <a:solidFill>
                  <a:srgbClr val="EBE7BF"/>
                </a:solidFill>
                <a:latin typeface="Georgia" panose="02040502050405020303" pitchFamily="18" charset="0"/>
              </a:rPr>
              <a:t>адекватно оценивать </a:t>
            </a:r>
            <a:r>
              <a:rPr lang="ru-RU" sz="2000" b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/>
            </a:r>
            <a:br>
              <a:rPr lang="ru-RU" sz="2000" b="1" dirty="0" smtClean="0">
                <a:solidFill>
                  <a:srgbClr val="EBE7BF"/>
                </a:solidFill>
                <a:latin typeface="Georgia" panose="02040502050405020303" pitchFamily="18" charset="0"/>
              </a:rPr>
            </a:br>
            <a:r>
              <a:rPr lang="ru-RU" sz="2000" b="1" dirty="0" smtClean="0">
                <a:solidFill>
                  <a:srgbClr val="EBE7BF"/>
                </a:solidFill>
                <a:latin typeface="Georgia" panose="02040502050405020303" pitchFamily="18" charset="0"/>
              </a:rPr>
              <a:t>и </a:t>
            </a:r>
            <a:r>
              <a:rPr lang="ru-RU" sz="2000" b="1" dirty="0">
                <a:solidFill>
                  <a:srgbClr val="EBE7BF"/>
                </a:solidFill>
                <a:latin typeface="Georgia" panose="02040502050405020303" pitchFamily="18" charset="0"/>
              </a:rPr>
              <a:t>прогнозировать межличностные отношения,</a:t>
            </a:r>
            <a:r>
              <a:rPr lang="ru-RU" sz="2000" dirty="0">
                <a:solidFill>
                  <a:srgbClr val="EBE7B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smtClean="0">
                <a:solidFill>
                  <a:srgbClr val="EBE7BF"/>
                </a:solidFill>
                <a:latin typeface="Georgia" panose="02040502050405020303" pitchFamily="18" charset="0"/>
              </a:rPr>
              <a:t/>
            </a:r>
            <a:br>
              <a:rPr lang="ru-RU" sz="2000" dirty="0" smtClean="0">
                <a:solidFill>
                  <a:srgbClr val="EBE7BF"/>
                </a:solidFill>
                <a:latin typeface="Georgia" panose="02040502050405020303" pitchFamily="18" charset="0"/>
              </a:rPr>
            </a:br>
            <a:r>
              <a:rPr lang="ru-RU" sz="2300" dirty="0" smtClean="0">
                <a:solidFill>
                  <a:srgbClr val="EBE7BF"/>
                </a:solidFill>
                <a:latin typeface="Georgia" panose="02040502050405020303" pitchFamily="18" charset="0"/>
              </a:rPr>
              <a:t>умение </a:t>
            </a:r>
            <a:r>
              <a:rPr lang="ru-RU" sz="2300" dirty="0">
                <a:solidFill>
                  <a:srgbClr val="EBE7BF"/>
                </a:solidFill>
                <a:latin typeface="Georgia" panose="02040502050405020303" pitchFamily="18" charset="0"/>
              </a:rPr>
              <a:t>работать </a:t>
            </a:r>
            <a:endParaRPr lang="ru-RU" sz="2300" dirty="0" smtClean="0">
              <a:solidFill>
                <a:srgbClr val="EBE7BF"/>
              </a:solidFill>
              <a:latin typeface="Georgia" panose="02040502050405020303" pitchFamily="18" charset="0"/>
            </a:endParaRPr>
          </a:p>
          <a:p>
            <a:pPr marL="269875"/>
            <a:r>
              <a:rPr lang="ru-RU" sz="2300" dirty="0" smtClean="0">
                <a:solidFill>
                  <a:srgbClr val="EBE7BF"/>
                </a:solidFill>
                <a:latin typeface="Georgia" panose="02040502050405020303" pitchFamily="18" charset="0"/>
              </a:rPr>
              <a:t>в </a:t>
            </a:r>
            <a:r>
              <a:rPr lang="ru-RU" sz="2300" dirty="0">
                <a:solidFill>
                  <a:srgbClr val="EBE7BF"/>
                </a:solidFill>
                <a:latin typeface="Georgia" panose="02040502050405020303" pitchFamily="18" charset="0"/>
              </a:rPr>
              <a:t>команде [1].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36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26630" y="1826130"/>
            <a:ext cx="2169225" cy="29952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EBE7BF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Люсин</a:t>
            </a:r>
            <a:r>
              <a:rPr lang="ru-RU" sz="1400" b="1" dirty="0" smtClean="0">
                <a:solidFill>
                  <a:srgbClr val="EBE7BF"/>
                </a:solidFill>
              </a:rPr>
              <a:t> </a:t>
            </a:r>
            <a:br>
              <a:rPr lang="ru-RU" sz="1400" b="1" dirty="0" smtClean="0">
                <a:solidFill>
                  <a:srgbClr val="EBE7BF"/>
                </a:solidFill>
              </a:rPr>
            </a:br>
            <a:r>
              <a:rPr lang="ru-RU" sz="1200" b="1" dirty="0" smtClean="0">
                <a:solidFill>
                  <a:schemeClr val="tx1"/>
                </a:solidFill>
              </a:rPr>
              <a:t>Дмитрий Владимирович</a:t>
            </a:r>
            <a:r>
              <a:rPr lang="ru-RU" sz="1100" dirty="0" smtClean="0">
                <a:solidFill>
                  <a:schemeClr val="tx1"/>
                </a:solidFill>
              </a:rPr>
              <a:t/>
            </a:r>
            <a:br>
              <a:rPr lang="ru-RU" sz="1100" dirty="0" smtClean="0">
                <a:solidFill>
                  <a:schemeClr val="tx1"/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>старший </a:t>
            </a:r>
            <a:r>
              <a:rPr lang="ru-RU" sz="1100" dirty="0">
                <a:solidFill>
                  <a:schemeClr val="tx1"/>
                </a:solidFill>
              </a:rPr>
              <a:t>научный сотрудник лаборатории психологии </a:t>
            </a:r>
            <a:r>
              <a:rPr lang="ru-RU" sz="1100" dirty="0" smtClean="0">
                <a:solidFill>
                  <a:schemeClr val="tx1"/>
                </a:solidFill>
              </a:rPr>
              <a:t/>
            </a:r>
            <a:br>
              <a:rPr lang="ru-RU" sz="1100" dirty="0" smtClean="0">
                <a:solidFill>
                  <a:schemeClr val="tx1"/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>и </a:t>
            </a:r>
            <a:r>
              <a:rPr lang="ru-RU" sz="1100" dirty="0">
                <a:solidFill>
                  <a:schemeClr val="tx1"/>
                </a:solidFill>
              </a:rPr>
              <a:t>психофизиологии творчества </a:t>
            </a:r>
            <a:r>
              <a:rPr lang="ru-RU" sz="1100" dirty="0" smtClean="0">
                <a:solidFill>
                  <a:schemeClr val="tx1"/>
                </a:solidFill>
              </a:rPr>
              <a:t/>
            </a:r>
            <a:br>
              <a:rPr lang="ru-RU" sz="1100" dirty="0" smtClean="0">
                <a:solidFill>
                  <a:schemeClr val="tx1"/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>Института </a:t>
            </a:r>
            <a:r>
              <a:rPr lang="ru-RU" sz="1100" dirty="0">
                <a:solidFill>
                  <a:schemeClr val="tx1"/>
                </a:solidFill>
              </a:rPr>
              <a:t>психологии РАН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Кандидат </a:t>
            </a:r>
            <a:r>
              <a:rPr lang="ru-RU" sz="1100" dirty="0">
                <a:solidFill>
                  <a:schemeClr val="tx1"/>
                </a:solidFill>
              </a:rPr>
              <a:t>педагогический наук</a:t>
            </a:r>
          </a:p>
          <a:p>
            <a:pPr algn="ctr"/>
            <a:endParaRPr lang="ru-RU" sz="800" dirty="0">
              <a:solidFill>
                <a:schemeClr val="tx1"/>
              </a:solidFill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Образование</a:t>
            </a:r>
            <a:r>
              <a:rPr lang="ru-RU" sz="1100" dirty="0">
                <a:solidFill>
                  <a:schemeClr val="tx1"/>
                </a:solidFill>
              </a:rPr>
              <a:t>: закончил факультет психологии МГУ им. М.В. Ломоносова в 1988 </a:t>
            </a:r>
            <a:r>
              <a:rPr lang="ru-RU" sz="1100" dirty="0" smtClean="0">
                <a:solidFill>
                  <a:schemeClr val="tx1"/>
                </a:solidFill>
              </a:rPr>
              <a:t>году</a:t>
            </a:r>
            <a:br>
              <a:rPr lang="ru-RU" sz="1100" dirty="0" smtClean="0">
                <a:solidFill>
                  <a:schemeClr val="tx1"/>
                </a:solidFill>
              </a:rPr>
            </a:b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3854054" y="1298466"/>
            <a:ext cx="1159824" cy="490847"/>
          </a:xfrm>
          <a:prstGeom prst="rightArrow">
            <a:avLst/>
          </a:prstGeom>
          <a:solidFill>
            <a:srgbClr val="0F2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АВТОР</a:t>
            </a:r>
            <a:endParaRPr lang="ru-RU" dirty="0"/>
          </a:p>
        </p:txBody>
      </p:sp>
      <p:sp>
        <p:nvSpPr>
          <p:cNvPr id="17" name="Полилиния: фигура 14">
            <a:extLst>
              <a:ext uri="{FF2B5EF4-FFF2-40B4-BE49-F238E27FC236}">
                <a16:creationId xmlns:a16="http://schemas.microsoft.com/office/drawing/2014/main" xmlns="" id="{F0E21BEF-A07B-4E4C-B503-47C49BEF5C82}"/>
              </a:ext>
            </a:extLst>
          </p:cNvPr>
          <p:cNvSpPr/>
          <p:nvPr/>
        </p:nvSpPr>
        <p:spPr>
          <a:xfrm>
            <a:off x="0" y="1"/>
            <a:ext cx="9975273" cy="977734"/>
          </a:xfrm>
          <a:custGeom>
            <a:avLst/>
            <a:gdLst>
              <a:gd name="connsiteX0" fmla="*/ 1 w 4049545"/>
              <a:gd name="connsiteY0" fmla="*/ 0 h 1745812"/>
              <a:gd name="connsiteX1" fmla="*/ 3806143 w 4049545"/>
              <a:gd name="connsiteY1" fmla="*/ 0 h 1745812"/>
              <a:gd name="connsiteX2" fmla="*/ 3828585 w 4049545"/>
              <a:gd name="connsiteY2" fmla="*/ 14696 h 1745812"/>
              <a:gd name="connsiteX3" fmla="*/ 3763927 w 4049545"/>
              <a:gd name="connsiteY3" fmla="*/ 1244008 h 1745812"/>
              <a:gd name="connsiteX4" fmla="*/ 1912407 w 4049545"/>
              <a:gd name="connsiteY4" fmla="*/ 1455540 h 1745812"/>
              <a:gd name="connsiteX5" fmla="*/ 68472 w 4049545"/>
              <a:gd name="connsiteY5" fmla="*/ 1741701 h 1745812"/>
              <a:gd name="connsiteX6" fmla="*/ 0 w 4049545"/>
              <a:gd name="connsiteY6" fmla="*/ 1707518 h 1745812"/>
              <a:gd name="connsiteX7" fmla="*/ 0 w 4049545"/>
              <a:gd name="connsiteY7" fmla="*/ 467 h 1745812"/>
              <a:gd name="connsiteX0" fmla="*/ 1 w 4050370"/>
              <a:gd name="connsiteY0" fmla="*/ 0 h 1741701"/>
              <a:gd name="connsiteX1" fmla="*/ 3806143 w 4050370"/>
              <a:gd name="connsiteY1" fmla="*/ 0 h 1741701"/>
              <a:gd name="connsiteX2" fmla="*/ 3828585 w 4050370"/>
              <a:gd name="connsiteY2" fmla="*/ 14696 h 1741701"/>
              <a:gd name="connsiteX3" fmla="*/ 3765915 w 4050370"/>
              <a:gd name="connsiteY3" fmla="*/ 1347044 h 1741701"/>
              <a:gd name="connsiteX4" fmla="*/ 1912407 w 4050370"/>
              <a:gd name="connsiteY4" fmla="*/ 1455540 h 1741701"/>
              <a:gd name="connsiteX5" fmla="*/ 68472 w 4050370"/>
              <a:gd name="connsiteY5" fmla="*/ 1741701 h 1741701"/>
              <a:gd name="connsiteX6" fmla="*/ 0 w 4050370"/>
              <a:gd name="connsiteY6" fmla="*/ 1707518 h 1741701"/>
              <a:gd name="connsiteX7" fmla="*/ 0 w 4050370"/>
              <a:gd name="connsiteY7" fmla="*/ 467 h 1741701"/>
              <a:gd name="connsiteX8" fmla="*/ 1 w 4050370"/>
              <a:gd name="connsiteY8" fmla="*/ 0 h 1741701"/>
              <a:gd name="connsiteX0" fmla="*/ 1 w 4050588"/>
              <a:gd name="connsiteY0" fmla="*/ 0 h 1741701"/>
              <a:gd name="connsiteX1" fmla="*/ 3806143 w 4050588"/>
              <a:gd name="connsiteY1" fmla="*/ 0 h 1741701"/>
              <a:gd name="connsiteX2" fmla="*/ 3828585 w 4050588"/>
              <a:gd name="connsiteY2" fmla="*/ 14696 h 1741701"/>
              <a:gd name="connsiteX3" fmla="*/ 3765915 w 4050588"/>
              <a:gd name="connsiteY3" fmla="*/ 1347044 h 1741701"/>
              <a:gd name="connsiteX4" fmla="*/ 1908431 w 4050588"/>
              <a:gd name="connsiteY4" fmla="*/ 1368355 h 1741701"/>
              <a:gd name="connsiteX5" fmla="*/ 68472 w 4050588"/>
              <a:gd name="connsiteY5" fmla="*/ 1741701 h 1741701"/>
              <a:gd name="connsiteX6" fmla="*/ 0 w 4050588"/>
              <a:gd name="connsiteY6" fmla="*/ 1707518 h 1741701"/>
              <a:gd name="connsiteX7" fmla="*/ 0 w 4050588"/>
              <a:gd name="connsiteY7" fmla="*/ 467 h 1741701"/>
              <a:gd name="connsiteX8" fmla="*/ 1 w 4050588"/>
              <a:gd name="connsiteY8" fmla="*/ 0 h 1741701"/>
              <a:gd name="connsiteX0" fmla="*/ 1 w 4050588"/>
              <a:gd name="connsiteY0" fmla="*/ 0 h 1741701"/>
              <a:gd name="connsiteX1" fmla="*/ 3806143 w 4050588"/>
              <a:gd name="connsiteY1" fmla="*/ 0 h 1741701"/>
              <a:gd name="connsiteX2" fmla="*/ 3828585 w 4050588"/>
              <a:gd name="connsiteY2" fmla="*/ 14696 h 1741701"/>
              <a:gd name="connsiteX3" fmla="*/ 3765915 w 4050588"/>
              <a:gd name="connsiteY3" fmla="*/ 1347044 h 1741701"/>
              <a:gd name="connsiteX4" fmla="*/ 1908431 w 4050588"/>
              <a:gd name="connsiteY4" fmla="*/ 1368355 h 1741701"/>
              <a:gd name="connsiteX5" fmla="*/ 68472 w 4050588"/>
              <a:gd name="connsiteY5" fmla="*/ 1741701 h 1741701"/>
              <a:gd name="connsiteX6" fmla="*/ 0 w 4050588"/>
              <a:gd name="connsiteY6" fmla="*/ 1707518 h 1741701"/>
              <a:gd name="connsiteX7" fmla="*/ 0 w 4050588"/>
              <a:gd name="connsiteY7" fmla="*/ 467 h 1741701"/>
              <a:gd name="connsiteX8" fmla="*/ 1 w 4050588"/>
              <a:gd name="connsiteY8" fmla="*/ 0 h 1741701"/>
              <a:gd name="connsiteX0" fmla="*/ 1 w 3938512"/>
              <a:gd name="connsiteY0" fmla="*/ 0 h 1741701"/>
              <a:gd name="connsiteX1" fmla="*/ 3806143 w 3938512"/>
              <a:gd name="connsiteY1" fmla="*/ 0 h 1741701"/>
              <a:gd name="connsiteX2" fmla="*/ 3828585 w 3938512"/>
              <a:gd name="connsiteY2" fmla="*/ 14696 h 1741701"/>
              <a:gd name="connsiteX3" fmla="*/ 3298685 w 3938512"/>
              <a:gd name="connsiteY3" fmla="*/ 1291563 h 1741701"/>
              <a:gd name="connsiteX4" fmla="*/ 1908431 w 3938512"/>
              <a:gd name="connsiteY4" fmla="*/ 1368355 h 1741701"/>
              <a:gd name="connsiteX5" fmla="*/ 68472 w 3938512"/>
              <a:gd name="connsiteY5" fmla="*/ 1741701 h 1741701"/>
              <a:gd name="connsiteX6" fmla="*/ 0 w 3938512"/>
              <a:gd name="connsiteY6" fmla="*/ 1707518 h 1741701"/>
              <a:gd name="connsiteX7" fmla="*/ 0 w 3938512"/>
              <a:gd name="connsiteY7" fmla="*/ 467 h 1741701"/>
              <a:gd name="connsiteX8" fmla="*/ 1 w 3938512"/>
              <a:gd name="connsiteY8" fmla="*/ 0 h 174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8512" h="1741701">
                <a:moveTo>
                  <a:pt x="1" y="0"/>
                </a:moveTo>
                <a:lnTo>
                  <a:pt x="3806143" y="0"/>
                </a:lnTo>
                <a:lnTo>
                  <a:pt x="3828585" y="14696"/>
                </a:lnTo>
                <a:cubicBezTo>
                  <a:pt x="4175537" y="284815"/>
                  <a:pt x="3618711" y="1065953"/>
                  <a:pt x="3298685" y="1291563"/>
                </a:cubicBezTo>
                <a:cubicBezTo>
                  <a:pt x="2978659" y="1517173"/>
                  <a:pt x="2446800" y="1293332"/>
                  <a:pt x="1908431" y="1368355"/>
                </a:cubicBezTo>
                <a:cubicBezTo>
                  <a:pt x="1370062" y="1443378"/>
                  <a:pt x="1347188" y="1576371"/>
                  <a:pt x="68472" y="1741701"/>
                </a:cubicBezTo>
                <a:lnTo>
                  <a:pt x="0" y="1707518"/>
                </a:lnTo>
                <a:lnTo>
                  <a:pt x="0" y="467"/>
                </a:lnTo>
                <a:cubicBezTo>
                  <a:pt x="0" y="311"/>
                  <a:pt x="1" y="156"/>
                  <a:pt x="1" y="0"/>
                </a:cubicBezTo>
                <a:close/>
              </a:path>
            </a:pathLst>
          </a:custGeom>
          <a:gradFill flip="none" rotWithShape="1">
            <a:gsLst>
              <a:gs pos="79000">
                <a:srgbClr val="0F2061">
                  <a:alpha val="55000"/>
                </a:srgbClr>
              </a:gs>
              <a:gs pos="0">
                <a:srgbClr val="860000">
                  <a:alpha val="92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marL="269875"/>
            <a:endParaRPr lang="ru-RU" sz="800" b="1" dirty="0" smtClean="0">
              <a:solidFill>
                <a:srgbClr val="EBE7B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9875"/>
            <a:r>
              <a:rPr lang="ru-RU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ru-RU" sz="24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ОПРЕДЕЛЕНИЯ</a:t>
            </a:r>
            <a:r>
              <a:rPr lang="ru-RU" i="1" dirty="0" smtClean="0">
                <a:latin typeface="Georgia" panose="02040502050405020303" pitchFamily="18" charset="0"/>
              </a:rPr>
              <a:t> понятия </a:t>
            </a:r>
            <a:r>
              <a:rPr lang="ru-RU" i="1" dirty="0">
                <a:latin typeface="Georgia" panose="02040502050405020303" pitchFamily="18" charset="0"/>
              </a:rPr>
              <a:t>ЭИ в текущей модели исследования </a:t>
            </a:r>
            <a:endParaRPr lang="ru-RU" sz="2000" b="1" dirty="0">
              <a:solidFill>
                <a:srgbClr val="EBE7B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99" y="243505"/>
            <a:ext cx="602378" cy="183506"/>
          </a:xfrm>
          <a:prstGeom prst="rect">
            <a:avLst/>
          </a:prstGeom>
        </p:spPr>
      </p:pic>
      <p:sp>
        <p:nvSpPr>
          <p:cNvPr id="22" name="Скругленный прямоугольник 8"/>
          <p:cNvSpPr/>
          <p:nvPr/>
        </p:nvSpPr>
        <p:spPr>
          <a:xfrm>
            <a:off x="10170365" y="1524000"/>
            <a:ext cx="1962442" cy="838397"/>
          </a:xfrm>
          <a:custGeom>
            <a:avLst/>
            <a:gdLst>
              <a:gd name="connsiteX0" fmla="*/ 0 w 3110413"/>
              <a:gd name="connsiteY0" fmla="*/ 132194 h 793150"/>
              <a:gd name="connsiteX1" fmla="*/ 132194 w 3110413"/>
              <a:gd name="connsiteY1" fmla="*/ 0 h 793150"/>
              <a:gd name="connsiteX2" fmla="*/ 2978219 w 3110413"/>
              <a:gd name="connsiteY2" fmla="*/ 0 h 793150"/>
              <a:gd name="connsiteX3" fmla="*/ 3110413 w 3110413"/>
              <a:gd name="connsiteY3" fmla="*/ 132194 h 793150"/>
              <a:gd name="connsiteX4" fmla="*/ 3110413 w 3110413"/>
              <a:gd name="connsiteY4" fmla="*/ 660956 h 793150"/>
              <a:gd name="connsiteX5" fmla="*/ 2978219 w 3110413"/>
              <a:gd name="connsiteY5" fmla="*/ 793150 h 793150"/>
              <a:gd name="connsiteX6" fmla="*/ 132194 w 3110413"/>
              <a:gd name="connsiteY6" fmla="*/ 793150 h 793150"/>
              <a:gd name="connsiteX7" fmla="*/ 0 w 3110413"/>
              <a:gd name="connsiteY7" fmla="*/ 660956 h 793150"/>
              <a:gd name="connsiteX8" fmla="*/ 0 w 3110413"/>
              <a:gd name="connsiteY8" fmla="*/ 132194 h 793150"/>
              <a:gd name="connsiteX0" fmla="*/ 0 w 3110413"/>
              <a:gd name="connsiteY0" fmla="*/ 183654 h 844610"/>
              <a:gd name="connsiteX1" fmla="*/ 132194 w 3110413"/>
              <a:gd name="connsiteY1" fmla="*/ 51460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142503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27709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2999577 w 3110413"/>
              <a:gd name="connsiteY4" fmla="*/ 68866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27709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27709 w 3110413"/>
              <a:gd name="connsiteY7" fmla="*/ 712416 h 900028"/>
              <a:gd name="connsiteX8" fmla="*/ 0 w 3110413"/>
              <a:gd name="connsiteY8" fmla="*/ 183654 h 900028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166255 w 3110413"/>
              <a:gd name="connsiteY7" fmla="*/ 672832 h 900028"/>
              <a:gd name="connsiteX8" fmla="*/ 0 w 3110413"/>
              <a:gd name="connsiteY8" fmla="*/ 183654 h 900028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166255 w 3110413"/>
              <a:gd name="connsiteY7" fmla="*/ 672832 h 900028"/>
              <a:gd name="connsiteX8" fmla="*/ 0 w 3110413"/>
              <a:gd name="connsiteY8" fmla="*/ 183654 h 900028"/>
              <a:gd name="connsiteX0" fmla="*/ 0 w 3110413"/>
              <a:gd name="connsiteY0" fmla="*/ 191409 h 907783"/>
              <a:gd name="connsiteX1" fmla="*/ 345949 w 3110413"/>
              <a:gd name="connsiteY1" fmla="*/ 19630 h 907783"/>
              <a:gd name="connsiteX2" fmla="*/ 2716962 w 3110413"/>
              <a:gd name="connsiteY2" fmla="*/ 7755 h 907783"/>
              <a:gd name="connsiteX3" fmla="*/ 3110413 w 3110413"/>
              <a:gd name="connsiteY3" fmla="*/ 191409 h 907783"/>
              <a:gd name="connsiteX4" fmla="*/ 2999577 w 3110413"/>
              <a:gd name="connsiteY4" fmla="*/ 696421 h 907783"/>
              <a:gd name="connsiteX5" fmla="*/ 2978219 w 3110413"/>
              <a:gd name="connsiteY5" fmla="*/ 852365 h 907783"/>
              <a:gd name="connsiteX6" fmla="*/ 183654 w 3110413"/>
              <a:gd name="connsiteY6" fmla="*/ 907783 h 907783"/>
              <a:gd name="connsiteX7" fmla="*/ 166255 w 3110413"/>
              <a:gd name="connsiteY7" fmla="*/ 680587 h 907783"/>
              <a:gd name="connsiteX8" fmla="*/ 0 w 3110413"/>
              <a:gd name="connsiteY8" fmla="*/ 191409 h 907783"/>
              <a:gd name="connsiteX0" fmla="*/ 0 w 3110413"/>
              <a:gd name="connsiteY0" fmla="*/ 191409 h 852365"/>
              <a:gd name="connsiteX1" fmla="*/ 345949 w 3110413"/>
              <a:gd name="connsiteY1" fmla="*/ 19630 h 852365"/>
              <a:gd name="connsiteX2" fmla="*/ 2716962 w 3110413"/>
              <a:gd name="connsiteY2" fmla="*/ 7755 h 852365"/>
              <a:gd name="connsiteX3" fmla="*/ 3110413 w 3110413"/>
              <a:gd name="connsiteY3" fmla="*/ 191409 h 852365"/>
              <a:gd name="connsiteX4" fmla="*/ 2999577 w 3110413"/>
              <a:gd name="connsiteY4" fmla="*/ 696421 h 852365"/>
              <a:gd name="connsiteX5" fmla="*/ 2978219 w 3110413"/>
              <a:gd name="connsiteY5" fmla="*/ 852365 h 852365"/>
              <a:gd name="connsiteX6" fmla="*/ 318241 w 3110413"/>
              <a:gd name="connsiteY6" fmla="*/ 848407 h 852365"/>
              <a:gd name="connsiteX7" fmla="*/ 166255 w 3110413"/>
              <a:gd name="connsiteY7" fmla="*/ 680587 h 852365"/>
              <a:gd name="connsiteX8" fmla="*/ 0 w 3110413"/>
              <a:gd name="connsiteY8" fmla="*/ 191409 h 852365"/>
              <a:gd name="connsiteX0" fmla="*/ 0 w 3110413"/>
              <a:gd name="connsiteY0" fmla="*/ 191409 h 877895"/>
              <a:gd name="connsiteX1" fmla="*/ 345949 w 3110413"/>
              <a:gd name="connsiteY1" fmla="*/ 19630 h 877895"/>
              <a:gd name="connsiteX2" fmla="*/ 2716962 w 3110413"/>
              <a:gd name="connsiteY2" fmla="*/ 7755 h 877895"/>
              <a:gd name="connsiteX3" fmla="*/ 3110413 w 3110413"/>
              <a:gd name="connsiteY3" fmla="*/ 191409 h 877895"/>
              <a:gd name="connsiteX4" fmla="*/ 2999577 w 3110413"/>
              <a:gd name="connsiteY4" fmla="*/ 696421 h 877895"/>
              <a:gd name="connsiteX5" fmla="*/ 2978219 w 3110413"/>
              <a:gd name="connsiteY5" fmla="*/ 852365 h 877895"/>
              <a:gd name="connsiteX6" fmla="*/ 318241 w 3110413"/>
              <a:gd name="connsiteY6" fmla="*/ 848407 h 877895"/>
              <a:gd name="connsiteX7" fmla="*/ 166255 w 3110413"/>
              <a:gd name="connsiteY7" fmla="*/ 680587 h 877895"/>
              <a:gd name="connsiteX8" fmla="*/ 0 w 3110413"/>
              <a:gd name="connsiteY8" fmla="*/ 191409 h 877895"/>
              <a:gd name="connsiteX0" fmla="*/ 0 w 3110413"/>
              <a:gd name="connsiteY0" fmla="*/ 191409 h 893722"/>
              <a:gd name="connsiteX1" fmla="*/ 345949 w 3110413"/>
              <a:gd name="connsiteY1" fmla="*/ 19630 h 893722"/>
              <a:gd name="connsiteX2" fmla="*/ 2716962 w 3110413"/>
              <a:gd name="connsiteY2" fmla="*/ 7755 h 893722"/>
              <a:gd name="connsiteX3" fmla="*/ 3110413 w 3110413"/>
              <a:gd name="connsiteY3" fmla="*/ 191409 h 893722"/>
              <a:gd name="connsiteX4" fmla="*/ 2999577 w 3110413"/>
              <a:gd name="connsiteY4" fmla="*/ 696421 h 893722"/>
              <a:gd name="connsiteX5" fmla="*/ 2978219 w 3110413"/>
              <a:gd name="connsiteY5" fmla="*/ 852365 h 893722"/>
              <a:gd name="connsiteX6" fmla="*/ 318241 w 3110413"/>
              <a:gd name="connsiteY6" fmla="*/ 848407 h 893722"/>
              <a:gd name="connsiteX7" fmla="*/ 166255 w 3110413"/>
              <a:gd name="connsiteY7" fmla="*/ 680587 h 893722"/>
              <a:gd name="connsiteX8" fmla="*/ 0 w 3110413"/>
              <a:gd name="connsiteY8" fmla="*/ 191409 h 893722"/>
              <a:gd name="connsiteX0" fmla="*/ 0 w 3110413"/>
              <a:gd name="connsiteY0" fmla="*/ 191409 h 879709"/>
              <a:gd name="connsiteX1" fmla="*/ 345949 w 3110413"/>
              <a:gd name="connsiteY1" fmla="*/ 19630 h 879709"/>
              <a:gd name="connsiteX2" fmla="*/ 2716962 w 3110413"/>
              <a:gd name="connsiteY2" fmla="*/ 7755 h 879709"/>
              <a:gd name="connsiteX3" fmla="*/ 3110413 w 3110413"/>
              <a:gd name="connsiteY3" fmla="*/ 191409 h 879709"/>
              <a:gd name="connsiteX4" fmla="*/ 2999577 w 3110413"/>
              <a:gd name="connsiteY4" fmla="*/ 696421 h 879709"/>
              <a:gd name="connsiteX5" fmla="*/ 2831757 w 3110413"/>
              <a:gd name="connsiteY5" fmla="*/ 777154 h 879709"/>
              <a:gd name="connsiteX6" fmla="*/ 318241 w 3110413"/>
              <a:gd name="connsiteY6" fmla="*/ 848407 h 879709"/>
              <a:gd name="connsiteX7" fmla="*/ 166255 w 3110413"/>
              <a:gd name="connsiteY7" fmla="*/ 680587 h 879709"/>
              <a:gd name="connsiteX8" fmla="*/ 0 w 3110413"/>
              <a:gd name="connsiteY8" fmla="*/ 191409 h 879709"/>
              <a:gd name="connsiteX0" fmla="*/ 0 w 3181665"/>
              <a:gd name="connsiteY0" fmla="*/ 191409 h 879709"/>
              <a:gd name="connsiteX1" fmla="*/ 345949 w 3181665"/>
              <a:gd name="connsiteY1" fmla="*/ 19630 h 879709"/>
              <a:gd name="connsiteX2" fmla="*/ 2716962 w 3181665"/>
              <a:gd name="connsiteY2" fmla="*/ 7755 h 879709"/>
              <a:gd name="connsiteX3" fmla="*/ 3181665 w 3181665"/>
              <a:gd name="connsiteY3" fmla="*/ 199326 h 879709"/>
              <a:gd name="connsiteX4" fmla="*/ 2999577 w 3181665"/>
              <a:gd name="connsiteY4" fmla="*/ 696421 h 879709"/>
              <a:gd name="connsiteX5" fmla="*/ 2831757 w 3181665"/>
              <a:gd name="connsiteY5" fmla="*/ 777154 h 879709"/>
              <a:gd name="connsiteX6" fmla="*/ 318241 w 3181665"/>
              <a:gd name="connsiteY6" fmla="*/ 848407 h 879709"/>
              <a:gd name="connsiteX7" fmla="*/ 166255 w 3181665"/>
              <a:gd name="connsiteY7" fmla="*/ 680587 h 879709"/>
              <a:gd name="connsiteX8" fmla="*/ 0 w 3181665"/>
              <a:gd name="connsiteY8" fmla="*/ 191409 h 879709"/>
              <a:gd name="connsiteX0" fmla="*/ 0 w 3181706"/>
              <a:gd name="connsiteY0" fmla="*/ 191409 h 879709"/>
              <a:gd name="connsiteX1" fmla="*/ 345949 w 3181706"/>
              <a:gd name="connsiteY1" fmla="*/ 19630 h 879709"/>
              <a:gd name="connsiteX2" fmla="*/ 2716962 w 3181706"/>
              <a:gd name="connsiteY2" fmla="*/ 7755 h 879709"/>
              <a:gd name="connsiteX3" fmla="*/ 3181665 w 3181706"/>
              <a:gd name="connsiteY3" fmla="*/ 199326 h 879709"/>
              <a:gd name="connsiteX4" fmla="*/ 2999577 w 3181706"/>
              <a:gd name="connsiteY4" fmla="*/ 696421 h 879709"/>
              <a:gd name="connsiteX5" fmla="*/ 2831757 w 3181706"/>
              <a:gd name="connsiteY5" fmla="*/ 777154 h 879709"/>
              <a:gd name="connsiteX6" fmla="*/ 318241 w 3181706"/>
              <a:gd name="connsiteY6" fmla="*/ 848407 h 879709"/>
              <a:gd name="connsiteX7" fmla="*/ 166255 w 3181706"/>
              <a:gd name="connsiteY7" fmla="*/ 680587 h 879709"/>
              <a:gd name="connsiteX8" fmla="*/ 0 w 3181706"/>
              <a:gd name="connsiteY8" fmla="*/ 191409 h 879709"/>
              <a:gd name="connsiteX0" fmla="*/ 0 w 3169831"/>
              <a:gd name="connsiteY0" fmla="*/ 147866 h 879709"/>
              <a:gd name="connsiteX1" fmla="*/ 334074 w 3169831"/>
              <a:gd name="connsiteY1" fmla="*/ 19630 h 879709"/>
              <a:gd name="connsiteX2" fmla="*/ 2705087 w 3169831"/>
              <a:gd name="connsiteY2" fmla="*/ 7755 h 879709"/>
              <a:gd name="connsiteX3" fmla="*/ 3169790 w 3169831"/>
              <a:gd name="connsiteY3" fmla="*/ 199326 h 879709"/>
              <a:gd name="connsiteX4" fmla="*/ 2987702 w 3169831"/>
              <a:gd name="connsiteY4" fmla="*/ 696421 h 879709"/>
              <a:gd name="connsiteX5" fmla="*/ 2819882 w 3169831"/>
              <a:gd name="connsiteY5" fmla="*/ 777154 h 879709"/>
              <a:gd name="connsiteX6" fmla="*/ 306366 w 3169831"/>
              <a:gd name="connsiteY6" fmla="*/ 848407 h 879709"/>
              <a:gd name="connsiteX7" fmla="*/ 154380 w 3169831"/>
              <a:gd name="connsiteY7" fmla="*/ 680587 h 879709"/>
              <a:gd name="connsiteX8" fmla="*/ 0 w 3169831"/>
              <a:gd name="connsiteY8" fmla="*/ 147866 h 879709"/>
              <a:gd name="connsiteX0" fmla="*/ 0 w 3169831"/>
              <a:gd name="connsiteY0" fmla="*/ 203797 h 935640"/>
              <a:gd name="connsiteX1" fmla="*/ 334074 w 3169831"/>
              <a:gd name="connsiteY1" fmla="*/ 8267 h 935640"/>
              <a:gd name="connsiteX2" fmla="*/ 2705087 w 3169831"/>
              <a:gd name="connsiteY2" fmla="*/ 63686 h 935640"/>
              <a:gd name="connsiteX3" fmla="*/ 3169790 w 3169831"/>
              <a:gd name="connsiteY3" fmla="*/ 255257 h 935640"/>
              <a:gd name="connsiteX4" fmla="*/ 2987702 w 3169831"/>
              <a:gd name="connsiteY4" fmla="*/ 752352 h 935640"/>
              <a:gd name="connsiteX5" fmla="*/ 2819882 w 3169831"/>
              <a:gd name="connsiteY5" fmla="*/ 833085 h 935640"/>
              <a:gd name="connsiteX6" fmla="*/ 306366 w 3169831"/>
              <a:gd name="connsiteY6" fmla="*/ 904338 h 935640"/>
              <a:gd name="connsiteX7" fmla="*/ 154380 w 3169831"/>
              <a:gd name="connsiteY7" fmla="*/ 736518 h 935640"/>
              <a:gd name="connsiteX8" fmla="*/ 0 w 3169831"/>
              <a:gd name="connsiteY8" fmla="*/ 203797 h 935640"/>
              <a:gd name="connsiteX0" fmla="*/ 126669 w 3062952"/>
              <a:gd name="connsiteY0" fmla="*/ 271091 h 935640"/>
              <a:gd name="connsiteX1" fmla="*/ 227195 w 3062952"/>
              <a:gd name="connsiteY1" fmla="*/ 8267 h 935640"/>
              <a:gd name="connsiteX2" fmla="*/ 2598208 w 3062952"/>
              <a:gd name="connsiteY2" fmla="*/ 63686 h 935640"/>
              <a:gd name="connsiteX3" fmla="*/ 3062911 w 3062952"/>
              <a:gd name="connsiteY3" fmla="*/ 255257 h 935640"/>
              <a:gd name="connsiteX4" fmla="*/ 2880823 w 3062952"/>
              <a:gd name="connsiteY4" fmla="*/ 752352 h 935640"/>
              <a:gd name="connsiteX5" fmla="*/ 2713003 w 3062952"/>
              <a:gd name="connsiteY5" fmla="*/ 833085 h 935640"/>
              <a:gd name="connsiteX6" fmla="*/ 199487 w 3062952"/>
              <a:gd name="connsiteY6" fmla="*/ 904338 h 935640"/>
              <a:gd name="connsiteX7" fmla="*/ 47501 w 3062952"/>
              <a:gd name="connsiteY7" fmla="*/ 736518 h 935640"/>
              <a:gd name="connsiteX8" fmla="*/ 126669 w 3062952"/>
              <a:gd name="connsiteY8" fmla="*/ 271091 h 93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2952" h="935640">
                <a:moveTo>
                  <a:pt x="126669" y="271091"/>
                </a:moveTo>
                <a:cubicBezTo>
                  <a:pt x="126669" y="198082"/>
                  <a:pt x="154186" y="8267"/>
                  <a:pt x="227195" y="8267"/>
                </a:cubicBezTo>
                <a:cubicBezTo>
                  <a:pt x="1187745" y="-27359"/>
                  <a:pt x="1649533" y="63686"/>
                  <a:pt x="2598208" y="63686"/>
                </a:cubicBezTo>
                <a:cubicBezTo>
                  <a:pt x="2671217" y="63686"/>
                  <a:pt x="3062911" y="182248"/>
                  <a:pt x="3062911" y="255257"/>
                </a:cubicBezTo>
                <a:cubicBezTo>
                  <a:pt x="3065551" y="515958"/>
                  <a:pt x="2941519" y="586654"/>
                  <a:pt x="2880823" y="752352"/>
                </a:cubicBezTo>
                <a:cubicBezTo>
                  <a:pt x="2880823" y="825361"/>
                  <a:pt x="2786012" y="833085"/>
                  <a:pt x="2713003" y="833085"/>
                </a:cubicBezTo>
                <a:cubicBezTo>
                  <a:pt x="1826344" y="831766"/>
                  <a:pt x="1117814" y="1004618"/>
                  <a:pt x="199487" y="904338"/>
                </a:cubicBezTo>
                <a:cubicBezTo>
                  <a:pt x="126478" y="904338"/>
                  <a:pt x="47501" y="809527"/>
                  <a:pt x="47501" y="736518"/>
                </a:cubicBezTo>
                <a:cubicBezTo>
                  <a:pt x="-110837" y="573459"/>
                  <a:pt x="182087" y="434150"/>
                  <a:pt x="126669" y="271091"/>
                </a:cubicBezTo>
                <a:close/>
              </a:path>
            </a:pathLst>
          </a:custGeom>
          <a:gradFill flip="none" rotWithShape="1">
            <a:gsLst>
              <a:gs pos="42000">
                <a:schemeClr val="bg2">
                  <a:lumMod val="75000"/>
                  <a:alpha val="67000"/>
                </a:schemeClr>
              </a:gs>
              <a:gs pos="96000">
                <a:srgbClr val="860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Профессионально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важные качества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будущего врача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10471888" y="4893877"/>
            <a:ext cx="1463857" cy="1807008"/>
            <a:chOff x="9637411" y="-54927"/>
            <a:chExt cx="1463857" cy="1807008"/>
          </a:xfrm>
        </p:grpSpPr>
        <p:sp>
          <p:nvSpPr>
            <p:cNvPr id="24" name="Овал 23"/>
            <p:cNvSpPr/>
            <p:nvPr/>
          </p:nvSpPr>
          <p:spPr>
            <a:xfrm>
              <a:off x="9733020" y="244915"/>
              <a:ext cx="1211282" cy="1207324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solidFill>
                <a:srgbClr val="0F2061">
                  <a:alpha val="4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37411" y="-54927"/>
              <a:ext cx="1463857" cy="1807008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64" y="4368217"/>
            <a:ext cx="281023" cy="28269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629" y="2059319"/>
            <a:ext cx="281023" cy="28269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081" y="1404744"/>
            <a:ext cx="281023" cy="28269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242" y="908544"/>
            <a:ext cx="281023" cy="28269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241" y="2531628"/>
            <a:ext cx="281023" cy="28269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341" y="3832863"/>
            <a:ext cx="281023" cy="28269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2206" y="1614157"/>
            <a:ext cx="281023" cy="28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6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1" grpId="0" animBg="1"/>
      <p:bldP spid="20" grpId="0" animBg="1"/>
      <p:bldP spid="12" grpId="0"/>
      <p:bldP spid="6" grpId="0"/>
      <p:bldP spid="16" grpId="0"/>
      <p:bldP spid="2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16">
            <a:extLst>
              <a:ext uri="{FF2B5EF4-FFF2-40B4-BE49-F238E27FC236}">
                <a16:creationId xmlns:a16="http://schemas.microsoft.com/office/drawing/2014/main" xmlns="" id="{616897B6-FE45-422D-9F6D-A4251E463CFE}"/>
              </a:ext>
            </a:extLst>
          </p:cNvPr>
          <p:cNvSpPr/>
          <p:nvPr/>
        </p:nvSpPr>
        <p:spPr>
          <a:xfrm>
            <a:off x="389281" y="1403968"/>
            <a:ext cx="4845131" cy="5219196"/>
          </a:xfrm>
          <a:custGeom>
            <a:avLst/>
            <a:gdLst>
              <a:gd name="connsiteX0" fmla="*/ 0 w 5337680"/>
              <a:gd name="connsiteY0" fmla="*/ 889631 h 5675293"/>
              <a:gd name="connsiteX1" fmla="*/ 889631 w 5337680"/>
              <a:gd name="connsiteY1" fmla="*/ 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1764447 w 5337680"/>
              <a:gd name="connsiteY1" fmla="*/ 150421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93065 h 5678727"/>
              <a:gd name="connsiteX1" fmla="*/ 1332977 w 5337680"/>
              <a:gd name="connsiteY1" fmla="*/ 145938 h 5678727"/>
              <a:gd name="connsiteX2" fmla="*/ 4448049 w 5337680"/>
              <a:gd name="connsiteY2" fmla="*/ 3434 h 5678727"/>
              <a:gd name="connsiteX3" fmla="*/ 5337680 w 5337680"/>
              <a:gd name="connsiteY3" fmla="*/ 893065 h 5678727"/>
              <a:gd name="connsiteX4" fmla="*/ 5159550 w 5337680"/>
              <a:gd name="connsiteY4" fmla="*/ 4745553 h 5678727"/>
              <a:gd name="connsiteX5" fmla="*/ 4455966 w 5337680"/>
              <a:gd name="connsiteY5" fmla="*/ 5579766 h 5678727"/>
              <a:gd name="connsiteX6" fmla="*/ 889631 w 5337680"/>
              <a:gd name="connsiteY6" fmla="*/ 5678727 h 5678727"/>
              <a:gd name="connsiteX7" fmla="*/ 158338 w 5337680"/>
              <a:gd name="connsiteY7" fmla="*/ 4765345 h 5678727"/>
              <a:gd name="connsiteX8" fmla="*/ 0 w 5337680"/>
              <a:gd name="connsiteY8" fmla="*/ 893065 h 5678727"/>
              <a:gd name="connsiteX0" fmla="*/ 0 w 5337680"/>
              <a:gd name="connsiteY0" fmla="*/ 889631 h 5675293"/>
              <a:gd name="connsiteX1" fmla="*/ 1332977 w 5337680"/>
              <a:gd name="connsiteY1" fmla="*/ 142504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921299 h 5706961"/>
              <a:gd name="connsiteX1" fmla="*/ 1234016 w 5337680"/>
              <a:gd name="connsiteY1" fmla="*/ 0 h 5706961"/>
              <a:gd name="connsiteX2" fmla="*/ 4448049 w 5337680"/>
              <a:gd name="connsiteY2" fmla="*/ 31668 h 5706961"/>
              <a:gd name="connsiteX3" fmla="*/ 5337680 w 5337680"/>
              <a:gd name="connsiteY3" fmla="*/ 921299 h 5706961"/>
              <a:gd name="connsiteX4" fmla="*/ 5159550 w 5337680"/>
              <a:gd name="connsiteY4" fmla="*/ 4773787 h 5706961"/>
              <a:gd name="connsiteX5" fmla="*/ 4455966 w 5337680"/>
              <a:gd name="connsiteY5" fmla="*/ 5608000 h 5706961"/>
              <a:gd name="connsiteX6" fmla="*/ 889631 w 5337680"/>
              <a:gd name="connsiteY6" fmla="*/ 5706961 h 5706961"/>
              <a:gd name="connsiteX7" fmla="*/ 158338 w 5337680"/>
              <a:gd name="connsiteY7" fmla="*/ 4793579 h 5706961"/>
              <a:gd name="connsiteX8" fmla="*/ 0 w 5337680"/>
              <a:gd name="connsiteY8" fmla="*/ 921299 h 5706961"/>
              <a:gd name="connsiteX0" fmla="*/ 0 w 5300362"/>
              <a:gd name="connsiteY0" fmla="*/ 921299 h 5706961"/>
              <a:gd name="connsiteX1" fmla="*/ 1234016 w 5300362"/>
              <a:gd name="connsiteY1" fmla="*/ 0 h 5706961"/>
              <a:gd name="connsiteX2" fmla="*/ 4448049 w 5300362"/>
              <a:gd name="connsiteY2" fmla="*/ 31668 h 5706961"/>
              <a:gd name="connsiteX3" fmla="*/ 5290179 w 5300362"/>
              <a:gd name="connsiteY3" fmla="*/ 1131096 h 5706961"/>
              <a:gd name="connsiteX4" fmla="*/ 5159550 w 5300362"/>
              <a:gd name="connsiteY4" fmla="*/ 4773787 h 5706961"/>
              <a:gd name="connsiteX5" fmla="*/ 4455966 w 5300362"/>
              <a:gd name="connsiteY5" fmla="*/ 5608000 h 5706961"/>
              <a:gd name="connsiteX6" fmla="*/ 889631 w 5300362"/>
              <a:gd name="connsiteY6" fmla="*/ 5706961 h 5706961"/>
              <a:gd name="connsiteX7" fmla="*/ 158338 w 5300362"/>
              <a:gd name="connsiteY7" fmla="*/ 4793579 h 5706961"/>
              <a:gd name="connsiteX8" fmla="*/ 0 w 5300362"/>
              <a:gd name="connsiteY8" fmla="*/ 921299 h 5706961"/>
              <a:gd name="connsiteX0" fmla="*/ 127564 w 5427926"/>
              <a:gd name="connsiteY0" fmla="*/ 921299 h 5706961"/>
              <a:gd name="connsiteX1" fmla="*/ 1361580 w 5427926"/>
              <a:gd name="connsiteY1" fmla="*/ 0 h 5706961"/>
              <a:gd name="connsiteX2" fmla="*/ 4575613 w 5427926"/>
              <a:gd name="connsiteY2" fmla="*/ 31668 h 5706961"/>
              <a:gd name="connsiteX3" fmla="*/ 5417743 w 5427926"/>
              <a:gd name="connsiteY3" fmla="*/ 1131096 h 5706961"/>
              <a:gd name="connsiteX4" fmla="*/ 5287114 w 5427926"/>
              <a:gd name="connsiteY4" fmla="*/ 4773787 h 5706961"/>
              <a:gd name="connsiteX5" fmla="*/ 4583530 w 5427926"/>
              <a:gd name="connsiteY5" fmla="*/ 5608000 h 5706961"/>
              <a:gd name="connsiteX6" fmla="*/ 1017195 w 5427926"/>
              <a:gd name="connsiteY6" fmla="*/ 5706961 h 5706961"/>
              <a:gd name="connsiteX7" fmla="*/ 95897 w 5427926"/>
              <a:gd name="connsiteY7" fmla="*/ 4991501 h 5706961"/>
              <a:gd name="connsiteX8" fmla="*/ 127564 w 5427926"/>
              <a:gd name="connsiteY8" fmla="*/ 921299 h 5706961"/>
              <a:gd name="connsiteX0" fmla="*/ 75074 w 5375436"/>
              <a:gd name="connsiteY0" fmla="*/ 921299 h 5706961"/>
              <a:gd name="connsiteX1" fmla="*/ 1309090 w 5375436"/>
              <a:gd name="connsiteY1" fmla="*/ 0 h 5706961"/>
              <a:gd name="connsiteX2" fmla="*/ 4523123 w 5375436"/>
              <a:gd name="connsiteY2" fmla="*/ 31668 h 5706961"/>
              <a:gd name="connsiteX3" fmla="*/ 5365253 w 5375436"/>
              <a:gd name="connsiteY3" fmla="*/ 1131096 h 5706961"/>
              <a:gd name="connsiteX4" fmla="*/ 5234624 w 5375436"/>
              <a:gd name="connsiteY4" fmla="*/ 4773787 h 5706961"/>
              <a:gd name="connsiteX5" fmla="*/ 4531040 w 5375436"/>
              <a:gd name="connsiteY5" fmla="*/ 5608000 h 5706961"/>
              <a:gd name="connsiteX6" fmla="*/ 964705 w 5375436"/>
              <a:gd name="connsiteY6" fmla="*/ 5706961 h 5706961"/>
              <a:gd name="connsiteX7" fmla="*/ 110700 w 5375436"/>
              <a:gd name="connsiteY7" fmla="*/ 4991501 h 5706961"/>
              <a:gd name="connsiteX8" fmla="*/ 75074 w 5375436"/>
              <a:gd name="connsiteY8" fmla="*/ 921299 h 570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5436" h="5706961">
                <a:moveTo>
                  <a:pt x="75074" y="921299"/>
                </a:moveTo>
                <a:cubicBezTo>
                  <a:pt x="75074" y="429969"/>
                  <a:pt x="505043" y="7917"/>
                  <a:pt x="1309090" y="0"/>
                </a:cubicBezTo>
                <a:lnTo>
                  <a:pt x="4523123" y="31668"/>
                </a:lnTo>
                <a:cubicBezTo>
                  <a:pt x="5014453" y="31668"/>
                  <a:pt x="5365253" y="639766"/>
                  <a:pt x="5365253" y="1131096"/>
                </a:cubicBezTo>
                <a:cubicBezTo>
                  <a:pt x="5305876" y="2415259"/>
                  <a:pt x="5491923" y="3489624"/>
                  <a:pt x="5234624" y="4773787"/>
                </a:cubicBezTo>
                <a:cubicBezTo>
                  <a:pt x="5234624" y="5265117"/>
                  <a:pt x="5022370" y="5608000"/>
                  <a:pt x="4531040" y="5608000"/>
                </a:cubicBezTo>
                <a:cubicBezTo>
                  <a:pt x="3278927" y="5288685"/>
                  <a:pt x="2153483" y="5673974"/>
                  <a:pt x="964705" y="5706961"/>
                </a:cubicBezTo>
                <a:cubicBezTo>
                  <a:pt x="473375" y="5706961"/>
                  <a:pt x="110700" y="5482831"/>
                  <a:pt x="110700" y="4991501"/>
                </a:cubicBezTo>
                <a:cubicBezTo>
                  <a:pt x="-143959" y="3700741"/>
                  <a:pt x="127853" y="2212059"/>
                  <a:pt x="75074" y="921299"/>
                </a:cubicBezTo>
                <a:close/>
              </a:path>
            </a:pathLst>
          </a:custGeom>
          <a:gradFill>
            <a:gsLst>
              <a:gs pos="39000">
                <a:schemeClr val="bg2">
                  <a:lumMod val="75000"/>
                  <a:alpha val="66000"/>
                </a:schemeClr>
              </a:gs>
              <a:gs pos="77000">
                <a:srgbClr val="860000">
                  <a:alpha val="92000"/>
                </a:srgb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>
              <a:tabLst>
                <a:tab pos="4394200" algn="l"/>
              </a:tabLst>
            </a:pPr>
            <a: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выделяются </a:t>
            </a:r>
            <a:r>
              <a:rPr lang="ru-RU" sz="1600" dirty="0">
                <a:solidFill>
                  <a:srgbClr val="F5F3DF"/>
                </a:solidFill>
                <a:latin typeface="Book Antiqua" panose="02040602050305030304" pitchFamily="18" charset="0"/>
              </a:rPr>
              <a:t>следующие </a:t>
            </a:r>
            <a: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шкалы</a:t>
            </a:r>
            <a:r>
              <a:rPr lang="ru-RU" sz="1600" dirty="0">
                <a:solidFill>
                  <a:srgbClr val="F5F3DF"/>
                </a:solidFill>
                <a:latin typeface="Book Antiqua" panose="02040602050305030304" pitchFamily="18" charset="0"/>
              </a:rPr>
              <a:t>: </a:t>
            </a:r>
            <a:r>
              <a:rPr lang="ru-RU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ПОНИМАНИЕ</a:t>
            </a:r>
            <a:r>
              <a:rPr lang="ru-RU" b="1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ЧУЖИХ </a:t>
            </a:r>
            <a:br>
              <a:rPr lang="ru-RU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ЭМОЦИЙ (МП) </a:t>
            </a:r>
            <a:r>
              <a:rPr lang="ru-RU" sz="1600" b="1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– </a:t>
            </a:r>
            <a: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способность </a:t>
            </a:r>
            <a:b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</a:br>
            <a: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понимать эмоциональное </a:t>
            </a:r>
            <a:r>
              <a:rPr lang="ru-RU" sz="1600" dirty="0">
                <a:solidFill>
                  <a:srgbClr val="F5F3DF"/>
                </a:solidFill>
                <a:latin typeface="Book Antiqua" panose="02040602050305030304" pitchFamily="18" charset="0"/>
              </a:rPr>
              <a:t>состояние </a:t>
            </a:r>
            <a: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/>
            </a:r>
            <a:b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</a:br>
            <a: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человека </a:t>
            </a:r>
            <a:r>
              <a:rPr lang="ru-RU" sz="1600" dirty="0">
                <a:solidFill>
                  <a:srgbClr val="F5F3DF"/>
                </a:solidFill>
                <a:latin typeface="Book Antiqua" panose="02040602050305030304" pitchFamily="18" charset="0"/>
              </a:rPr>
              <a:t>на основе внешних </a:t>
            </a:r>
            <a: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/>
            </a:r>
            <a:b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</a:br>
            <a: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проявлений </a:t>
            </a:r>
            <a:r>
              <a:rPr lang="ru-RU" sz="1600" dirty="0">
                <a:solidFill>
                  <a:srgbClr val="F5F3DF"/>
                </a:solidFill>
                <a:latin typeface="Book Antiqua" panose="02040602050305030304" pitchFamily="18" charset="0"/>
              </a:rPr>
              <a:t>эмоций; </a:t>
            </a:r>
            <a:endParaRPr lang="ru-RU" sz="1600" dirty="0" smtClean="0">
              <a:solidFill>
                <a:srgbClr val="F5F3DF"/>
              </a:solidFill>
              <a:latin typeface="Book Antiqua" panose="02040602050305030304" pitchFamily="18" charset="0"/>
            </a:endParaRPr>
          </a:p>
          <a:p>
            <a:pPr marL="269875">
              <a:tabLst>
                <a:tab pos="4394200" algn="l"/>
              </a:tabLst>
            </a:pPr>
            <a:endParaRPr lang="ru-RU" b="1" dirty="0" smtClean="0">
              <a:solidFill>
                <a:srgbClr val="F5F3DF"/>
              </a:solidFill>
              <a:latin typeface="Book Antiqua" panose="02040602050305030304" pitchFamily="18" charset="0"/>
            </a:endParaRPr>
          </a:p>
          <a:p>
            <a:pPr marL="269875">
              <a:tabLst>
                <a:tab pos="4394200" algn="l"/>
              </a:tabLst>
            </a:pPr>
            <a:r>
              <a:rPr lang="ru-RU" sz="16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 ЧУЖИМИ </a:t>
            </a:r>
          </a:p>
          <a:p>
            <a:pPr marL="269875">
              <a:tabLst>
                <a:tab pos="4394200" algn="l"/>
              </a:tabLst>
            </a:pPr>
            <a:r>
              <a:rPr lang="ru-RU" sz="16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ЭМОЦИЯМИ (МУ) </a:t>
            </a:r>
            <a:r>
              <a:rPr lang="ru-RU" sz="160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</a:p>
          <a:p>
            <a:pPr marL="269875">
              <a:tabLst>
                <a:tab pos="4394200" algn="l"/>
              </a:tabLst>
            </a:pPr>
            <a: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способность вызывать у других </a:t>
            </a:r>
            <a:b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</a:br>
            <a: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людей те или иные эмоции; </a:t>
            </a:r>
          </a:p>
          <a:p>
            <a:pPr marL="269875">
              <a:tabLst>
                <a:tab pos="4394200" algn="l"/>
              </a:tabLst>
            </a:pPr>
            <a:endParaRPr lang="ru-RU" dirty="0">
              <a:solidFill>
                <a:srgbClr val="F5F3DF"/>
              </a:solidFill>
              <a:latin typeface="Book Antiqua" panose="02040602050305030304" pitchFamily="18" charset="0"/>
            </a:endParaRPr>
          </a:p>
          <a:p>
            <a:pPr marL="269875">
              <a:tabLst>
                <a:tab pos="4394200" algn="l"/>
              </a:tabLst>
            </a:pPr>
            <a:r>
              <a:rPr lang="ru-RU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ПОНИМАНИЕ </a:t>
            </a:r>
            <a:br>
              <a:rPr lang="ru-RU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СВОИХ ЭМОЦИЙ (ВП) – </a:t>
            </a:r>
            <a:r>
              <a:rPr lang="ru-RU" b="1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/>
            </a:r>
            <a:br>
              <a:rPr lang="ru-RU" b="1" dirty="0" smtClean="0">
                <a:solidFill>
                  <a:srgbClr val="F5F3DF"/>
                </a:solidFill>
                <a:latin typeface="Book Antiqua" panose="02040602050305030304" pitchFamily="18" charset="0"/>
              </a:rPr>
            </a:br>
            <a: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способность </a:t>
            </a:r>
            <a:r>
              <a:rPr lang="ru-RU" sz="1600" dirty="0">
                <a:solidFill>
                  <a:srgbClr val="F5F3DF"/>
                </a:solidFill>
                <a:latin typeface="Book Antiqua" panose="02040602050305030304" pitchFamily="18" charset="0"/>
              </a:rPr>
              <a:t>к осознанию </a:t>
            </a:r>
            <a: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/>
            </a:r>
            <a:b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</a:br>
            <a:r>
              <a:rPr lang="ru-RU" sz="1600" dirty="0" smtClean="0">
                <a:solidFill>
                  <a:srgbClr val="F5F3DF"/>
                </a:solidFill>
                <a:latin typeface="Book Antiqua" panose="02040602050305030304" pitchFamily="18" charset="0"/>
              </a:rPr>
              <a:t>своих </a:t>
            </a:r>
            <a:r>
              <a:rPr lang="ru-RU" sz="1600" dirty="0">
                <a:solidFill>
                  <a:srgbClr val="F5F3DF"/>
                </a:solidFill>
                <a:latin typeface="Book Antiqua" panose="02040602050305030304" pitchFamily="18" charset="0"/>
              </a:rPr>
              <a:t>эмоций: их распознавание и идентификация, понимание причин, способность к вербальному описанию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; </a:t>
            </a:r>
          </a:p>
        </p:txBody>
      </p:sp>
      <p:sp>
        <p:nvSpPr>
          <p:cNvPr id="13" name="Полилиния: фигура 14">
            <a:extLst>
              <a:ext uri="{FF2B5EF4-FFF2-40B4-BE49-F238E27FC236}">
                <a16:creationId xmlns:a16="http://schemas.microsoft.com/office/drawing/2014/main" xmlns="" id="{F0E21BEF-A07B-4E4C-B503-47C49BEF5C82}"/>
              </a:ext>
            </a:extLst>
          </p:cNvPr>
          <p:cNvSpPr/>
          <p:nvPr/>
        </p:nvSpPr>
        <p:spPr>
          <a:xfrm>
            <a:off x="0" y="0"/>
            <a:ext cx="9286504" cy="1056905"/>
          </a:xfrm>
          <a:custGeom>
            <a:avLst/>
            <a:gdLst>
              <a:gd name="connsiteX0" fmla="*/ 1 w 4049545"/>
              <a:gd name="connsiteY0" fmla="*/ 0 h 1745812"/>
              <a:gd name="connsiteX1" fmla="*/ 3806143 w 4049545"/>
              <a:gd name="connsiteY1" fmla="*/ 0 h 1745812"/>
              <a:gd name="connsiteX2" fmla="*/ 3828585 w 4049545"/>
              <a:gd name="connsiteY2" fmla="*/ 14696 h 1745812"/>
              <a:gd name="connsiteX3" fmla="*/ 3763927 w 4049545"/>
              <a:gd name="connsiteY3" fmla="*/ 1244008 h 1745812"/>
              <a:gd name="connsiteX4" fmla="*/ 1912407 w 4049545"/>
              <a:gd name="connsiteY4" fmla="*/ 1455540 h 1745812"/>
              <a:gd name="connsiteX5" fmla="*/ 68472 w 4049545"/>
              <a:gd name="connsiteY5" fmla="*/ 1741701 h 1745812"/>
              <a:gd name="connsiteX6" fmla="*/ 0 w 4049545"/>
              <a:gd name="connsiteY6" fmla="*/ 1707518 h 1745812"/>
              <a:gd name="connsiteX7" fmla="*/ 0 w 4049545"/>
              <a:gd name="connsiteY7" fmla="*/ 467 h 1745812"/>
              <a:gd name="connsiteX0" fmla="*/ 1 w 4050370"/>
              <a:gd name="connsiteY0" fmla="*/ 0 h 1741701"/>
              <a:gd name="connsiteX1" fmla="*/ 3806143 w 4050370"/>
              <a:gd name="connsiteY1" fmla="*/ 0 h 1741701"/>
              <a:gd name="connsiteX2" fmla="*/ 3828585 w 4050370"/>
              <a:gd name="connsiteY2" fmla="*/ 14696 h 1741701"/>
              <a:gd name="connsiteX3" fmla="*/ 3765915 w 4050370"/>
              <a:gd name="connsiteY3" fmla="*/ 1347044 h 1741701"/>
              <a:gd name="connsiteX4" fmla="*/ 1912407 w 4050370"/>
              <a:gd name="connsiteY4" fmla="*/ 1455540 h 1741701"/>
              <a:gd name="connsiteX5" fmla="*/ 68472 w 4050370"/>
              <a:gd name="connsiteY5" fmla="*/ 1741701 h 1741701"/>
              <a:gd name="connsiteX6" fmla="*/ 0 w 4050370"/>
              <a:gd name="connsiteY6" fmla="*/ 1707518 h 1741701"/>
              <a:gd name="connsiteX7" fmla="*/ 0 w 4050370"/>
              <a:gd name="connsiteY7" fmla="*/ 467 h 1741701"/>
              <a:gd name="connsiteX8" fmla="*/ 1 w 4050370"/>
              <a:gd name="connsiteY8" fmla="*/ 0 h 1741701"/>
              <a:gd name="connsiteX0" fmla="*/ 1 w 4050588"/>
              <a:gd name="connsiteY0" fmla="*/ 0 h 1741701"/>
              <a:gd name="connsiteX1" fmla="*/ 3806143 w 4050588"/>
              <a:gd name="connsiteY1" fmla="*/ 0 h 1741701"/>
              <a:gd name="connsiteX2" fmla="*/ 3828585 w 4050588"/>
              <a:gd name="connsiteY2" fmla="*/ 14696 h 1741701"/>
              <a:gd name="connsiteX3" fmla="*/ 3765915 w 4050588"/>
              <a:gd name="connsiteY3" fmla="*/ 1347044 h 1741701"/>
              <a:gd name="connsiteX4" fmla="*/ 1908431 w 4050588"/>
              <a:gd name="connsiteY4" fmla="*/ 1368355 h 1741701"/>
              <a:gd name="connsiteX5" fmla="*/ 68472 w 4050588"/>
              <a:gd name="connsiteY5" fmla="*/ 1741701 h 1741701"/>
              <a:gd name="connsiteX6" fmla="*/ 0 w 4050588"/>
              <a:gd name="connsiteY6" fmla="*/ 1707518 h 1741701"/>
              <a:gd name="connsiteX7" fmla="*/ 0 w 4050588"/>
              <a:gd name="connsiteY7" fmla="*/ 467 h 1741701"/>
              <a:gd name="connsiteX8" fmla="*/ 1 w 4050588"/>
              <a:gd name="connsiteY8" fmla="*/ 0 h 1741701"/>
              <a:gd name="connsiteX0" fmla="*/ 1 w 4050588"/>
              <a:gd name="connsiteY0" fmla="*/ 0 h 1741701"/>
              <a:gd name="connsiteX1" fmla="*/ 3806143 w 4050588"/>
              <a:gd name="connsiteY1" fmla="*/ 0 h 1741701"/>
              <a:gd name="connsiteX2" fmla="*/ 3828585 w 4050588"/>
              <a:gd name="connsiteY2" fmla="*/ 14696 h 1741701"/>
              <a:gd name="connsiteX3" fmla="*/ 3765915 w 4050588"/>
              <a:gd name="connsiteY3" fmla="*/ 1347044 h 1741701"/>
              <a:gd name="connsiteX4" fmla="*/ 1908431 w 4050588"/>
              <a:gd name="connsiteY4" fmla="*/ 1368355 h 1741701"/>
              <a:gd name="connsiteX5" fmla="*/ 68472 w 4050588"/>
              <a:gd name="connsiteY5" fmla="*/ 1741701 h 1741701"/>
              <a:gd name="connsiteX6" fmla="*/ 0 w 4050588"/>
              <a:gd name="connsiteY6" fmla="*/ 1707518 h 1741701"/>
              <a:gd name="connsiteX7" fmla="*/ 0 w 4050588"/>
              <a:gd name="connsiteY7" fmla="*/ 467 h 1741701"/>
              <a:gd name="connsiteX8" fmla="*/ 1 w 4050588"/>
              <a:gd name="connsiteY8" fmla="*/ 0 h 1741701"/>
              <a:gd name="connsiteX0" fmla="*/ 1 w 3938512"/>
              <a:gd name="connsiteY0" fmla="*/ 0 h 1741701"/>
              <a:gd name="connsiteX1" fmla="*/ 3806143 w 3938512"/>
              <a:gd name="connsiteY1" fmla="*/ 0 h 1741701"/>
              <a:gd name="connsiteX2" fmla="*/ 3828585 w 3938512"/>
              <a:gd name="connsiteY2" fmla="*/ 14696 h 1741701"/>
              <a:gd name="connsiteX3" fmla="*/ 3298685 w 3938512"/>
              <a:gd name="connsiteY3" fmla="*/ 1291563 h 1741701"/>
              <a:gd name="connsiteX4" fmla="*/ 1908431 w 3938512"/>
              <a:gd name="connsiteY4" fmla="*/ 1368355 h 1741701"/>
              <a:gd name="connsiteX5" fmla="*/ 68472 w 3938512"/>
              <a:gd name="connsiteY5" fmla="*/ 1741701 h 1741701"/>
              <a:gd name="connsiteX6" fmla="*/ 0 w 3938512"/>
              <a:gd name="connsiteY6" fmla="*/ 1707518 h 1741701"/>
              <a:gd name="connsiteX7" fmla="*/ 0 w 3938512"/>
              <a:gd name="connsiteY7" fmla="*/ 467 h 1741701"/>
              <a:gd name="connsiteX8" fmla="*/ 1 w 3938512"/>
              <a:gd name="connsiteY8" fmla="*/ 0 h 174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8512" h="1741701">
                <a:moveTo>
                  <a:pt x="1" y="0"/>
                </a:moveTo>
                <a:lnTo>
                  <a:pt x="3806143" y="0"/>
                </a:lnTo>
                <a:lnTo>
                  <a:pt x="3828585" y="14696"/>
                </a:lnTo>
                <a:cubicBezTo>
                  <a:pt x="4175537" y="284815"/>
                  <a:pt x="3618711" y="1065953"/>
                  <a:pt x="3298685" y="1291563"/>
                </a:cubicBezTo>
                <a:cubicBezTo>
                  <a:pt x="2978659" y="1517173"/>
                  <a:pt x="2446800" y="1293332"/>
                  <a:pt x="1908431" y="1368355"/>
                </a:cubicBezTo>
                <a:cubicBezTo>
                  <a:pt x="1370062" y="1443378"/>
                  <a:pt x="1347188" y="1576371"/>
                  <a:pt x="68472" y="1741701"/>
                </a:cubicBezTo>
                <a:lnTo>
                  <a:pt x="0" y="1707518"/>
                </a:lnTo>
                <a:lnTo>
                  <a:pt x="0" y="467"/>
                </a:lnTo>
                <a:cubicBezTo>
                  <a:pt x="0" y="311"/>
                  <a:pt x="1" y="156"/>
                  <a:pt x="1" y="0"/>
                </a:cubicBezTo>
                <a:close/>
              </a:path>
            </a:pathLst>
          </a:custGeom>
          <a:gradFill flip="none" rotWithShape="1">
            <a:gsLst>
              <a:gs pos="79000">
                <a:srgbClr val="0F2061">
                  <a:alpha val="55000"/>
                </a:srgbClr>
              </a:gs>
              <a:gs pos="0">
                <a:srgbClr val="860000">
                  <a:alpha val="92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269875"/>
            <a:endParaRPr lang="ru-RU" sz="900" b="1" dirty="0" smtClean="0">
              <a:latin typeface="Book Antiqua" panose="02040602050305030304" pitchFamily="18" charset="0"/>
            </a:endParaRPr>
          </a:p>
          <a:p>
            <a:pPr marL="269875"/>
            <a:r>
              <a:rPr lang="ru-RU" b="1" dirty="0" smtClean="0">
                <a:latin typeface="Book Antiqua" panose="02040602050305030304" pitchFamily="18" charset="0"/>
              </a:rPr>
              <a:t>         </a:t>
            </a:r>
            <a:r>
              <a:rPr lang="ru-RU" b="1" dirty="0" smtClean="0">
                <a:solidFill>
                  <a:srgbClr val="EBE7BF"/>
                </a:solidFill>
                <a:latin typeface="Book Antiqua" panose="02040602050305030304" pitchFamily="18" charset="0"/>
              </a:rPr>
              <a:t>Методы </a:t>
            </a:r>
            <a:r>
              <a:rPr lang="ru-RU" b="1" dirty="0">
                <a:solidFill>
                  <a:srgbClr val="EBE7BF"/>
                </a:solidFill>
                <a:latin typeface="Book Antiqua" panose="02040602050305030304" pitchFamily="18" charset="0"/>
              </a:rPr>
              <a:t>исследования – </a:t>
            </a:r>
            <a:br>
              <a:rPr lang="ru-RU" b="1" dirty="0">
                <a:solidFill>
                  <a:srgbClr val="EBE7BF"/>
                </a:solidFill>
                <a:latin typeface="Book Antiqua" panose="02040602050305030304" pitchFamily="18" charset="0"/>
              </a:rPr>
            </a:br>
            <a:r>
              <a:rPr lang="ru-RU" b="1" dirty="0" smtClean="0">
                <a:solidFill>
                  <a:srgbClr val="EBE7BF"/>
                </a:solidFill>
                <a:latin typeface="Book Antiqua" panose="02040602050305030304" pitchFamily="18" charset="0"/>
              </a:rPr>
              <a:t>         </a:t>
            </a:r>
            <a:r>
              <a:rPr lang="ru-RU" sz="20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Опросник «Эмоциональный </a:t>
            </a:r>
            <a:r>
              <a:rPr lang="ru-RU" sz="2000" b="1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Интеллект» В.Д. Люсина</a:t>
            </a:r>
          </a:p>
          <a:p>
            <a:endParaRPr lang="ru-RU" sz="2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0284774" y="30039"/>
            <a:ext cx="1463857" cy="1807008"/>
            <a:chOff x="9637411" y="-54927"/>
            <a:chExt cx="1463857" cy="1807008"/>
          </a:xfrm>
        </p:grpSpPr>
        <p:sp>
          <p:nvSpPr>
            <p:cNvPr id="2" name="Овал 1"/>
            <p:cNvSpPr/>
            <p:nvPr/>
          </p:nvSpPr>
          <p:spPr>
            <a:xfrm>
              <a:off x="9733020" y="244915"/>
              <a:ext cx="1211282" cy="1207324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solidFill>
                <a:srgbClr val="0F2061">
                  <a:alpha val="4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37411" y="-54927"/>
              <a:ext cx="1463857" cy="1807008"/>
            </a:xfrm>
            <a:prstGeom prst="rect">
              <a:avLst/>
            </a:prstGeom>
          </p:spPr>
        </p:pic>
      </p:grpSp>
      <p:sp>
        <p:nvSpPr>
          <p:cNvPr id="16" name="Скругленный прямоугольник 16">
            <a:extLst>
              <a:ext uri="{FF2B5EF4-FFF2-40B4-BE49-F238E27FC236}">
                <a16:creationId xmlns:a16="http://schemas.microsoft.com/office/drawing/2014/main" xmlns="" id="{616897B6-FE45-422D-9F6D-A4251E463CFE}"/>
              </a:ext>
            </a:extLst>
          </p:cNvPr>
          <p:cNvSpPr/>
          <p:nvPr/>
        </p:nvSpPr>
        <p:spPr>
          <a:xfrm>
            <a:off x="6115750" y="1352179"/>
            <a:ext cx="4573975" cy="5212552"/>
          </a:xfrm>
          <a:custGeom>
            <a:avLst/>
            <a:gdLst>
              <a:gd name="connsiteX0" fmla="*/ 0 w 5337680"/>
              <a:gd name="connsiteY0" fmla="*/ 889631 h 5675293"/>
              <a:gd name="connsiteX1" fmla="*/ 889631 w 5337680"/>
              <a:gd name="connsiteY1" fmla="*/ 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1764447 w 5337680"/>
              <a:gd name="connsiteY1" fmla="*/ 150421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93065 h 5678727"/>
              <a:gd name="connsiteX1" fmla="*/ 1332977 w 5337680"/>
              <a:gd name="connsiteY1" fmla="*/ 145938 h 5678727"/>
              <a:gd name="connsiteX2" fmla="*/ 4448049 w 5337680"/>
              <a:gd name="connsiteY2" fmla="*/ 3434 h 5678727"/>
              <a:gd name="connsiteX3" fmla="*/ 5337680 w 5337680"/>
              <a:gd name="connsiteY3" fmla="*/ 893065 h 5678727"/>
              <a:gd name="connsiteX4" fmla="*/ 5159550 w 5337680"/>
              <a:gd name="connsiteY4" fmla="*/ 4745553 h 5678727"/>
              <a:gd name="connsiteX5" fmla="*/ 4455966 w 5337680"/>
              <a:gd name="connsiteY5" fmla="*/ 5579766 h 5678727"/>
              <a:gd name="connsiteX6" fmla="*/ 889631 w 5337680"/>
              <a:gd name="connsiteY6" fmla="*/ 5678727 h 5678727"/>
              <a:gd name="connsiteX7" fmla="*/ 158338 w 5337680"/>
              <a:gd name="connsiteY7" fmla="*/ 4765345 h 5678727"/>
              <a:gd name="connsiteX8" fmla="*/ 0 w 5337680"/>
              <a:gd name="connsiteY8" fmla="*/ 893065 h 5678727"/>
              <a:gd name="connsiteX0" fmla="*/ 0 w 5337680"/>
              <a:gd name="connsiteY0" fmla="*/ 889631 h 5675293"/>
              <a:gd name="connsiteX1" fmla="*/ 1332977 w 5337680"/>
              <a:gd name="connsiteY1" fmla="*/ 142504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921299 h 5706961"/>
              <a:gd name="connsiteX1" fmla="*/ 1234016 w 5337680"/>
              <a:gd name="connsiteY1" fmla="*/ 0 h 5706961"/>
              <a:gd name="connsiteX2" fmla="*/ 4448049 w 5337680"/>
              <a:gd name="connsiteY2" fmla="*/ 31668 h 5706961"/>
              <a:gd name="connsiteX3" fmla="*/ 5337680 w 5337680"/>
              <a:gd name="connsiteY3" fmla="*/ 921299 h 5706961"/>
              <a:gd name="connsiteX4" fmla="*/ 5159550 w 5337680"/>
              <a:gd name="connsiteY4" fmla="*/ 4773787 h 5706961"/>
              <a:gd name="connsiteX5" fmla="*/ 4455966 w 5337680"/>
              <a:gd name="connsiteY5" fmla="*/ 5608000 h 5706961"/>
              <a:gd name="connsiteX6" fmla="*/ 889631 w 5337680"/>
              <a:gd name="connsiteY6" fmla="*/ 5706961 h 5706961"/>
              <a:gd name="connsiteX7" fmla="*/ 158338 w 5337680"/>
              <a:gd name="connsiteY7" fmla="*/ 4793579 h 5706961"/>
              <a:gd name="connsiteX8" fmla="*/ 0 w 5337680"/>
              <a:gd name="connsiteY8" fmla="*/ 921299 h 5706961"/>
              <a:gd name="connsiteX0" fmla="*/ 0 w 5300362"/>
              <a:gd name="connsiteY0" fmla="*/ 921299 h 5706961"/>
              <a:gd name="connsiteX1" fmla="*/ 1234016 w 5300362"/>
              <a:gd name="connsiteY1" fmla="*/ 0 h 5706961"/>
              <a:gd name="connsiteX2" fmla="*/ 4448049 w 5300362"/>
              <a:gd name="connsiteY2" fmla="*/ 31668 h 5706961"/>
              <a:gd name="connsiteX3" fmla="*/ 5290179 w 5300362"/>
              <a:gd name="connsiteY3" fmla="*/ 1131096 h 5706961"/>
              <a:gd name="connsiteX4" fmla="*/ 5159550 w 5300362"/>
              <a:gd name="connsiteY4" fmla="*/ 4773787 h 5706961"/>
              <a:gd name="connsiteX5" fmla="*/ 4455966 w 5300362"/>
              <a:gd name="connsiteY5" fmla="*/ 5608000 h 5706961"/>
              <a:gd name="connsiteX6" fmla="*/ 889631 w 5300362"/>
              <a:gd name="connsiteY6" fmla="*/ 5706961 h 5706961"/>
              <a:gd name="connsiteX7" fmla="*/ 158338 w 5300362"/>
              <a:gd name="connsiteY7" fmla="*/ 4793579 h 5706961"/>
              <a:gd name="connsiteX8" fmla="*/ 0 w 5300362"/>
              <a:gd name="connsiteY8" fmla="*/ 921299 h 5706961"/>
              <a:gd name="connsiteX0" fmla="*/ 127564 w 5427926"/>
              <a:gd name="connsiteY0" fmla="*/ 921299 h 5706961"/>
              <a:gd name="connsiteX1" fmla="*/ 1361580 w 5427926"/>
              <a:gd name="connsiteY1" fmla="*/ 0 h 5706961"/>
              <a:gd name="connsiteX2" fmla="*/ 4575613 w 5427926"/>
              <a:gd name="connsiteY2" fmla="*/ 31668 h 5706961"/>
              <a:gd name="connsiteX3" fmla="*/ 5417743 w 5427926"/>
              <a:gd name="connsiteY3" fmla="*/ 1131096 h 5706961"/>
              <a:gd name="connsiteX4" fmla="*/ 5287114 w 5427926"/>
              <a:gd name="connsiteY4" fmla="*/ 4773787 h 5706961"/>
              <a:gd name="connsiteX5" fmla="*/ 4583530 w 5427926"/>
              <a:gd name="connsiteY5" fmla="*/ 5608000 h 5706961"/>
              <a:gd name="connsiteX6" fmla="*/ 1017195 w 5427926"/>
              <a:gd name="connsiteY6" fmla="*/ 5706961 h 5706961"/>
              <a:gd name="connsiteX7" fmla="*/ 95897 w 5427926"/>
              <a:gd name="connsiteY7" fmla="*/ 4991501 h 5706961"/>
              <a:gd name="connsiteX8" fmla="*/ 127564 w 5427926"/>
              <a:gd name="connsiteY8" fmla="*/ 921299 h 5706961"/>
              <a:gd name="connsiteX0" fmla="*/ 75074 w 5375436"/>
              <a:gd name="connsiteY0" fmla="*/ 921299 h 5706961"/>
              <a:gd name="connsiteX1" fmla="*/ 1309090 w 5375436"/>
              <a:gd name="connsiteY1" fmla="*/ 0 h 5706961"/>
              <a:gd name="connsiteX2" fmla="*/ 4523123 w 5375436"/>
              <a:gd name="connsiteY2" fmla="*/ 31668 h 5706961"/>
              <a:gd name="connsiteX3" fmla="*/ 5365253 w 5375436"/>
              <a:gd name="connsiteY3" fmla="*/ 1131096 h 5706961"/>
              <a:gd name="connsiteX4" fmla="*/ 5234624 w 5375436"/>
              <a:gd name="connsiteY4" fmla="*/ 4773787 h 5706961"/>
              <a:gd name="connsiteX5" fmla="*/ 4531040 w 5375436"/>
              <a:gd name="connsiteY5" fmla="*/ 5608000 h 5706961"/>
              <a:gd name="connsiteX6" fmla="*/ 964705 w 5375436"/>
              <a:gd name="connsiteY6" fmla="*/ 5706961 h 5706961"/>
              <a:gd name="connsiteX7" fmla="*/ 110700 w 5375436"/>
              <a:gd name="connsiteY7" fmla="*/ 4991501 h 5706961"/>
              <a:gd name="connsiteX8" fmla="*/ 75074 w 5375436"/>
              <a:gd name="connsiteY8" fmla="*/ 921299 h 570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5436" h="5706961">
                <a:moveTo>
                  <a:pt x="75074" y="921299"/>
                </a:moveTo>
                <a:cubicBezTo>
                  <a:pt x="75074" y="429969"/>
                  <a:pt x="505043" y="7917"/>
                  <a:pt x="1309090" y="0"/>
                </a:cubicBezTo>
                <a:lnTo>
                  <a:pt x="4523123" y="31668"/>
                </a:lnTo>
                <a:cubicBezTo>
                  <a:pt x="5014453" y="31668"/>
                  <a:pt x="5365253" y="639766"/>
                  <a:pt x="5365253" y="1131096"/>
                </a:cubicBezTo>
                <a:cubicBezTo>
                  <a:pt x="5305876" y="2415259"/>
                  <a:pt x="5491923" y="3489624"/>
                  <a:pt x="5234624" y="4773787"/>
                </a:cubicBezTo>
                <a:cubicBezTo>
                  <a:pt x="5234624" y="5265117"/>
                  <a:pt x="5022370" y="5608000"/>
                  <a:pt x="4531040" y="5608000"/>
                </a:cubicBezTo>
                <a:cubicBezTo>
                  <a:pt x="3278927" y="5288685"/>
                  <a:pt x="2153483" y="5673974"/>
                  <a:pt x="964705" y="5706961"/>
                </a:cubicBezTo>
                <a:cubicBezTo>
                  <a:pt x="473375" y="5706961"/>
                  <a:pt x="110700" y="5482831"/>
                  <a:pt x="110700" y="4991501"/>
                </a:cubicBezTo>
                <a:cubicBezTo>
                  <a:pt x="-143959" y="3700741"/>
                  <a:pt x="127853" y="2212059"/>
                  <a:pt x="75074" y="921299"/>
                </a:cubicBezTo>
                <a:close/>
              </a:path>
            </a:pathLst>
          </a:custGeom>
          <a:gradFill flip="none" rotWithShape="1">
            <a:gsLst>
              <a:gs pos="26000">
                <a:schemeClr val="bg2">
                  <a:lumMod val="75000"/>
                  <a:alpha val="46000"/>
                </a:schemeClr>
              </a:gs>
              <a:gs pos="77000">
                <a:srgbClr val="860000">
                  <a:alpha val="9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>
              <a:tabLst>
                <a:tab pos="360363" algn="l"/>
              </a:tabLst>
            </a:pPr>
            <a:r>
              <a:rPr lang="ru-RU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 СВОИМИ ЭМОЦИЯМИ (ВУ) </a:t>
            </a:r>
            <a:r>
              <a:rPr lang="ru-RU" sz="1600" b="1" dirty="0" smtClean="0">
                <a:solidFill>
                  <a:srgbClr val="F5F3DF"/>
                </a:solidFill>
                <a:latin typeface="Georgia" panose="02040502050405020303" pitchFamily="18" charset="0"/>
              </a:rPr>
              <a:t>– </a:t>
            </a:r>
            <a:r>
              <a:rPr lang="ru-RU" sz="1600" dirty="0">
                <a:solidFill>
                  <a:srgbClr val="F5F3DF"/>
                </a:solidFill>
                <a:latin typeface="Georgia" panose="02040502050405020303" pitchFamily="18" charset="0"/>
              </a:rPr>
              <a:t>способность </a:t>
            </a:r>
            <a:r>
              <a:rPr lang="ru-RU" sz="1600" dirty="0" smtClean="0">
                <a:solidFill>
                  <a:srgbClr val="F5F3DF"/>
                </a:solidFill>
                <a:latin typeface="Georgia" panose="02040502050405020303" pitchFamily="18" charset="0"/>
              </a:rPr>
              <a:t/>
            </a:r>
            <a:br>
              <a:rPr lang="ru-RU" sz="1600" dirty="0" smtClean="0">
                <a:solidFill>
                  <a:srgbClr val="F5F3DF"/>
                </a:solidFill>
                <a:latin typeface="Georgia" panose="02040502050405020303" pitchFamily="18" charset="0"/>
              </a:rPr>
            </a:br>
            <a:r>
              <a:rPr lang="ru-RU" sz="1600" dirty="0" smtClean="0">
                <a:solidFill>
                  <a:srgbClr val="F5F3DF"/>
                </a:solidFill>
                <a:latin typeface="Georgia" panose="02040502050405020303" pitchFamily="18" charset="0"/>
              </a:rPr>
              <a:t>и </a:t>
            </a:r>
            <a:r>
              <a:rPr lang="ru-RU" sz="1600" dirty="0">
                <a:solidFill>
                  <a:srgbClr val="F5F3DF"/>
                </a:solidFill>
                <a:latin typeface="Georgia" panose="02040502050405020303" pitchFamily="18" charset="0"/>
              </a:rPr>
              <a:t>потребность управлять своими эмоциями, вызывать и поддерживать желательные эмоции и держать под контролем нежелательные; </a:t>
            </a:r>
          </a:p>
          <a:p>
            <a:pPr marL="360363">
              <a:tabLst>
                <a:tab pos="360363" algn="l"/>
              </a:tabLst>
            </a:pPr>
            <a:endParaRPr lang="ru-RU" sz="1600" dirty="0">
              <a:solidFill>
                <a:srgbClr val="F5F3DF"/>
              </a:solidFill>
              <a:latin typeface="Georgia" panose="02040502050405020303" pitchFamily="18" charset="0"/>
            </a:endParaRPr>
          </a:p>
          <a:p>
            <a:pPr marL="360363">
              <a:tabLst>
                <a:tab pos="360363" algn="l"/>
              </a:tabLst>
            </a:pPr>
            <a:r>
              <a:rPr lang="ru-RU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 </a:t>
            </a:r>
            <a:br>
              <a:rPr lang="ru-RU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ЭКСПРЕССИИ (ВЭ) </a:t>
            </a:r>
            <a:r>
              <a:rPr lang="ru-RU" b="1" dirty="0" smtClean="0">
                <a:solidFill>
                  <a:srgbClr val="F5F3DF"/>
                </a:solidFill>
                <a:latin typeface="Georgia" panose="02040502050405020303" pitchFamily="18" charset="0"/>
              </a:rPr>
              <a:t>– </a:t>
            </a:r>
            <a:r>
              <a:rPr lang="ru-RU" sz="1600" dirty="0" smtClean="0">
                <a:solidFill>
                  <a:srgbClr val="F5F3DF"/>
                </a:solidFill>
                <a:latin typeface="Georgia" panose="02040502050405020303" pitchFamily="18" charset="0"/>
              </a:rPr>
              <a:t>способность </a:t>
            </a:r>
            <a:r>
              <a:rPr lang="ru-RU" sz="1600" dirty="0">
                <a:solidFill>
                  <a:srgbClr val="F5F3DF"/>
                </a:solidFill>
                <a:latin typeface="Georgia" panose="02040502050405020303" pitchFamily="18" charset="0"/>
              </a:rPr>
              <a:t>контролировать внешние проявления своих эмоций.</a:t>
            </a:r>
          </a:p>
          <a:p>
            <a:pPr marL="360363">
              <a:tabLst>
                <a:tab pos="360363" algn="l"/>
              </a:tabLst>
            </a:pPr>
            <a:endParaRPr lang="ru-RU" sz="1600" dirty="0">
              <a:solidFill>
                <a:srgbClr val="F5F3DF"/>
              </a:solidFill>
              <a:latin typeface="Georgia" panose="02040502050405020303" pitchFamily="18" charset="0"/>
            </a:endParaRPr>
          </a:p>
          <a:p>
            <a:pPr marL="360363">
              <a:tabLst>
                <a:tab pos="360363" algn="l"/>
              </a:tabLst>
            </a:pPr>
            <a:r>
              <a:rPr lang="ru-RU" sz="1600" i="1" dirty="0">
                <a:solidFill>
                  <a:srgbClr val="F5F3DF"/>
                </a:solidFill>
                <a:latin typeface="Georgia" panose="02040502050405020303" pitchFamily="18" charset="0"/>
              </a:rPr>
              <a:t>В ходе работы с методикой </a:t>
            </a:r>
            <a:r>
              <a:rPr lang="ru-RU" sz="1600" i="1" dirty="0" smtClean="0">
                <a:solidFill>
                  <a:srgbClr val="F5F3DF"/>
                </a:solidFill>
                <a:latin typeface="Georgia" panose="02040502050405020303" pitchFamily="18" charset="0"/>
              </a:rPr>
              <a:t/>
            </a:r>
            <a:br>
              <a:rPr lang="ru-RU" sz="1600" i="1" dirty="0" smtClean="0">
                <a:solidFill>
                  <a:srgbClr val="F5F3DF"/>
                </a:solidFill>
                <a:latin typeface="Georgia" panose="02040502050405020303" pitchFamily="18" charset="0"/>
              </a:rPr>
            </a:br>
            <a:r>
              <a:rPr lang="ru-RU" sz="1600" i="1" dirty="0" smtClean="0">
                <a:solidFill>
                  <a:srgbClr val="F5F3DF"/>
                </a:solidFill>
                <a:latin typeface="Georgia" panose="02040502050405020303" pitchFamily="18" charset="0"/>
              </a:rPr>
              <a:t>(</a:t>
            </a:r>
            <a:r>
              <a:rPr lang="ru-RU" sz="1600" i="1" dirty="0">
                <a:solidFill>
                  <a:srgbClr val="F5F3DF"/>
                </a:solidFill>
                <a:latin typeface="Georgia" panose="02040502050405020303" pitchFamily="18" charset="0"/>
              </a:rPr>
              <a:t>с использованием шкалы </a:t>
            </a:r>
            <a:r>
              <a:rPr lang="ru-RU" sz="1600" i="1" dirty="0" err="1">
                <a:solidFill>
                  <a:srgbClr val="F5F3DF"/>
                </a:solidFill>
                <a:latin typeface="Georgia" panose="02040502050405020303" pitchFamily="18" charset="0"/>
              </a:rPr>
              <a:t>Лайкерта</a:t>
            </a:r>
            <a:r>
              <a:rPr lang="ru-RU" sz="1600" i="1" dirty="0">
                <a:solidFill>
                  <a:srgbClr val="F5F3DF"/>
                </a:solidFill>
                <a:latin typeface="Georgia" panose="02040502050405020303" pitchFamily="18" charset="0"/>
              </a:rPr>
              <a:t>) испытуемым предлагается оценить </a:t>
            </a:r>
            <a:br>
              <a:rPr lang="ru-RU" sz="1600" i="1" dirty="0">
                <a:solidFill>
                  <a:srgbClr val="F5F3DF"/>
                </a:solidFill>
                <a:latin typeface="Georgia" panose="02040502050405020303" pitchFamily="18" charset="0"/>
              </a:rPr>
            </a:br>
            <a:r>
              <a:rPr lang="ru-RU" sz="1600" i="1" dirty="0">
                <a:solidFill>
                  <a:srgbClr val="F5F3DF"/>
                </a:solidFill>
                <a:latin typeface="Georgia" panose="02040502050405020303" pitchFamily="18" charset="0"/>
              </a:rPr>
              <a:t>46 утверждений в соответствие со степенью согласия (несогласия) с ними.</a:t>
            </a:r>
            <a:endParaRPr lang="ru-RU" sz="1600" b="1" i="1" dirty="0">
              <a:solidFill>
                <a:srgbClr val="F5F3DF"/>
              </a:solidFill>
              <a:latin typeface="Georgia" panose="02040502050405020303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67" y="238128"/>
            <a:ext cx="602378" cy="18350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81" y="1972137"/>
            <a:ext cx="311130" cy="31298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01" y="3533742"/>
            <a:ext cx="311130" cy="31298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01" y="4782365"/>
            <a:ext cx="311130" cy="31298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750" y="1837047"/>
            <a:ext cx="311130" cy="31298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668" y="3642613"/>
            <a:ext cx="311130" cy="31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7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: фигура 18">
            <a:extLst>
              <a:ext uri="{FF2B5EF4-FFF2-40B4-BE49-F238E27FC236}">
                <a16:creationId xmlns:a16="http://schemas.microsoft.com/office/drawing/2014/main" xmlns="" id="{E05D172A-BAA0-44B8-8985-1A7B66F90E64}"/>
              </a:ext>
            </a:extLst>
          </p:cNvPr>
          <p:cNvSpPr/>
          <p:nvPr/>
        </p:nvSpPr>
        <p:spPr>
          <a:xfrm>
            <a:off x="14414" y="1231992"/>
            <a:ext cx="3531591" cy="5344586"/>
          </a:xfrm>
          <a:custGeom>
            <a:avLst/>
            <a:gdLst>
              <a:gd name="connsiteX0" fmla="*/ 3352070 w 4493112"/>
              <a:gd name="connsiteY0" fmla="*/ 242 h 3396750"/>
              <a:gd name="connsiteX1" fmla="*/ 4090737 w 4493112"/>
              <a:gd name="connsiteY1" fmla="*/ 184734 h 3396750"/>
              <a:gd name="connsiteX2" fmla="*/ 4273617 w 4493112"/>
              <a:gd name="connsiteY2" fmla="*/ 2745054 h 3396750"/>
              <a:gd name="connsiteX3" fmla="*/ 2204185 w 4493112"/>
              <a:gd name="connsiteY3" fmla="*/ 2735429 h 3396750"/>
              <a:gd name="connsiteX4" fmla="*/ 78722 w 4493112"/>
              <a:gd name="connsiteY4" fmla="*/ 3382812 h 3396750"/>
              <a:gd name="connsiteX5" fmla="*/ 0 w 4493112"/>
              <a:gd name="connsiteY5" fmla="*/ 3396750 h 3396750"/>
              <a:gd name="connsiteX6" fmla="*/ 0 w 4493112"/>
              <a:gd name="connsiteY6" fmla="*/ 216478 h 3396750"/>
              <a:gd name="connsiteX7" fmla="*/ 139994 w 4493112"/>
              <a:gd name="connsiteY7" fmla="*/ 214254 h 3396750"/>
              <a:gd name="connsiteX8" fmla="*/ 1241659 w 4493112"/>
              <a:gd name="connsiteY8" fmla="*/ 203985 h 3396750"/>
              <a:gd name="connsiteX9" fmla="*/ 3352070 w 4493112"/>
              <a:gd name="connsiteY9" fmla="*/ 242 h 3396750"/>
              <a:gd name="connsiteX0" fmla="*/ 3352070 w 4490751"/>
              <a:gd name="connsiteY0" fmla="*/ 242 h 3396750"/>
              <a:gd name="connsiteX1" fmla="*/ 4090737 w 4490751"/>
              <a:gd name="connsiteY1" fmla="*/ 184734 h 3396750"/>
              <a:gd name="connsiteX2" fmla="*/ 4273617 w 4490751"/>
              <a:gd name="connsiteY2" fmla="*/ 2745054 h 3396750"/>
              <a:gd name="connsiteX3" fmla="*/ 2238711 w 4490751"/>
              <a:gd name="connsiteY3" fmla="*/ 2961848 h 3396750"/>
              <a:gd name="connsiteX4" fmla="*/ 78722 w 4490751"/>
              <a:gd name="connsiteY4" fmla="*/ 3382812 h 3396750"/>
              <a:gd name="connsiteX5" fmla="*/ 0 w 4490751"/>
              <a:gd name="connsiteY5" fmla="*/ 3396750 h 3396750"/>
              <a:gd name="connsiteX6" fmla="*/ 0 w 4490751"/>
              <a:gd name="connsiteY6" fmla="*/ 216478 h 3396750"/>
              <a:gd name="connsiteX7" fmla="*/ 139994 w 4490751"/>
              <a:gd name="connsiteY7" fmla="*/ 214254 h 3396750"/>
              <a:gd name="connsiteX8" fmla="*/ 1241659 w 4490751"/>
              <a:gd name="connsiteY8" fmla="*/ 203985 h 3396750"/>
              <a:gd name="connsiteX9" fmla="*/ 3352070 w 4490751"/>
              <a:gd name="connsiteY9" fmla="*/ 242 h 3396750"/>
              <a:gd name="connsiteX0" fmla="*/ 3352070 w 4492775"/>
              <a:gd name="connsiteY0" fmla="*/ 242 h 3396750"/>
              <a:gd name="connsiteX1" fmla="*/ 4090737 w 4492775"/>
              <a:gd name="connsiteY1" fmla="*/ 184734 h 3396750"/>
              <a:gd name="connsiteX2" fmla="*/ 4273617 w 4492775"/>
              <a:gd name="connsiteY2" fmla="*/ 2745054 h 3396750"/>
              <a:gd name="connsiteX3" fmla="*/ 2209118 w 4492775"/>
              <a:gd name="connsiteY3" fmla="*/ 2908423 h 3396750"/>
              <a:gd name="connsiteX4" fmla="*/ 78722 w 4492775"/>
              <a:gd name="connsiteY4" fmla="*/ 3382812 h 3396750"/>
              <a:gd name="connsiteX5" fmla="*/ 0 w 4492775"/>
              <a:gd name="connsiteY5" fmla="*/ 3396750 h 3396750"/>
              <a:gd name="connsiteX6" fmla="*/ 0 w 4492775"/>
              <a:gd name="connsiteY6" fmla="*/ 216478 h 3396750"/>
              <a:gd name="connsiteX7" fmla="*/ 139994 w 4492775"/>
              <a:gd name="connsiteY7" fmla="*/ 214254 h 3396750"/>
              <a:gd name="connsiteX8" fmla="*/ 1241659 w 4492775"/>
              <a:gd name="connsiteY8" fmla="*/ 203985 h 3396750"/>
              <a:gd name="connsiteX9" fmla="*/ 3352070 w 4492775"/>
              <a:gd name="connsiteY9" fmla="*/ 242 h 3396750"/>
              <a:gd name="connsiteX0" fmla="*/ 3386596 w 4400423"/>
              <a:gd name="connsiteY0" fmla="*/ 129950 h 3434873"/>
              <a:gd name="connsiteX1" fmla="*/ 4090737 w 4400423"/>
              <a:gd name="connsiteY1" fmla="*/ 222857 h 3434873"/>
              <a:gd name="connsiteX2" fmla="*/ 4273617 w 4400423"/>
              <a:gd name="connsiteY2" fmla="*/ 2783177 h 3434873"/>
              <a:gd name="connsiteX3" fmla="*/ 2209118 w 4400423"/>
              <a:gd name="connsiteY3" fmla="*/ 2946546 h 3434873"/>
              <a:gd name="connsiteX4" fmla="*/ 78722 w 4400423"/>
              <a:gd name="connsiteY4" fmla="*/ 3420935 h 3434873"/>
              <a:gd name="connsiteX5" fmla="*/ 0 w 4400423"/>
              <a:gd name="connsiteY5" fmla="*/ 3434873 h 3434873"/>
              <a:gd name="connsiteX6" fmla="*/ 0 w 4400423"/>
              <a:gd name="connsiteY6" fmla="*/ 254601 h 3434873"/>
              <a:gd name="connsiteX7" fmla="*/ 139994 w 4400423"/>
              <a:gd name="connsiteY7" fmla="*/ 252377 h 3434873"/>
              <a:gd name="connsiteX8" fmla="*/ 1241659 w 4400423"/>
              <a:gd name="connsiteY8" fmla="*/ 242108 h 3434873"/>
              <a:gd name="connsiteX9" fmla="*/ 3386596 w 4400423"/>
              <a:gd name="connsiteY9" fmla="*/ 129950 h 343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0423" h="3434873">
                <a:moveTo>
                  <a:pt x="3386596" y="129950"/>
                </a:moveTo>
                <a:cubicBezTo>
                  <a:pt x="3700711" y="133718"/>
                  <a:pt x="3942900" y="-219348"/>
                  <a:pt x="4090737" y="222857"/>
                </a:cubicBezTo>
                <a:cubicBezTo>
                  <a:pt x="4238574" y="665062"/>
                  <a:pt x="4587220" y="2329229"/>
                  <a:pt x="4273617" y="2783177"/>
                </a:cubicBezTo>
                <a:cubicBezTo>
                  <a:pt x="3960014" y="3237125"/>
                  <a:pt x="2823531" y="2827835"/>
                  <a:pt x="2209118" y="2946546"/>
                </a:cubicBezTo>
                <a:lnTo>
                  <a:pt x="78722" y="3420935"/>
                </a:lnTo>
                <a:lnTo>
                  <a:pt x="0" y="3434873"/>
                </a:lnTo>
                <a:lnTo>
                  <a:pt x="0" y="254601"/>
                </a:lnTo>
                <a:lnTo>
                  <a:pt x="139994" y="252377"/>
                </a:lnTo>
                <a:lnTo>
                  <a:pt x="1241659" y="242108"/>
                </a:lnTo>
                <a:cubicBezTo>
                  <a:pt x="1740167" y="237696"/>
                  <a:pt x="2695542" y="121661"/>
                  <a:pt x="3386596" y="129950"/>
                </a:cubicBezTo>
                <a:close/>
              </a:path>
            </a:pathLst>
          </a:custGeom>
          <a:gradFill flip="none" rotWithShape="1">
            <a:gsLst>
              <a:gs pos="69000">
                <a:srgbClr val="0F2061">
                  <a:alpha val="64000"/>
                </a:srgbClr>
              </a:gs>
              <a:gs pos="19000">
                <a:srgbClr val="C00000">
                  <a:alpha val="62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269875" indent="-92075"/>
            <a:endParaRPr lang="ru-RU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Полилиния: фигура 14">
            <a:extLst>
              <a:ext uri="{FF2B5EF4-FFF2-40B4-BE49-F238E27FC236}">
                <a16:creationId xmlns:a16="http://schemas.microsoft.com/office/drawing/2014/main" xmlns="" id="{F0E21BEF-A07B-4E4C-B503-47C49BEF5C82}"/>
              </a:ext>
            </a:extLst>
          </p:cNvPr>
          <p:cNvSpPr/>
          <p:nvPr/>
        </p:nvSpPr>
        <p:spPr>
          <a:xfrm>
            <a:off x="0" y="0"/>
            <a:ext cx="7623958" cy="1056905"/>
          </a:xfrm>
          <a:custGeom>
            <a:avLst/>
            <a:gdLst>
              <a:gd name="connsiteX0" fmla="*/ 1 w 4049545"/>
              <a:gd name="connsiteY0" fmla="*/ 0 h 1745812"/>
              <a:gd name="connsiteX1" fmla="*/ 3806143 w 4049545"/>
              <a:gd name="connsiteY1" fmla="*/ 0 h 1745812"/>
              <a:gd name="connsiteX2" fmla="*/ 3828585 w 4049545"/>
              <a:gd name="connsiteY2" fmla="*/ 14696 h 1745812"/>
              <a:gd name="connsiteX3" fmla="*/ 3763927 w 4049545"/>
              <a:gd name="connsiteY3" fmla="*/ 1244008 h 1745812"/>
              <a:gd name="connsiteX4" fmla="*/ 1912407 w 4049545"/>
              <a:gd name="connsiteY4" fmla="*/ 1455540 h 1745812"/>
              <a:gd name="connsiteX5" fmla="*/ 68472 w 4049545"/>
              <a:gd name="connsiteY5" fmla="*/ 1741701 h 1745812"/>
              <a:gd name="connsiteX6" fmla="*/ 0 w 4049545"/>
              <a:gd name="connsiteY6" fmla="*/ 1707518 h 1745812"/>
              <a:gd name="connsiteX7" fmla="*/ 0 w 4049545"/>
              <a:gd name="connsiteY7" fmla="*/ 467 h 1745812"/>
              <a:gd name="connsiteX0" fmla="*/ 1 w 4050370"/>
              <a:gd name="connsiteY0" fmla="*/ 0 h 1741701"/>
              <a:gd name="connsiteX1" fmla="*/ 3806143 w 4050370"/>
              <a:gd name="connsiteY1" fmla="*/ 0 h 1741701"/>
              <a:gd name="connsiteX2" fmla="*/ 3828585 w 4050370"/>
              <a:gd name="connsiteY2" fmla="*/ 14696 h 1741701"/>
              <a:gd name="connsiteX3" fmla="*/ 3765915 w 4050370"/>
              <a:gd name="connsiteY3" fmla="*/ 1347044 h 1741701"/>
              <a:gd name="connsiteX4" fmla="*/ 1912407 w 4050370"/>
              <a:gd name="connsiteY4" fmla="*/ 1455540 h 1741701"/>
              <a:gd name="connsiteX5" fmla="*/ 68472 w 4050370"/>
              <a:gd name="connsiteY5" fmla="*/ 1741701 h 1741701"/>
              <a:gd name="connsiteX6" fmla="*/ 0 w 4050370"/>
              <a:gd name="connsiteY6" fmla="*/ 1707518 h 1741701"/>
              <a:gd name="connsiteX7" fmla="*/ 0 w 4050370"/>
              <a:gd name="connsiteY7" fmla="*/ 467 h 1741701"/>
              <a:gd name="connsiteX8" fmla="*/ 1 w 4050370"/>
              <a:gd name="connsiteY8" fmla="*/ 0 h 1741701"/>
              <a:gd name="connsiteX0" fmla="*/ 1 w 4050588"/>
              <a:gd name="connsiteY0" fmla="*/ 0 h 1741701"/>
              <a:gd name="connsiteX1" fmla="*/ 3806143 w 4050588"/>
              <a:gd name="connsiteY1" fmla="*/ 0 h 1741701"/>
              <a:gd name="connsiteX2" fmla="*/ 3828585 w 4050588"/>
              <a:gd name="connsiteY2" fmla="*/ 14696 h 1741701"/>
              <a:gd name="connsiteX3" fmla="*/ 3765915 w 4050588"/>
              <a:gd name="connsiteY3" fmla="*/ 1347044 h 1741701"/>
              <a:gd name="connsiteX4" fmla="*/ 1908431 w 4050588"/>
              <a:gd name="connsiteY4" fmla="*/ 1368355 h 1741701"/>
              <a:gd name="connsiteX5" fmla="*/ 68472 w 4050588"/>
              <a:gd name="connsiteY5" fmla="*/ 1741701 h 1741701"/>
              <a:gd name="connsiteX6" fmla="*/ 0 w 4050588"/>
              <a:gd name="connsiteY6" fmla="*/ 1707518 h 1741701"/>
              <a:gd name="connsiteX7" fmla="*/ 0 w 4050588"/>
              <a:gd name="connsiteY7" fmla="*/ 467 h 1741701"/>
              <a:gd name="connsiteX8" fmla="*/ 1 w 4050588"/>
              <a:gd name="connsiteY8" fmla="*/ 0 h 1741701"/>
              <a:gd name="connsiteX0" fmla="*/ 1 w 4050588"/>
              <a:gd name="connsiteY0" fmla="*/ 0 h 1741701"/>
              <a:gd name="connsiteX1" fmla="*/ 3806143 w 4050588"/>
              <a:gd name="connsiteY1" fmla="*/ 0 h 1741701"/>
              <a:gd name="connsiteX2" fmla="*/ 3828585 w 4050588"/>
              <a:gd name="connsiteY2" fmla="*/ 14696 h 1741701"/>
              <a:gd name="connsiteX3" fmla="*/ 3765915 w 4050588"/>
              <a:gd name="connsiteY3" fmla="*/ 1347044 h 1741701"/>
              <a:gd name="connsiteX4" fmla="*/ 1908431 w 4050588"/>
              <a:gd name="connsiteY4" fmla="*/ 1368355 h 1741701"/>
              <a:gd name="connsiteX5" fmla="*/ 68472 w 4050588"/>
              <a:gd name="connsiteY5" fmla="*/ 1741701 h 1741701"/>
              <a:gd name="connsiteX6" fmla="*/ 0 w 4050588"/>
              <a:gd name="connsiteY6" fmla="*/ 1707518 h 1741701"/>
              <a:gd name="connsiteX7" fmla="*/ 0 w 4050588"/>
              <a:gd name="connsiteY7" fmla="*/ 467 h 1741701"/>
              <a:gd name="connsiteX8" fmla="*/ 1 w 4050588"/>
              <a:gd name="connsiteY8" fmla="*/ 0 h 1741701"/>
              <a:gd name="connsiteX0" fmla="*/ 1 w 3938512"/>
              <a:gd name="connsiteY0" fmla="*/ 0 h 1741701"/>
              <a:gd name="connsiteX1" fmla="*/ 3806143 w 3938512"/>
              <a:gd name="connsiteY1" fmla="*/ 0 h 1741701"/>
              <a:gd name="connsiteX2" fmla="*/ 3828585 w 3938512"/>
              <a:gd name="connsiteY2" fmla="*/ 14696 h 1741701"/>
              <a:gd name="connsiteX3" fmla="*/ 3298685 w 3938512"/>
              <a:gd name="connsiteY3" fmla="*/ 1291563 h 1741701"/>
              <a:gd name="connsiteX4" fmla="*/ 1908431 w 3938512"/>
              <a:gd name="connsiteY4" fmla="*/ 1368355 h 1741701"/>
              <a:gd name="connsiteX5" fmla="*/ 68472 w 3938512"/>
              <a:gd name="connsiteY5" fmla="*/ 1741701 h 1741701"/>
              <a:gd name="connsiteX6" fmla="*/ 0 w 3938512"/>
              <a:gd name="connsiteY6" fmla="*/ 1707518 h 1741701"/>
              <a:gd name="connsiteX7" fmla="*/ 0 w 3938512"/>
              <a:gd name="connsiteY7" fmla="*/ 467 h 1741701"/>
              <a:gd name="connsiteX8" fmla="*/ 1 w 3938512"/>
              <a:gd name="connsiteY8" fmla="*/ 0 h 174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8512" h="1741701">
                <a:moveTo>
                  <a:pt x="1" y="0"/>
                </a:moveTo>
                <a:lnTo>
                  <a:pt x="3806143" y="0"/>
                </a:lnTo>
                <a:lnTo>
                  <a:pt x="3828585" y="14696"/>
                </a:lnTo>
                <a:cubicBezTo>
                  <a:pt x="4175537" y="284815"/>
                  <a:pt x="3618711" y="1065953"/>
                  <a:pt x="3298685" y="1291563"/>
                </a:cubicBezTo>
                <a:cubicBezTo>
                  <a:pt x="2978659" y="1517173"/>
                  <a:pt x="2446800" y="1293332"/>
                  <a:pt x="1908431" y="1368355"/>
                </a:cubicBezTo>
                <a:cubicBezTo>
                  <a:pt x="1370062" y="1443378"/>
                  <a:pt x="1347188" y="1576371"/>
                  <a:pt x="68472" y="1741701"/>
                </a:cubicBezTo>
                <a:lnTo>
                  <a:pt x="0" y="1707518"/>
                </a:lnTo>
                <a:lnTo>
                  <a:pt x="0" y="467"/>
                </a:lnTo>
                <a:cubicBezTo>
                  <a:pt x="0" y="311"/>
                  <a:pt x="1" y="156"/>
                  <a:pt x="1" y="0"/>
                </a:cubicBezTo>
                <a:close/>
              </a:path>
            </a:pathLst>
          </a:custGeom>
          <a:gradFill flip="none" rotWithShape="1">
            <a:gsLst>
              <a:gs pos="79000">
                <a:srgbClr val="0F2061">
                  <a:alpha val="55000"/>
                </a:srgbClr>
              </a:gs>
              <a:gs pos="0">
                <a:srgbClr val="860000">
                  <a:alpha val="92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269875"/>
            <a:endParaRPr lang="ru-RU" sz="900" b="1" dirty="0" smtClean="0">
              <a:latin typeface="Book Antiqua" panose="02040602050305030304" pitchFamily="18" charset="0"/>
            </a:endParaRPr>
          </a:p>
          <a:p>
            <a:pPr marL="269875"/>
            <a:r>
              <a:rPr lang="ru-RU" b="1" dirty="0" smtClean="0">
                <a:latin typeface="Book Antiqua" panose="02040602050305030304" pitchFamily="18" charset="0"/>
              </a:rPr>
              <a:t>         </a:t>
            </a:r>
            <a:r>
              <a:rPr lang="ru-RU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МЕТОДЫ ИССЛЕДОВАНИЯ</a:t>
            </a:r>
            <a:r>
              <a:rPr lang="ru-RU" b="1" dirty="0">
                <a:solidFill>
                  <a:srgbClr val="EBE7BF"/>
                </a:solidFill>
                <a:latin typeface="Book Antiqua" panose="02040602050305030304" pitchFamily="18" charset="0"/>
              </a:rPr>
              <a:t/>
            </a:r>
            <a:br>
              <a:rPr lang="ru-RU" b="1" dirty="0">
                <a:solidFill>
                  <a:srgbClr val="EBE7BF"/>
                </a:solidFill>
                <a:latin typeface="Book Antiqua" panose="02040602050305030304" pitchFamily="18" charset="0"/>
              </a:rPr>
            </a:br>
            <a:r>
              <a:rPr lang="ru-RU" b="1" dirty="0" smtClean="0">
                <a:solidFill>
                  <a:srgbClr val="EBE7BF"/>
                </a:solidFill>
                <a:latin typeface="Book Antiqua" panose="02040602050305030304" pitchFamily="18" charset="0"/>
              </a:rPr>
              <a:t>         </a:t>
            </a:r>
            <a:endParaRPr lang="ru-RU" sz="2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0284774" y="30039"/>
            <a:ext cx="1463857" cy="1807008"/>
            <a:chOff x="9637411" y="-54927"/>
            <a:chExt cx="1463857" cy="1807008"/>
          </a:xfrm>
        </p:grpSpPr>
        <p:sp>
          <p:nvSpPr>
            <p:cNvPr id="2" name="Овал 1"/>
            <p:cNvSpPr/>
            <p:nvPr/>
          </p:nvSpPr>
          <p:spPr>
            <a:xfrm>
              <a:off x="9733020" y="244915"/>
              <a:ext cx="1211282" cy="1207324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solidFill>
                <a:srgbClr val="0F2061">
                  <a:alpha val="4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37411" y="-54927"/>
              <a:ext cx="1463857" cy="1807008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51" y="344946"/>
            <a:ext cx="602378" cy="18350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0" y="1971564"/>
            <a:ext cx="311130" cy="312982"/>
          </a:xfrm>
          <a:prstGeom prst="rect">
            <a:avLst/>
          </a:prstGeom>
        </p:spPr>
      </p:pic>
      <p:sp>
        <p:nvSpPr>
          <p:cNvPr id="15" name="Скругленный прямоугольник 16">
            <a:extLst>
              <a:ext uri="{FF2B5EF4-FFF2-40B4-BE49-F238E27FC236}">
                <a16:creationId xmlns:a16="http://schemas.microsoft.com/office/drawing/2014/main" xmlns="" id="{616897B6-FE45-422D-9F6D-A4251E463CFE}"/>
              </a:ext>
            </a:extLst>
          </p:cNvPr>
          <p:cNvSpPr/>
          <p:nvPr/>
        </p:nvSpPr>
        <p:spPr>
          <a:xfrm>
            <a:off x="4053189" y="1490668"/>
            <a:ext cx="3319674" cy="4644916"/>
          </a:xfrm>
          <a:custGeom>
            <a:avLst/>
            <a:gdLst>
              <a:gd name="connsiteX0" fmla="*/ 0 w 5337680"/>
              <a:gd name="connsiteY0" fmla="*/ 889631 h 5675293"/>
              <a:gd name="connsiteX1" fmla="*/ 889631 w 5337680"/>
              <a:gd name="connsiteY1" fmla="*/ 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52966 w 5337680"/>
              <a:gd name="connsiteY1" fmla="*/ 30480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337680 w 5337680"/>
              <a:gd name="connsiteY4" fmla="*/ 4785662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0 w 5337680"/>
              <a:gd name="connsiteY7" fmla="*/ 4785662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48049 w 5337680"/>
              <a:gd name="connsiteY5" fmla="*/ 5675293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913382 w 5337680"/>
              <a:gd name="connsiteY1" fmla="*/ 178130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89631 h 5675293"/>
              <a:gd name="connsiteX1" fmla="*/ 1764447 w 5337680"/>
              <a:gd name="connsiteY1" fmla="*/ 150421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893065 h 5678727"/>
              <a:gd name="connsiteX1" fmla="*/ 1332977 w 5337680"/>
              <a:gd name="connsiteY1" fmla="*/ 145938 h 5678727"/>
              <a:gd name="connsiteX2" fmla="*/ 4448049 w 5337680"/>
              <a:gd name="connsiteY2" fmla="*/ 3434 h 5678727"/>
              <a:gd name="connsiteX3" fmla="*/ 5337680 w 5337680"/>
              <a:gd name="connsiteY3" fmla="*/ 893065 h 5678727"/>
              <a:gd name="connsiteX4" fmla="*/ 5159550 w 5337680"/>
              <a:gd name="connsiteY4" fmla="*/ 4745553 h 5678727"/>
              <a:gd name="connsiteX5" fmla="*/ 4455966 w 5337680"/>
              <a:gd name="connsiteY5" fmla="*/ 5579766 h 5678727"/>
              <a:gd name="connsiteX6" fmla="*/ 889631 w 5337680"/>
              <a:gd name="connsiteY6" fmla="*/ 5678727 h 5678727"/>
              <a:gd name="connsiteX7" fmla="*/ 158338 w 5337680"/>
              <a:gd name="connsiteY7" fmla="*/ 4765345 h 5678727"/>
              <a:gd name="connsiteX8" fmla="*/ 0 w 5337680"/>
              <a:gd name="connsiteY8" fmla="*/ 893065 h 5678727"/>
              <a:gd name="connsiteX0" fmla="*/ 0 w 5337680"/>
              <a:gd name="connsiteY0" fmla="*/ 889631 h 5675293"/>
              <a:gd name="connsiteX1" fmla="*/ 1332977 w 5337680"/>
              <a:gd name="connsiteY1" fmla="*/ 142504 h 5675293"/>
              <a:gd name="connsiteX2" fmla="*/ 4448049 w 5337680"/>
              <a:gd name="connsiteY2" fmla="*/ 0 h 5675293"/>
              <a:gd name="connsiteX3" fmla="*/ 5337680 w 5337680"/>
              <a:gd name="connsiteY3" fmla="*/ 889631 h 5675293"/>
              <a:gd name="connsiteX4" fmla="*/ 5159550 w 5337680"/>
              <a:gd name="connsiteY4" fmla="*/ 4742119 h 5675293"/>
              <a:gd name="connsiteX5" fmla="*/ 4455966 w 5337680"/>
              <a:gd name="connsiteY5" fmla="*/ 5576332 h 5675293"/>
              <a:gd name="connsiteX6" fmla="*/ 889631 w 5337680"/>
              <a:gd name="connsiteY6" fmla="*/ 5675293 h 5675293"/>
              <a:gd name="connsiteX7" fmla="*/ 158338 w 5337680"/>
              <a:gd name="connsiteY7" fmla="*/ 4761911 h 5675293"/>
              <a:gd name="connsiteX8" fmla="*/ 0 w 5337680"/>
              <a:gd name="connsiteY8" fmla="*/ 889631 h 5675293"/>
              <a:gd name="connsiteX0" fmla="*/ 0 w 5337680"/>
              <a:gd name="connsiteY0" fmla="*/ 921299 h 5706961"/>
              <a:gd name="connsiteX1" fmla="*/ 1234016 w 5337680"/>
              <a:gd name="connsiteY1" fmla="*/ 0 h 5706961"/>
              <a:gd name="connsiteX2" fmla="*/ 4448049 w 5337680"/>
              <a:gd name="connsiteY2" fmla="*/ 31668 h 5706961"/>
              <a:gd name="connsiteX3" fmla="*/ 5337680 w 5337680"/>
              <a:gd name="connsiteY3" fmla="*/ 921299 h 5706961"/>
              <a:gd name="connsiteX4" fmla="*/ 5159550 w 5337680"/>
              <a:gd name="connsiteY4" fmla="*/ 4773787 h 5706961"/>
              <a:gd name="connsiteX5" fmla="*/ 4455966 w 5337680"/>
              <a:gd name="connsiteY5" fmla="*/ 5608000 h 5706961"/>
              <a:gd name="connsiteX6" fmla="*/ 889631 w 5337680"/>
              <a:gd name="connsiteY6" fmla="*/ 5706961 h 5706961"/>
              <a:gd name="connsiteX7" fmla="*/ 158338 w 5337680"/>
              <a:gd name="connsiteY7" fmla="*/ 4793579 h 5706961"/>
              <a:gd name="connsiteX8" fmla="*/ 0 w 5337680"/>
              <a:gd name="connsiteY8" fmla="*/ 921299 h 5706961"/>
              <a:gd name="connsiteX0" fmla="*/ 0 w 5300362"/>
              <a:gd name="connsiteY0" fmla="*/ 921299 h 5706961"/>
              <a:gd name="connsiteX1" fmla="*/ 1234016 w 5300362"/>
              <a:gd name="connsiteY1" fmla="*/ 0 h 5706961"/>
              <a:gd name="connsiteX2" fmla="*/ 4448049 w 5300362"/>
              <a:gd name="connsiteY2" fmla="*/ 31668 h 5706961"/>
              <a:gd name="connsiteX3" fmla="*/ 5290179 w 5300362"/>
              <a:gd name="connsiteY3" fmla="*/ 1131096 h 5706961"/>
              <a:gd name="connsiteX4" fmla="*/ 5159550 w 5300362"/>
              <a:gd name="connsiteY4" fmla="*/ 4773787 h 5706961"/>
              <a:gd name="connsiteX5" fmla="*/ 4455966 w 5300362"/>
              <a:gd name="connsiteY5" fmla="*/ 5608000 h 5706961"/>
              <a:gd name="connsiteX6" fmla="*/ 889631 w 5300362"/>
              <a:gd name="connsiteY6" fmla="*/ 5706961 h 5706961"/>
              <a:gd name="connsiteX7" fmla="*/ 158338 w 5300362"/>
              <a:gd name="connsiteY7" fmla="*/ 4793579 h 5706961"/>
              <a:gd name="connsiteX8" fmla="*/ 0 w 5300362"/>
              <a:gd name="connsiteY8" fmla="*/ 921299 h 5706961"/>
              <a:gd name="connsiteX0" fmla="*/ 127564 w 5427926"/>
              <a:gd name="connsiteY0" fmla="*/ 921299 h 5706961"/>
              <a:gd name="connsiteX1" fmla="*/ 1361580 w 5427926"/>
              <a:gd name="connsiteY1" fmla="*/ 0 h 5706961"/>
              <a:gd name="connsiteX2" fmla="*/ 4575613 w 5427926"/>
              <a:gd name="connsiteY2" fmla="*/ 31668 h 5706961"/>
              <a:gd name="connsiteX3" fmla="*/ 5417743 w 5427926"/>
              <a:gd name="connsiteY3" fmla="*/ 1131096 h 5706961"/>
              <a:gd name="connsiteX4" fmla="*/ 5287114 w 5427926"/>
              <a:gd name="connsiteY4" fmla="*/ 4773787 h 5706961"/>
              <a:gd name="connsiteX5" fmla="*/ 4583530 w 5427926"/>
              <a:gd name="connsiteY5" fmla="*/ 5608000 h 5706961"/>
              <a:gd name="connsiteX6" fmla="*/ 1017195 w 5427926"/>
              <a:gd name="connsiteY6" fmla="*/ 5706961 h 5706961"/>
              <a:gd name="connsiteX7" fmla="*/ 95897 w 5427926"/>
              <a:gd name="connsiteY7" fmla="*/ 4991501 h 5706961"/>
              <a:gd name="connsiteX8" fmla="*/ 127564 w 5427926"/>
              <a:gd name="connsiteY8" fmla="*/ 921299 h 5706961"/>
              <a:gd name="connsiteX0" fmla="*/ 75074 w 5375436"/>
              <a:gd name="connsiteY0" fmla="*/ 921299 h 5706961"/>
              <a:gd name="connsiteX1" fmla="*/ 1309090 w 5375436"/>
              <a:gd name="connsiteY1" fmla="*/ 0 h 5706961"/>
              <a:gd name="connsiteX2" fmla="*/ 4523123 w 5375436"/>
              <a:gd name="connsiteY2" fmla="*/ 31668 h 5706961"/>
              <a:gd name="connsiteX3" fmla="*/ 5365253 w 5375436"/>
              <a:gd name="connsiteY3" fmla="*/ 1131096 h 5706961"/>
              <a:gd name="connsiteX4" fmla="*/ 5234624 w 5375436"/>
              <a:gd name="connsiteY4" fmla="*/ 4773787 h 5706961"/>
              <a:gd name="connsiteX5" fmla="*/ 4531040 w 5375436"/>
              <a:gd name="connsiteY5" fmla="*/ 5608000 h 5706961"/>
              <a:gd name="connsiteX6" fmla="*/ 964705 w 5375436"/>
              <a:gd name="connsiteY6" fmla="*/ 5706961 h 5706961"/>
              <a:gd name="connsiteX7" fmla="*/ 110700 w 5375436"/>
              <a:gd name="connsiteY7" fmla="*/ 4991501 h 5706961"/>
              <a:gd name="connsiteX8" fmla="*/ 75074 w 5375436"/>
              <a:gd name="connsiteY8" fmla="*/ 921299 h 570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5436" h="5706961">
                <a:moveTo>
                  <a:pt x="75074" y="921299"/>
                </a:moveTo>
                <a:cubicBezTo>
                  <a:pt x="75074" y="429969"/>
                  <a:pt x="505043" y="7917"/>
                  <a:pt x="1309090" y="0"/>
                </a:cubicBezTo>
                <a:lnTo>
                  <a:pt x="4523123" y="31668"/>
                </a:lnTo>
                <a:cubicBezTo>
                  <a:pt x="5014453" y="31668"/>
                  <a:pt x="5365253" y="639766"/>
                  <a:pt x="5365253" y="1131096"/>
                </a:cubicBezTo>
                <a:cubicBezTo>
                  <a:pt x="5305876" y="2415259"/>
                  <a:pt x="5491923" y="3489624"/>
                  <a:pt x="5234624" y="4773787"/>
                </a:cubicBezTo>
                <a:cubicBezTo>
                  <a:pt x="5234624" y="5265117"/>
                  <a:pt x="5022370" y="5608000"/>
                  <a:pt x="4531040" y="5608000"/>
                </a:cubicBezTo>
                <a:cubicBezTo>
                  <a:pt x="3278927" y="5288685"/>
                  <a:pt x="2153483" y="5673974"/>
                  <a:pt x="964705" y="5706961"/>
                </a:cubicBezTo>
                <a:cubicBezTo>
                  <a:pt x="473375" y="5706961"/>
                  <a:pt x="110700" y="5482831"/>
                  <a:pt x="110700" y="4991501"/>
                </a:cubicBezTo>
                <a:cubicBezTo>
                  <a:pt x="-143959" y="3700741"/>
                  <a:pt x="127853" y="2212059"/>
                  <a:pt x="75074" y="921299"/>
                </a:cubicBezTo>
                <a:close/>
              </a:path>
            </a:pathLst>
          </a:custGeom>
          <a:gradFill>
            <a:gsLst>
              <a:gs pos="39000">
                <a:srgbClr val="0F2061">
                  <a:alpha val="49000"/>
                </a:srgbClr>
              </a:gs>
              <a:gs pos="77000">
                <a:srgbClr val="860000">
                  <a:alpha val="92000"/>
                  <a:lumMod val="82000"/>
                </a:srgb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/>
          </a:p>
        </p:txBody>
      </p:sp>
      <p:sp>
        <p:nvSpPr>
          <p:cNvPr id="17" name="Полилиния: фигура 18">
            <a:extLst>
              <a:ext uri="{FF2B5EF4-FFF2-40B4-BE49-F238E27FC236}">
                <a16:creationId xmlns:a16="http://schemas.microsoft.com/office/drawing/2014/main" xmlns="" id="{E05D172A-BAA0-44B8-8985-1A7B66F90E64}"/>
              </a:ext>
            </a:extLst>
          </p:cNvPr>
          <p:cNvSpPr/>
          <p:nvPr/>
        </p:nvSpPr>
        <p:spPr>
          <a:xfrm flipH="1">
            <a:off x="8577313" y="1175656"/>
            <a:ext cx="3606140" cy="5622671"/>
          </a:xfrm>
          <a:custGeom>
            <a:avLst/>
            <a:gdLst>
              <a:gd name="connsiteX0" fmla="*/ 3352070 w 4493112"/>
              <a:gd name="connsiteY0" fmla="*/ 242 h 3396750"/>
              <a:gd name="connsiteX1" fmla="*/ 4090737 w 4493112"/>
              <a:gd name="connsiteY1" fmla="*/ 184734 h 3396750"/>
              <a:gd name="connsiteX2" fmla="*/ 4273617 w 4493112"/>
              <a:gd name="connsiteY2" fmla="*/ 2745054 h 3396750"/>
              <a:gd name="connsiteX3" fmla="*/ 2204185 w 4493112"/>
              <a:gd name="connsiteY3" fmla="*/ 2735429 h 3396750"/>
              <a:gd name="connsiteX4" fmla="*/ 78722 w 4493112"/>
              <a:gd name="connsiteY4" fmla="*/ 3382812 h 3396750"/>
              <a:gd name="connsiteX5" fmla="*/ 0 w 4493112"/>
              <a:gd name="connsiteY5" fmla="*/ 3396750 h 3396750"/>
              <a:gd name="connsiteX6" fmla="*/ 0 w 4493112"/>
              <a:gd name="connsiteY6" fmla="*/ 216478 h 3396750"/>
              <a:gd name="connsiteX7" fmla="*/ 139994 w 4493112"/>
              <a:gd name="connsiteY7" fmla="*/ 214254 h 3396750"/>
              <a:gd name="connsiteX8" fmla="*/ 1241659 w 4493112"/>
              <a:gd name="connsiteY8" fmla="*/ 203985 h 3396750"/>
              <a:gd name="connsiteX9" fmla="*/ 3352070 w 4493112"/>
              <a:gd name="connsiteY9" fmla="*/ 242 h 3396750"/>
              <a:gd name="connsiteX0" fmla="*/ 3352070 w 4490751"/>
              <a:gd name="connsiteY0" fmla="*/ 242 h 3396750"/>
              <a:gd name="connsiteX1" fmla="*/ 4090737 w 4490751"/>
              <a:gd name="connsiteY1" fmla="*/ 184734 h 3396750"/>
              <a:gd name="connsiteX2" fmla="*/ 4273617 w 4490751"/>
              <a:gd name="connsiteY2" fmla="*/ 2745054 h 3396750"/>
              <a:gd name="connsiteX3" fmla="*/ 2238711 w 4490751"/>
              <a:gd name="connsiteY3" fmla="*/ 2961848 h 3396750"/>
              <a:gd name="connsiteX4" fmla="*/ 78722 w 4490751"/>
              <a:gd name="connsiteY4" fmla="*/ 3382812 h 3396750"/>
              <a:gd name="connsiteX5" fmla="*/ 0 w 4490751"/>
              <a:gd name="connsiteY5" fmla="*/ 3396750 h 3396750"/>
              <a:gd name="connsiteX6" fmla="*/ 0 w 4490751"/>
              <a:gd name="connsiteY6" fmla="*/ 216478 h 3396750"/>
              <a:gd name="connsiteX7" fmla="*/ 139994 w 4490751"/>
              <a:gd name="connsiteY7" fmla="*/ 214254 h 3396750"/>
              <a:gd name="connsiteX8" fmla="*/ 1241659 w 4490751"/>
              <a:gd name="connsiteY8" fmla="*/ 203985 h 3396750"/>
              <a:gd name="connsiteX9" fmla="*/ 3352070 w 4490751"/>
              <a:gd name="connsiteY9" fmla="*/ 242 h 3396750"/>
              <a:gd name="connsiteX0" fmla="*/ 3352070 w 4492775"/>
              <a:gd name="connsiteY0" fmla="*/ 242 h 3396750"/>
              <a:gd name="connsiteX1" fmla="*/ 4090737 w 4492775"/>
              <a:gd name="connsiteY1" fmla="*/ 184734 h 3396750"/>
              <a:gd name="connsiteX2" fmla="*/ 4273617 w 4492775"/>
              <a:gd name="connsiteY2" fmla="*/ 2745054 h 3396750"/>
              <a:gd name="connsiteX3" fmla="*/ 2209118 w 4492775"/>
              <a:gd name="connsiteY3" fmla="*/ 2908423 h 3396750"/>
              <a:gd name="connsiteX4" fmla="*/ 78722 w 4492775"/>
              <a:gd name="connsiteY4" fmla="*/ 3382812 h 3396750"/>
              <a:gd name="connsiteX5" fmla="*/ 0 w 4492775"/>
              <a:gd name="connsiteY5" fmla="*/ 3396750 h 3396750"/>
              <a:gd name="connsiteX6" fmla="*/ 0 w 4492775"/>
              <a:gd name="connsiteY6" fmla="*/ 216478 h 3396750"/>
              <a:gd name="connsiteX7" fmla="*/ 139994 w 4492775"/>
              <a:gd name="connsiteY7" fmla="*/ 214254 h 3396750"/>
              <a:gd name="connsiteX8" fmla="*/ 1241659 w 4492775"/>
              <a:gd name="connsiteY8" fmla="*/ 203985 h 3396750"/>
              <a:gd name="connsiteX9" fmla="*/ 3352070 w 4492775"/>
              <a:gd name="connsiteY9" fmla="*/ 242 h 3396750"/>
              <a:gd name="connsiteX0" fmla="*/ 3386596 w 4400423"/>
              <a:gd name="connsiteY0" fmla="*/ 129950 h 3434873"/>
              <a:gd name="connsiteX1" fmla="*/ 4090737 w 4400423"/>
              <a:gd name="connsiteY1" fmla="*/ 222857 h 3434873"/>
              <a:gd name="connsiteX2" fmla="*/ 4273617 w 4400423"/>
              <a:gd name="connsiteY2" fmla="*/ 2783177 h 3434873"/>
              <a:gd name="connsiteX3" fmla="*/ 2209118 w 4400423"/>
              <a:gd name="connsiteY3" fmla="*/ 2946546 h 3434873"/>
              <a:gd name="connsiteX4" fmla="*/ 78722 w 4400423"/>
              <a:gd name="connsiteY4" fmla="*/ 3420935 h 3434873"/>
              <a:gd name="connsiteX5" fmla="*/ 0 w 4400423"/>
              <a:gd name="connsiteY5" fmla="*/ 3434873 h 3434873"/>
              <a:gd name="connsiteX6" fmla="*/ 0 w 4400423"/>
              <a:gd name="connsiteY6" fmla="*/ 254601 h 3434873"/>
              <a:gd name="connsiteX7" fmla="*/ 139994 w 4400423"/>
              <a:gd name="connsiteY7" fmla="*/ 252377 h 3434873"/>
              <a:gd name="connsiteX8" fmla="*/ 1241659 w 4400423"/>
              <a:gd name="connsiteY8" fmla="*/ 242108 h 3434873"/>
              <a:gd name="connsiteX9" fmla="*/ 3386596 w 4400423"/>
              <a:gd name="connsiteY9" fmla="*/ 129950 h 343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0423" h="3434873">
                <a:moveTo>
                  <a:pt x="3386596" y="129950"/>
                </a:moveTo>
                <a:cubicBezTo>
                  <a:pt x="3700711" y="133718"/>
                  <a:pt x="3942900" y="-219348"/>
                  <a:pt x="4090737" y="222857"/>
                </a:cubicBezTo>
                <a:cubicBezTo>
                  <a:pt x="4238574" y="665062"/>
                  <a:pt x="4587220" y="2329229"/>
                  <a:pt x="4273617" y="2783177"/>
                </a:cubicBezTo>
                <a:cubicBezTo>
                  <a:pt x="3960014" y="3237125"/>
                  <a:pt x="2823531" y="2827835"/>
                  <a:pt x="2209118" y="2946546"/>
                </a:cubicBezTo>
                <a:lnTo>
                  <a:pt x="78722" y="3420935"/>
                </a:lnTo>
                <a:lnTo>
                  <a:pt x="0" y="3434873"/>
                </a:lnTo>
                <a:lnTo>
                  <a:pt x="0" y="254601"/>
                </a:lnTo>
                <a:lnTo>
                  <a:pt x="139994" y="252377"/>
                </a:lnTo>
                <a:lnTo>
                  <a:pt x="1241659" y="242108"/>
                </a:lnTo>
                <a:cubicBezTo>
                  <a:pt x="1740167" y="237696"/>
                  <a:pt x="2695542" y="121661"/>
                  <a:pt x="3386596" y="129950"/>
                </a:cubicBezTo>
                <a:close/>
              </a:path>
            </a:pathLst>
          </a:custGeom>
          <a:gradFill flip="none" rotWithShape="1">
            <a:gsLst>
              <a:gs pos="69000">
                <a:srgbClr val="0F2061">
                  <a:alpha val="64000"/>
                </a:srgbClr>
              </a:gs>
              <a:gs pos="19000">
                <a:srgbClr val="C00000">
                  <a:alpha val="62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360363"/>
            <a:r>
              <a:rPr lang="ru-RU" sz="2000" dirty="0"/>
              <a:t>- Опросник волевые качества личности М.В. Чумакова направлен на оценку степени развития эмоционально-волевой регуляции, обеспечивающей сознательное, осуществляемое на основе собственного решения, поведение.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2189" y="1919769"/>
            <a:ext cx="296487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Шкала </a:t>
            </a:r>
            <a:r>
              <a:rPr lang="ru-RU" sz="2000" dirty="0" err="1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экзистенции</a:t>
            </a:r>
            <a:r>
              <a:rPr lang="ru-RU" sz="2000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(А. </a:t>
            </a:r>
            <a:r>
              <a:rPr lang="ru-RU" sz="2000" dirty="0" err="1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Лэнгле</a:t>
            </a:r>
            <a:r>
              <a:rPr lang="ru-RU" sz="2000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К. </a:t>
            </a:r>
            <a:r>
              <a:rPr lang="ru-RU" sz="2000" dirty="0" err="1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Орглер</a:t>
            </a:r>
            <a:r>
              <a:rPr lang="ru-RU" sz="2000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измеряет экзистенциальную </a:t>
            </a:r>
            <a:r>
              <a:rPr lang="ru-RU" sz="2000" dirty="0" err="1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исполненность</a:t>
            </a:r>
            <a:r>
              <a:rPr lang="ru-RU" sz="2000" dirty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качество жизни личности, связанное с ощущением наполненности жизни определённым смыслом</a:t>
            </a:r>
            <a:r>
              <a:rPr lang="ru-RU" sz="2000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000" dirty="0">
              <a:solidFill>
                <a:srgbClr val="EBE7B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7356" y="1785257"/>
            <a:ext cx="27559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 Шкала толерантности к неопределённости Д. </a:t>
            </a:r>
            <a:r>
              <a:rPr lang="ru-RU" dirty="0" err="1"/>
              <a:t>МакЛейна</a:t>
            </a:r>
            <a:r>
              <a:rPr lang="ru-RU" dirty="0"/>
              <a:t> определяет склонность личности к жёсткой регламентации жизни и полной известности происходящего, либо открытости и неопределённости. </a:t>
            </a:r>
          </a:p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145" y="1785257"/>
            <a:ext cx="311130" cy="31298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4033" y="2128972"/>
            <a:ext cx="311130" cy="312982"/>
          </a:xfrm>
          <a:prstGeom prst="rect">
            <a:avLst/>
          </a:prstGeom>
        </p:spPr>
      </p:pic>
      <p:sp>
        <p:nvSpPr>
          <p:cNvPr id="23" name="Полилиния 22"/>
          <p:cNvSpPr/>
          <p:nvPr/>
        </p:nvSpPr>
        <p:spPr>
          <a:xfrm rot="14577231" flipH="1">
            <a:off x="3210538" y="2775896"/>
            <a:ext cx="535214" cy="1140130"/>
          </a:xfrm>
          <a:custGeom>
            <a:avLst/>
            <a:gdLst>
              <a:gd name="connsiteX0" fmla="*/ 0 w 1423076"/>
              <a:gd name="connsiteY0" fmla="*/ 0 h 1211693"/>
              <a:gd name="connsiteX1" fmla="*/ 297293 w 1423076"/>
              <a:gd name="connsiteY1" fmla="*/ 342337 h 1211693"/>
              <a:gd name="connsiteX2" fmla="*/ 1135117 w 1423076"/>
              <a:gd name="connsiteY2" fmla="*/ 459452 h 1211693"/>
              <a:gd name="connsiteX3" fmla="*/ 1297277 w 1423076"/>
              <a:gd name="connsiteY3" fmla="*/ 1085569 h 1211693"/>
              <a:gd name="connsiteX4" fmla="*/ 1414392 w 1423076"/>
              <a:gd name="connsiteY4" fmla="*/ 1166648 h 1211693"/>
              <a:gd name="connsiteX5" fmla="*/ 1405383 w 1423076"/>
              <a:gd name="connsiteY5" fmla="*/ 1211693 h 121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3076" h="1211693">
                <a:moveTo>
                  <a:pt x="0" y="0"/>
                </a:moveTo>
                <a:cubicBezTo>
                  <a:pt x="54053" y="132881"/>
                  <a:pt x="108107" y="265762"/>
                  <a:pt x="297293" y="342337"/>
                </a:cubicBezTo>
                <a:cubicBezTo>
                  <a:pt x="486479" y="418912"/>
                  <a:pt x="968453" y="335580"/>
                  <a:pt x="1135117" y="459452"/>
                </a:cubicBezTo>
                <a:cubicBezTo>
                  <a:pt x="1301781" y="583324"/>
                  <a:pt x="1250731" y="967703"/>
                  <a:pt x="1297277" y="1085569"/>
                </a:cubicBezTo>
                <a:cubicBezTo>
                  <a:pt x="1343823" y="1203435"/>
                  <a:pt x="1396374" y="1145627"/>
                  <a:pt x="1414392" y="1166648"/>
                </a:cubicBezTo>
                <a:cubicBezTo>
                  <a:pt x="1432410" y="1187669"/>
                  <a:pt x="1418896" y="1199681"/>
                  <a:pt x="1405383" y="1211693"/>
                </a:cubicBezTo>
              </a:path>
            </a:pathLst>
          </a:custGeom>
          <a:noFill/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 rot="14577231" flipH="1">
            <a:off x="7766636" y="2884541"/>
            <a:ext cx="535214" cy="1140130"/>
          </a:xfrm>
          <a:custGeom>
            <a:avLst/>
            <a:gdLst>
              <a:gd name="connsiteX0" fmla="*/ 0 w 1423076"/>
              <a:gd name="connsiteY0" fmla="*/ 0 h 1211693"/>
              <a:gd name="connsiteX1" fmla="*/ 297293 w 1423076"/>
              <a:gd name="connsiteY1" fmla="*/ 342337 h 1211693"/>
              <a:gd name="connsiteX2" fmla="*/ 1135117 w 1423076"/>
              <a:gd name="connsiteY2" fmla="*/ 459452 h 1211693"/>
              <a:gd name="connsiteX3" fmla="*/ 1297277 w 1423076"/>
              <a:gd name="connsiteY3" fmla="*/ 1085569 h 1211693"/>
              <a:gd name="connsiteX4" fmla="*/ 1414392 w 1423076"/>
              <a:gd name="connsiteY4" fmla="*/ 1166648 h 1211693"/>
              <a:gd name="connsiteX5" fmla="*/ 1405383 w 1423076"/>
              <a:gd name="connsiteY5" fmla="*/ 1211693 h 121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3076" h="1211693">
                <a:moveTo>
                  <a:pt x="0" y="0"/>
                </a:moveTo>
                <a:cubicBezTo>
                  <a:pt x="54053" y="132881"/>
                  <a:pt x="108107" y="265762"/>
                  <a:pt x="297293" y="342337"/>
                </a:cubicBezTo>
                <a:cubicBezTo>
                  <a:pt x="486479" y="418912"/>
                  <a:pt x="968453" y="335580"/>
                  <a:pt x="1135117" y="459452"/>
                </a:cubicBezTo>
                <a:cubicBezTo>
                  <a:pt x="1301781" y="583324"/>
                  <a:pt x="1250731" y="967703"/>
                  <a:pt x="1297277" y="1085569"/>
                </a:cubicBezTo>
                <a:cubicBezTo>
                  <a:pt x="1343823" y="1203435"/>
                  <a:pt x="1396374" y="1145627"/>
                  <a:pt x="1414392" y="1166648"/>
                </a:cubicBezTo>
                <a:cubicBezTo>
                  <a:pt x="1432410" y="1187669"/>
                  <a:pt x="1418896" y="1199681"/>
                  <a:pt x="1405383" y="1211693"/>
                </a:cubicBezTo>
              </a:path>
            </a:pathLst>
          </a:custGeom>
          <a:noFill/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31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: фигура 6">
            <a:extLst>
              <a:ext uri="{FF2B5EF4-FFF2-40B4-BE49-F238E27FC236}">
                <a16:creationId xmlns="" xmlns:a16="http://schemas.microsoft.com/office/drawing/2014/main" id="{223AA8D8-D462-4D64-BF48-146631160593}"/>
              </a:ext>
            </a:extLst>
          </p:cNvPr>
          <p:cNvSpPr/>
          <p:nvPr/>
        </p:nvSpPr>
        <p:spPr>
          <a:xfrm>
            <a:off x="7848385" y="137165"/>
            <a:ext cx="4355638" cy="6712079"/>
          </a:xfrm>
          <a:custGeom>
            <a:avLst/>
            <a:gdLst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3335 h 5834941"/>
              <a:gd name="connsiteX1" fmla="*/ 4350009 w 4442476"/>
              <a:gd name="connsiteY1" fmla="*/ 209840 h 5834941"/>
              <a:gd name="connsiteX2" fmla="*/ 4420538 w 4442476"/>
              <a:gd name="connsiteY2" fmla="*/ 389928 h 5834941"/>
              <a:gd name="connsiteX3" fmla="*/ 4442476 w 4442476"/>
              <a:gd name="connsiteY3" fmla="*/ 469030 h 5834941"/>
              <a:gd name="connsiteX4" fmla="*/ 4442476 w 4442476"/>
              <a:gd name="connsiteY4" fmla="*/ 5834941 h 5834941"/>
              <a:gd name="connsiteX5" fmla="*/ 0 w 4442476"/>
              <a:gd name="connsiteY5" fmla="*/ 5834941 h 5834941"/>
              <a:gd name="connsiteX6" fmla="*/ 220961 w 4442476"/>
              <a:gd name="connsiteY6" fmla="*/ 5616014 h 5834941"/>
              <a:gd name="connsiteX7" fmla="*/ 1195842 w 4442476"/>
              <a:gd name="connsiteY7" fmla="*/ 4761292 h 5834941"/>
              <a:gd name="connsiteX8" fmla="*/ 2315725 w 4442476"/>
              <a:gd name="connsiteY8" fmla="*/ 4237310 h 5834941"/>
              <a:gd name="connsiteX9" fmla="*/ 1596534 w 4442476"/>
              <a:gd name="connsiteY9" fmla="*/ 2480429 h 5834941"/>
              <a:gd name="connsiteX10" fmla="*/ 2654773 w 4442476"/>
              <a:gd name="connsiteY10" fmla="*/ 1093417 h 5834941"/>
              <a:gd name="connsiteX11" fmla="*/ 4093000 w 4442476"/>
              <a:gd name="connsiteY11" fmla="*/ 3335 h 5834941"/>
              <a:gd name="connsiteX0" fmla="*/ 4093000 w 4442476"/>
              <a:gd name="connsiteY0" fmla="*/ 4640 h 5836246"/>
              <a:gd name="connsiteX1" fmla="*/ 4350009 w 4442476"/>
              <a:gd name="connsiteY1" fmla="*/ 211145 h 5836246"/>
              <a:gd name="connsiteX2" fmla="*/ 4420538 w 4442476"/>
              <a:gd name="connsiteY2" fmla="*/ 391233 h 5836246"/>
              <a:gd name="connsiteX3" fmla="*/ 4442476 w 4442476"/>
              <a:gd name="connsiteY3" fmla="*/ 470335 h 5836246"/>
              <a:gd name="connsiteX4" fmla="*/ 4442476 w 4442476"/>
              <a:gd name="connsiteY4" fmla="*/ 5836246 h 5836246"/>
              <a:gd name="connsiteX5" fmla="*/ 0 w 4442476"/>
              <a:gd name="connsiteY5" fmla="*/ 5836246 h 5836246"/>
              <a:gd name="connsiteX6" fmla="*/ 220961 w 4442476"/>
              <a:gd name="connsiteY6" fmla="*/ 5617319 h 5836246"/>
              <a:gd name="connsiteX7" fmla="*/ 1195842 w 4442476"/>
              <a:gd name="connsiteY7" fmla="*/ 4762597 h 5836246"/>
              <a:gd name="connsiteX8" fmla="*/ 2315725 w 4442476"/>
              <a:gd name="connsiteY8" fmla="*/ 4238615 h 5836246"/>
              <a:gd name="connsiteX9" fmla="*/ 1596534 w 4442476"/>
              <a:gd name="connsiteY9" fmla="*/ 2481734 h 5836246"/>
              <a:gd name="connsiteX10" fmla="*/ 2654773 w 4442476"/>
              <a:gd name="connsiteY10" fmla="*/ 1094722 h 5836246"/>
              <a:gd name="connsiteX11" fmla="*/ 4093000 w 4442476"/>
              <a:gd name="connsiteY11" fmla="*/ 4640 h 5836246"/>
              <a:gd name="connsiteX0" fmla="*/ 4093000 w 4442476"/>
              <a:gd name="connsiteY0" fmla="*/ 4431 h 5836037"/>
              <a:gd name="connsiteX1" fmla="*/ 4350009 w 4442476"/>
              <a:gd name="connsiteY1" fmla="*/ 210936 h 5836037"/>
              <a:gd name="connsiteX2" fmla="*/ 4420538 w 4442476"/>
              <a:gd name="connsiteY2" fmla="*/ 391024 h 5836037"/>
              <a:gd name="connsiteX3" fmla="*/ 4442476 w 4442476"/>
              <a:gd name="connsiteY3" fmla="*/ 470126 h 5836037"/>
              <a:gd name="connsiteX4" fmla="*/ 4442476 w 4442476"/>
              <a:gd name="connsiteY4" fmla="*/ 5836037 h 5836037"/>
              <a:gd name="connsiteX5" fmla="*/ 0 w 4442476"/>
              <a:gd name="connsiteY5" fmla="*/ 5836037 h 5836037"/>
              <a:gd name="connsiteX6" fmla="*/ 220961 w 4442476"/>
              <a:gd name="connsiteY6" fmla="*/ 5617110 h 5836037"/>
              <a:gd name="connsiteX7" fmla="*/ 1195842 w 4442476"/>
              <a:gd name="connsiteY7" fmla="*/ 4762388 h 5836037"/>
              <a:gd name="connsiteX8" fmla="*/ 2315725 w 4442476"/>
              <a:gd name="connsiteY8" fmla="*/ 4238406 h 5836037"/>
              <a:gd name="connsiteX9" fmla="*/ 1596534 w 4442476"/>
              <a:gd name="connsiteY9" fmla="*/ 2481525 h 5836037"/>
              <a:gd name="connsiteX10" fmla="*/ 2706144 w 4442476"/>
              <a:gd name="connsiteY10" fmla="*/ 1125335 h 5836037"/>
              <a:gd name="connsiteX11" fmla="*/ 4093000 w 4442476"/>
              <a:gd name="connsiteY11" fmla="*/ 4431 h 5836037"/>
              <a:gd name="connsiteX0" fmla="*/ 4007940 w 4357416"/>
              <a:gd name="connsiteY0" fmla="*/ 4431 h 5857302"/>
              <a:gd name="connsiteX1" fmla="*/ 4264949 w 4357416"/>
              <a:gd name="connsiteY1" fmla="*/ 210936 h 5857302"/>
              <a:gd name="connsiteX2" fmla="*/ 4335478 w 4357416"/>
              <a:gd name="connsiteY2" fmla="*/ 391024 h 5857302"/>
              <a:gd name="connsiteX3" fmla="*/ 4357416 w 4357416"/>
              <a:gd name="connsiteY3" fmla="*/ 470126 h 5857302"/>
              <a:gd name="connsiteX4" fmla="*/ 4357416 w 4357416"/>
              <a:gd name="connsiteY4" fmla="*/ 5836037 h 5857302"/>
              <a:gd name="connsiteX5" fmla="*/ 0 w 4357416"/>
              <a:gd name="connsiteY5" fmla="*/ 5857302 h 5857302"/>
              <a:gd name="connsiteX6" fmla="*/ 135901 w 4357416"/>
              <a:gd name="connsiteY6" fmla="*/ 5617110 h 5857302"/>
              <a:gd name="connsiteX7" fmla="*/ 1110782 w 4357416"/>
              <a:gd name="connsiteY7" fmla="*/ 4762388 h 5857302"/>
              <a:gd name="connsiteX8" fmla="*/ 2230665 w 4357416"/>
              <a:gd name="connsiteY8" fmla="*/ 4238406 h 5857302"/>
              <a:gd name="connsiteX9" fmla="*/ 1511474 w 4357416"/>
              <a:gd name="connsiteY9" fmla="*/ 2481525 h 5857302"/>
              <a:gd name="connsiteX10" fmla="*/ 2621084 w 4357416"/>
              <a:gd name="connsiteY10" fmla="*/ 1125335 h 5857302"/>
              <a:gd name="connsiteX11" fmla="*/ 4007940 w 4357416"/>
              <a:gd name="connsiteY11" fmla="*/ 4431 h 5857302"/>
              <a:gd name="connsiteX0" fmla="*/ 4007940 w 4357416"/>
              <a:gd name="connsiteY0" fmla="*/ 4431 h 5857302"/>
              <a:gd name="connsiteX1" fmla="*/ 4264949 w 4357416"/>
              <a:gd name="connsiteY1" fmla="*/ 210936 h 5857302"/>
              <a:gd name="connsiteX2" fmla="*/ 4335478 w 4357416"/>
              <a:gd name="connsiteY2" fmla="*/ 391024 h 5857302"/>
              <a:gd name="connsiteX3" fmla="*/ 4357416 w 4357416"/>
              <a:gd name="connsiteY3" fmla="*/ 470126 h 5857302"/>
              <a:gd name="connsiteX4" fmla="*/ 4357416 w 4357416"/>
              <a:gd name="connsiteY4" fmla="*/ 5836037 h 5857302"/>
              <a:gd name="connsiteX5" fmla="*/ 0 w 4357416"/>
              <a:gd name="connsiteY5" fmla="*/ 5857302 h 5857302"/>
              <a:gd name="connsiteX6" fmla="*/ 189064 w 4357416"/>
              <a:gd name="connsiteY6" fmla="*/ 5617110 h 5857302"/>
              <a:gd name="connsiteX7" fmla="*/ 1110782 w 4357416"/>
              <a:gd name="connsiteY7" fmla="*/ 4762388 h 5857302"/>
              <a:gd name="connsiteX8" fmla="*/ 2230665 w 4357416"/>
              <a:gd name="connsiteY8" fmla="*/ 4238406 h 5857302"/>
              <a:gd name="connsiteX9" fmla="*/ 1511474 w 4357416"/>
              <a:gd name="connsiteY9" fmla="*/ 2481525 h 5857302"/>
              <a:gd name="connsiteX10" fmla="*/ 2621084 w 4357416"/>
              <a:gd name="connsiteY10" fmla="*/ 1125335 h 5857302"/>
              <a:gd name="connsiteX11" fmla="*/ 4007940 w 4357416"/>
              <a:gd name="connsiteY11" fmla="*/ 4431 h 5857302"/>
              <a:gd name="connsiteX0" fmla="*/ 4007940 w 4357416"/>
              <a:gd name="connsiteY0" fmla="*/ 4431 h 5857302"/>
              <a:gd name="connsiteX1" fmla="*/ 4264949 w 4357416"/>
              <a:gd name="connsiteY1" fmla="*/ 210936 h 5857302"/>
              <a:gd name="connsiteX2" fmla="*/ 4335478 w 4357416"/>
              <a:gd name="connsiteY2" fmla="*/ 391024 h 5857302"/>
              <a:gd name="connsiteX3" fmla="*/ 4357416 w 4357416"/>
              <a:gd name="connsiteY3" fmla="*/ 470126 h 5857302"/>
              <a:gd name="connsiteX4" fmla="*/ 4357416 w 4357416"/>
              <a:gd name="connsiteY4" fmla="*/ 5836037 h 5857302"/>
              <a:gd name="connsiteX5" fmla="*/ 0 w 4357416"/>
              <a:gd name="connsiteY5" fmla="*/ 5857302 h 5857302"/>
              <a:gd name="connsiteX6" fmla="*/ 189064 w 4357416"/>
              <a:gd name="connsiteY6" fmla="*/ 5617110 h 5857302"/>
              <a:gd name="connsiteX7" fmla="*/ 1110782 w 4357416"/>
              <a:gd name="connsiteY7" fmla="*/ 4762388 h 5857302"/>
              <a:gd name="connsiteX8" fmla="*/ 2230665 w 4357416"/>
              <a:gd name="connsiteY8" fmla="*/ 4238406 h 5857302"/>
              <a:gd name="connsiteX9" fmla="*/ 1511474 w 4357416"/>
              <a:gd name="connsiteY9" fmla="*/ 2481525 h 5857302"/>
              <a:gd name="connsiteX10" fmla="*/ 2621084 w 4357416"/>
              <a:gd name="connsiteY10" fmla="*/ 1125335 h 5857302"/>
              <a:gd name="connsiteX11" fmla="*/ 4007940 w 4357416"/>
              <a:gd name="connsiteY11" fmla="*/ 4431 h 5857302"/>
              <a:gd name="connsiteX0" fmla="*/ 4007940 w 4357416"/>
              <a:gd name="connsiteY0" fmla="*/ 4431 h 5857302"/>
              <a:gd name="connsiteX1" fmla="*/ 4264949 w 4357416"/>
              <a:gd name="connsiteY1" fmla="*/ 210936 h 5857302"/>
              <a:gd name="connsiteX2" fmla="*/ 4335478 w 4357416"/>
              <a:gd name="connsiteY2" fmla="*/ 391024 h 5857302"/>
              <a:gd name="connsiteX3" fmla="*/ 4357416 w 4357416"/>
              <a:gd name="connsiteY3" fmla="*/ 470126 h 5857302"/>
              <a:gd name="connsiteX4" fmla="*/ 4357416 w 4357416"/>
              <a:gd name="connsiteY4" fmla="*/ 5836037 h 5857302"/>
              <a:gd name="connsiteX5" fmla="*/ 0 w 4357416"/>
              <a:gd name="connsiteY5" fmla="*/ 5857302 h 5857302"/>
              <a:gd name="connsiteX6" fmla="*/ 189064 w 4357416"/>
              <a:gd name="connsiteY6" fmla="*/ 5617110 h 5857302"/>
              <a:gd name="connsiteX7" fmla="*/ 1110782 w 4357416"/>
              <a:gd name="connsiteY7" fmla="*/ 4762388 h 5857302"/>
              <a:gd name="connsiteX8" fmla="*/ 2230665 w 4357416"/>
              <a:gd name="connsiteY8" fmla="*/ 4238406 h 5857302"/>
              <a:gd name="connsiteX9" fmla="*/ 1511474 w 4357416"/>
              <a:gd name="connsiteY9" fmla="*/ 2481525 h 5857302"/>
              <a:gd name="connsiteX10" fmla="*/ 2621084 w 4357416"/>
              <a:gd name="connsiteY10" fmla="*/ 1125335 h 5857302"/>
              <a:gd name="connsiteX11" fmla="*/ 4007940 w 4357416"/>
              <a:gd name="connsiteY11" fmla="*/ 4431 h 5857302"/>
              <a:gd name="connsiteX0" fmla="*/ 4007940 w 4357416"/>
              <a:gd name="connsiteY0" fmla="*/ 4431 h 5857302"/>
              <a:gd name="connsiteX1" fmla="*/ 4264949 w 4357416"/>
              <a:gd name="connsiteY1" fmla="*/ 210936 h 5857302"/>
              <a:gd name="connsiteX2" fmla="*/ 4335478 w 4357416"/>
              <a:gd name="connsiteY2" fmla="*/ 391024 h 5857302"/>
              <a:gd name="connsiteX3" fmla="*/ 4357416 w 4357416"/>
              <a:gd name="connsiteY3" fmla="*/ 470126 h 5857302"/>
              <a:gd name="connsiteX4" fmla="*/ 4357416 w 4357416"/>
              <a:gd name="connsiteY4" fmla="*/ 5836037 h 5857302"/>
              <a:gd name="connsiteX5" fmla="*/ 0 w 4357416"/>
              <a:gd name="connsiteY5" fmla="*/ 5857302 h 5857302"/>
              <a:gd name="connsiteX6" fmla="*/ 189064 w 4357416"/>
              <a:gd name="connsiteY6" fmla="*/ 5617110 h 5857302"/>
              <a:gd name="connsiteX7" fmla="*/ 1110782 w 4357416"/>
              <a:gd name="connsiteY7" fmla="*/ 4762388 h 5857302"/>
              <a:gd name="connsiteX8" fmla="*/ 2230665 w 4357416"/>
              <a:gd name="connsiteY8" fmla="*/ 4238406 h 5857302"/>
              <a:gd name="connsiteX9" fmla="*/ 1511474 w 4357416"/>
              <a:gd name="connsiteY9" fmla="*/ 2481525 h 5857302"/>
              <a:gd name="connsiteX10" fmla="*/ 2621084 w 4357416"/>
              <a:gd name="connsiteY10" fmla="*/ 1125335 h 5857302"/>
              <a:gd name="connsiteX11" fmla="*/ 4007940 w 4357416"/>
              <a:gd name="connsiteY11" fmla="*/ 4431 h 5857302"/>
              <a:gd name="connsiteX0" fmla="*/ 4139415 w 4488891"/>
              <a:gd name="connsiteY0" fmla="*/ 4431 h 5857302"/>
              <a:gd name="connsiteX1" fmla="*/ 4396424 w 4488891"/>
              <a:gd name="connsiteY1" fmla="*/ 210936 h 5857302"/>
              <a:gd name="connsiteX2" fmla="*/ 4466953 w 4488891"/>
              <a:gd name="connsiteY2" fmla="*/ 391024 h 5857302"/>
              <a:gd name="connsiteX3" fmla="*/ 4488891 w 4488891"/>
              <a:gd name="connsiteY3" fmla="*/ 470126 h 5857302"/>
              <a:gd name="connsiteX4" fmla="*/ 4488891 w 4488891"/>
              <a:gd name="connsiteY4" fmla="*/ 5836037 h 5857302"/>
              <a:gd name="connsiteX5" fmla="*/ 131475 w 4488891"/>
              <a:gd name="connsiteY5" fmla="*/ 5857302 h 5857302"/>
              <a:gd name="connsiteX6" fmla="*/ 1242257 w 4488891"/>
              <a:gd name="connsiteY6" fmla="*/ 4762388 h 5857302"/>
              <a:gd name="connsiteX7" fmla="*/ 2362140 w 4488891"/>
              <a:gd name="connsiteY7" fmla="*/ 4238406 h 5857302"/>
              <a:gd name="connsiteX8" fmla="*/ 1642949 w 4488891"/>
              <a:gd name="connsiteY8" fmla="*/ 2481525 h 5857302"/>
              <a:gd name="connsiteX9" fmla="*/ 2752559 w 4488891"/>
              <a:gd name="connsiteY9" fmla="*/ 1125335 h 5857302"/>
              <a:gd name="connsiteX10" fmla="*/ 4139415 w 4488891"/>
              <a:gd name="connsiteY10" fmla="*/ 4431 h 5857302"/>
              <a:gd name="connsiteX0" fmla="*/ 4292446 w 4641922"/>
              <a:gd name="connsiteY0" fmla="*/ 4431 h 5857302"/>
              <a:gd name="connsiteX1" fmla="*/ 4549455 w 4641922"/>
              <a:gd name="connsiteY1" fmla="*/ 210936 h 5857302"/>
              <a:gd name="connsiteX2" fmla="*/ 4619984 w 4641922"/>
              <a:gd name="connsiteY2" fmla="*/ 391024 h 5857302"/>
              <a:gd name="connsiteX3" fmla="*/ 4641922 w 4641922"/>
              <a:gd name="connsiteY3" fmla="*/ 470126 h 5857302"/>
              <a:gd name="connsiteX4" fmla="*/ 4641922 w 4641922"/>
              <a:gd name="connsiteY4" fmla="*/ 5836037 h 5857302"/>
              <a:gd name="connsiteX5" fmla="*/ 284506 w 4641922"/>
              <a:gd name="connsiteY5" fmla="*/ 5857302 h 5857302"/>
              <a:gd name="connsiteX6" fmla="*/ 569653 w 4641922"/>
              <a:gd name="connsiteY6" fmla="*/ 5485161 h 5857302"/>
              <a:gd name="connsiteX7" fmla="*/ 1395288 w 4641922"/>
              <a:gd name="connsiteY7" fmla="*/ 4762388 h 5857302"/>
              <a:gd name="connsiteX8" fmla="*/ 2515171 w 4641922"/>
              <a:gd name="connsiteY8" fmla="*/ 4238406 h 5857302"/>
              <a:gd name="connsiteX9" fmla="*/ 1795980 w 4641922"/>
              <a:gd name="connsiteY9" fmla="*/ 2481525 h 5857302"/>
              <a:gd name="connsiteX10" fmla="*/ 2905590 w 4641922"/>
              <a:gd name="connsiteY10" fmla="*/ 1125335 h 5857302"/>
              <a:gd name="connsiteX11" fmla="*/ 4292446 w 4641922"/>
              <a:gd name="connsiteY11" fmla="*/ 4431 h 5857302"/>
              <a:gd name="connsiteX0" fmla="*/ 4292446 w 4641922"/>
              <a:gd name="connsiteY0" fmla="*/ 4431 h 5857302"/>
              <a:gd name="connsiteX1" fmla="*/ 4549455 w 4641922"/>
              <a:gd name="connsiteY1" fmla="*/ 210936 h 5857302"/>
              <a:gd name="connsiteX2" fmla="*/ 4619984 w 4641922"/>
              <a:gd name="connsiteY2" fmla="*/ 391024 h 5857302"/>
              <a:gd name="connsiteX3" fmla="*/ 4641922 w 4641922"/>
              <a:gd name="connsiteY3" fmla="*/ 470126 h 5857302"/>
              <a:gd name="connsiteX4" fmla="*/ 4641922 w 4641922"/>
              <a:gd name="connsiteY4" fmla="*/ 5836037 h 5857302"/>
              <a:gd name="connsiteX5" fmla="*/ 284506 w 4641922"/>
              <a:gd name="connsiteY5" fmla="*/ 5857302 h 5857302"/>
              <a:gd name="connsiteX6" fmla="*/ 569653 w 4641922"/>
              <a:gd name="connsiteY6" fmla="*/ 5485161 h 5857302"/>
              <a:gd name="connsiteX7" fmla="*/ 1395288 w 4641922"/>
              <a:gd name="connsiteY7" fmla="*/ 4762388 h 5857302"/>
              <a:gd name="connsiteX8" fmla="*/ 2515171 w 4641922"/>
              <a:gd name="connsiteY8" fmla="*/ 4238406 h 5857302"/>
              <a:gd name="connsiteX9" fmla="*/ 1795980 w 4641922"/>
              <a:gd name="connsiteY9" fmla="*/ 2481525 h 5857302"/>
              <a:gd name="connsiteX10" fmla="*/ 2905590 w 4641922"/>
              <a:gd name="connsiteY10" fmla="*/ 1125335 h 5857302"/>
              <a:gd name="connsiteX11" fmla="*/ 4292446 w 4641922"/>
              <a:gd name="connsiteY11" fmla="*/ 4431 h 5857302"/>
              <a:gd name="connsiteX0" fmla="*/ 4313053 w 4662529"/>
              <a:gd name="connsiteY0" fmla="*/ 4431 h 5857302"/>
              <a:gd name="connsiteX1" fmla="*/ 4570062 w 4662529"/>
              <a:gd name="connsiteY1" fmla="*/ 210936 h 5857302"/>
              <a:gd name="connsiteX2" fmla="*/ 4640591 w 4662529"/>
              <a:gd name="connsiteY2" fmla="*/ 391024 h 5857302"/>
              <a:gd name="connsiteX3" fmla="*/ 4662529 w 4662529"/>
              <a:gd name="connsiteY3" fmla="*/ 470126 h 5857302"/>
              <a:gd name="connsiteX4" fmla="*/ 4662529 w 4662529"/>
              <a:gd name="connsiteY4" fmla="*/ 5836037 h 5857302"/>
              <a:gd name="connsiteX5" fmla="*/ 305113 w 4662529"/>
              <a:gd name="connsiteY5" fmla="*/ 5857302 h 5857302"/>
              <a:gd name="connsiteX6" fmla="*/ 590260 w 4662529"/>
              <a:gd name="connsiteY6" fmla="*/ 5485161 h 5857302"/>
              <a:gd name="connsiteX7" fmla="*/ 1415895 w 4662529"/>
              <a:gd name="connsiteY7" fmla="*/ 4762388 h 5857302"/>
              <a:gd name="connsiteX8" fmla="*/ 2535778 w 4662529"/>
              <a:gd name="connsiteY8" fmla="*/ 4238406 h 5857302"/>
              <a:gd name="connsiteX9" fmla="*/ 1816587 w 4662529"/>
              <a:gd name="connsiteY9" fmla="*/ 2481525 h 5857302"/>
              <a:gd name="connsiteX10" fmla="*/ 2926197 w 4662529"/>
              <a:gd name="connsiteY10" fmla="*/ 1125335 h 5857302"/>
              <a:gd name="connsiteX11" fmla="*/ 4313053 w 4662529"/>
              <a:gd name="connsiteY11" fmla="*/ 4431 h 5857302"/>
              <a:gd name="connsiteX0" fmla="*/ 4313053 w 4662529"/>
              <a:gd name="connsiteY0" fmla="*/ 4431 h 5857302"/>
              <a:gd name="connsiteX1" fmla="*/ 4570062 w 4662529"/>
              <a:gd name="connsiteY1" fmla="*/ 210936 h 5857302"/>
              <a:gd name="connsiteX2" fmla="*/ 4640591 w 4662529"/>
              <a:gd name="connsiteY2" fmla="*/ 391024 h 5857302"/>
              <a:gd name="connsiteX3" fmla="*/ 4662529 w 4662529"/>
              <a:gd name="connsiteY3" fmla="*/ 470126 h 5857302"/>
              <a:gd name="connsiteX4" fmla="*/ 4662529 w 4662529"/>
              <a:gd name="connsiteY4" fmla="*/ 5836037 h 5857302"/>
              <a:gd name="connsiteX5" fmla="*/ 305113 w 4662529"/>
              <a:gd name="connsiteY5" fmla="*/ 5857302 h 5857302"/>
              <a:gd name="connsiteX6" fmla="*/ 590260 w 4662529"/>
              <a:gd name="connsiteY6" fmla="*/ 5485161 h 5857302"/>
              <a:gd name="connsiteX7" fmla="*/ 1415895 w 4662529"/>
              <a:gd name="connsiteY7" fmla="*/ 4762388 h 5857302"/>
              <a:gd name="connsiteX8" fmla="*/ 2535778 w 4662529"/>
              <a:gd name="connsiteY8" fmla="*/ 4238406 h 5857302"/>
              <a:gd name="connsiteX9" fmla="*/ 1816587 w 4662529"/>
              <a:gd name="connsiteY9" fmla="*/ 2481525 h 5857302"/>
              <a:gd name="connsiteX10" fmla="*/ 2926197 w 4662529"/>
              <a:gd name="connsiteY10" fmla="*/ 1125335 h 5857302"/>
              <a:gd name="connsiteX11" fmla="*/ 4313053 w 4662529"/>
              <a:gd name="connsiteY11" fmla="*/ 4431 h 5857302"/>
              <a:gd name="connsiteX0" fmla="*/ 4313053 w 4662529"/>
              <a:gd name="connsiteY0" fmla="*/ 4431 h 5857302"/>
              <a:gd name="connsiteX1" fmla="*/ 4570062 w 4662529"/>
              <a:gd name="connsiteY1" fmla="*/ 210936 h 5857302"/>
              <a:gd name="connsiteX2" fmla="*/ 4640591 w 4662529"/>
              <a:gd name="connsiteY2" fmla="*/ 391024 h 5857302"/>
              <a:gd name="connsiteX3" fmla="*/ 4662529 w 4662529"/>
              <a:gd name="connsiteY3" fmla="*/ 470126 h 5857302"/>
              <a:gd name="connsiteX4" fmla="*/ 4662529 w 4662529"/>
              <a:gd name="connsiteY4" fmla="*/ 5836037 h 5857302"/>
              <a:gd name="connsiteX5" fmla="*/ 305113 w 4662529"/>
              <a:gd name="connsiteY5" fmla="*/ 5857302 h 5857302"/>
              <a:gd name="connsiteX6" fmla="*/ 590260 w 4662529"/>
              <a:gd name="connsiteY6" fmla="*/ 5485161 h 5857302"/>
              <a:gd name="connsiteX7" fmla="*/ 1415895 w 4662529"/>
              <a:gd name="connsiteY7" fmla="*/ 4762388 h 5857302"/>
              <a:gd name="connsiteX8" fmla="*/ 2535778 w 4662529"/>
              <a:gd name="connsiteY8" fmla="*/ 4238406 h 5857302"/>
              <a:gd name="connsiteX9" fmla="*/ 1816587 w 4662529"/>
              <a:gd name="connsiteY9" fmla="*/ 2481525 h 5857302"/>
              <a:gd name="connsiteX10" fmla="*/ 2926197 w 4662529"/>
              <a:gd name="connsiteY10" fmla="*/ 1125335 h 5857302"/>
              <a:gd name="connsiteX11" fmla="*/ 4313053 w 4662529"/>
              <a:gd name="connsiteY11" fmla="*/ 4431 h 5857302"/>
              <a:gd name="connsiteX0" fmla="*/ 4303336 w 4652812"/>
              <a:gd name="connsiteY0" fmla="*/ 4431 h 5857302"/>
              <a:gd name="connsiteX1" fmla="*/ 4560345 w 4652812"/>
              <a:gd name="connsiteY1" fmla="*/ 210936 h 5857302"/>
              <a:gd name="connsiteX2" fmla="*/ 4630874 w 4652812"/>
              <a:gd name="connsiteY2" fmla="*/ 391024 h 5857302"/>
              <a:gd name="connsiteX3" fmla="*/ 4652812 w 4652812"/>
              <a:gd name="connsiteY3" fmla="*/ 470126 h 5857302"/>
              <a:gd name="connsiteX4" fmla="*/ 4652812 w 4652812"/>
              <a:gd name="connsiteY4" fmla="*/ 5836037 h 5857302"/>
              <a:gd name="connsiteX5" fmla="*/ 295396 w 4652812"/>
              <a:gd name="connsiteY5" fmla="*/ 5857302 h 5857302"/>
              <a:gd name="connsiteX6" fmla="*/ 623073 w 4652812"/>
              <a:gd name="connsiteY6" fmla="*/ 5495794 h 5857302"/>
              <a:gd name="connsiteX7" fmla="*/ 1406178 w 4652812"/>
              <a:gd name="connsiteY7" fmla="*/ 4762388 h 5857302"/>
              <a:gd name="connsiteX8" fmla="*/ 2526061 w 4652812"/>
              <a:gd name="connsiteY8" fmla="*/ 4238406 h 5857302"/>
              <a:gd name="connsiteX9" fmla="*/ 1806870 w 4652812"/>
              <a:gd name="connsiteY9" fmla="*/ 2481525 h 5857302"/>
              <a:gd name="connsiteX10" fmla="*/ 2916480 w 4652812"/>
              <a:gd name="connsiteY10" fmla="*/ 1125335 h 5857302"/>
              <a:gd name="connsiteX11" fmla="*/ 4303336 w 4652812"/>
              <a:gd name="connsiteY11" fmla="*/ 4431 h 5857302"/>
              <a:gd name="connsiteX0" fmla="*/ 4303336 w 4652812"/>
              <a:gd name="connsiteY0" fmla="*/ 4431 h 5857302"/>
              <a:gd name="connsiteX1" fmla="*/ 4560345 w 4652812"/>
              <a:gd name="connsiteY1" fmla="*/ 210936 h 5857302"/>
              <a:gd name="connsiteX2" fmla="*/ 4630874 w 4652812"/>
              <a:gd name="connsiteY2" fmla="*/ 391024 h 5857302"/>
              <a:gd name="connsiteX3" fmla="*/ 4652812 w 4652812"/>
              <a:gd name="connsiteY3" fmla="*/ 470126 h 5857302"/>
              <a:gd name="connsiteX4" fmla="*/ 4652812 w 4652812"/>
              <a:gd name="connsiteY4" fmla="*/ 5836037 h 5857302"/>
              <a:gd name="connsiteX5" fmla="*/ 295396 w 4652812"/>
              <a:gd name="connsiteY5" fmla="*/ 5857302 h 5857302"/>
              <a:gd name="connsiteX6" fmla="*/ 623073 w 4652812"/>
              <a:gd name="connsiteY6" fmla="*/ 5495794 h 5857302"/>
              <a:gd name="connsiteX7" fmla="*/ 1406178 w 4652812"/>
              <a:gd name="connsiteY7" fmla="*/ 4762388 h 5857302"/>
              <a:gd name="connsiteX8" fmla="*/ 2526061 w 4652812"/>
              <a:gd name="connsiteY8" fmla="*/ 4238406 h 5857302"/>
              <a:gd name="connsiteX9" fmla="*/ 1806870 w 4652812"/>
              <a:gd name="connsiteY9" fmla="*/ 2481525 h 5857302"/>
              <a:gd name="connsiteX10" fmla="*/ 2916480 w 4652812"/>
              <a:gd name="connsiteY10" fmla="*/ 1125335 h 5857302"/>
              <a:gd name="connsiteX11" fmla="*/ 4303336 w 4652812"/>
              <a:gd name="connsiteY11" fmla="*/ 4431 h 5857302"/>
              <a:gd name="connsiteX0" fmla="*/ 4139416 w 4488892"/>
              <a:gd name="connsiteY0" fmla="*/ 4431 h 5857302"/>
              <a:gd name="connsiteX1" fmla="*/ 4396425 w 4488892"/>
              <a:gd name="connsiteY1" fmla="*/ 210936 h 5857302"/>
              <a:gd name="connsiteX2" fmla="*/ 4466954 w 4488892"/>
              <a:gd name="connsiteY2" fmla="*/ 391024 h 5857302"/>
              <a:gd name="connsiteX3" fmla="*/ 4488892 w 4488892"/>
              <a:gd name="connsiteY3" fmla="*/ 470126 h 5857302"/>
              <a:gd name="connsiteX4" fmla="*/ 4488892 w 4488892"/>
              <a:gd name="connsiteY4" fmla="*/ 5836037 h 5857302"/>
              <a:gd name="connsiteX5" fmla="*/ 131476 w 4488892"/>
              <a:gd name="connsiteY5" fmla="*/ 5857302 h 5857302"/>
              <a:gd name="connsiteX6" fmla="*/ 1242258 w 4488892"/>
              <a:gd name="connsiteY6" fmla="*/ 4762388 h 5857302"/>
              <a:gd name="connsiteX7" fmla="*/ 2362141 w 4488892"/>
              <a:gd name="connsiteY7" fmla="*/ 4238406 h 5857302"/>
              <a:gd name="connsiteX8" fmla="*/ 1642950 w 4488892"/>
              <a:gd name="connsiteY8" fmla="*/ 2481525 h 5857302"/>
              <a:gd name="connsiteX9" fmla="*/ 2752560 w 4488892"/>
              <a:gd name="connsiteY9" fmla="*/ 1125335 h 5857302"/>
              <a:gd name="connsiteX10" fmla="*/ 4139416 w 4488892"/>
              <a:gd name="connsiteY10" fmla="*/ 4431 h 5857302"/>
              <a:gd name="connsiteX0" fmla="*/ 3893492 w 4242968"/>
              <a:gd name="connsiteY0" fmla="*/ 4431 h 5867935"/>
              <a:gd name="connsiteX1" fmla="*/ 4150501 w 4242968"/>
              <a:gd name="connsiteY1" fmla="*/ 210936 h 5867935"/>
              <a:gd name="connsiteX2" fmla="*/ 4221030 w 4242968"/>
              <a:gd name="connsiteY2" fmla="*/ 391024 h 5867935"/>
              <a:gd name="connsiteX3" fmla="*/ 4242968 w 4242968"/>
              <a:gd name="connsiteY3" fmla="*/ 470126 h 5867935"/>
              <a:gd name="connsiteX4" fmla="*/ 4242968 w 4242968"/>
              <a:gd name="connsiteY4" fmla="*/ 5836037 h 5867935"/>
              <a:gd name="connsiteX5" fmla="*/ 151366 w 4242968"/>
              <a:gd name="connsiteY5" fmla="*/ 5867935 h 5867935"/>
              <a:gd name="connsiteX6" fmla="*/ 996334 w 4242968"/>
              <a:gd name="connsiteY6" fmla="*/ 4762388 h 5867935"/>
              <a:gd name="connsiteX7" fmla="*/ 2116217 w 4242968"/>
              <a:gd name="connsiteY7" fmla="*/ 4238406 h 5867935"/>
              <a:gd name="connsiteX8" fmla="*/ 1397026 w 4242968"/>
              <a:gd name="connsiteY8" fmla="*/ 2481525 h 5867935"/>
              <a:gd name="connsiteX9" fmla="*/ 2506636 w 4242968"/>
              <a:gd name="connsiteY9" fmla="*/ 1125335 h 5867935"/>
              <a:gd name="connsiteX10" fmla="*/ 3893492 w 4242968"/>
              <a:gd name="connsiteY10" fmla="*/ 4431 h 5867935"/>
              <a:gd name="connsiteX0" fmla="*/ 3820126 w 4169602"/>
              <a:gd name="connsiteY0" fmla="*/ 4431 h 5867935"/>
              <a:gd name="connsiteX1" fmla="*/ 4077135 w 4169602"/>
              <a:gd name="connsiteY1" fmla="*/ 210936 h 5867935"/>
              <a:gd name="connsiteX2" fmla="*/ 4147664 w 4169602"/>
              <a:gd name="connsiteY2" fmla="*/ 391024 h 5867935"/>
              <a:gd name="connsiteX3" fmla="*/ 4169602 w 4169602"/>
              <a:gd name="connsiteY3" fmla="*/ 470126 h 5867935"/>
              <a:gd name="connsiteX4" fmla="*/ 4169602 w 4169602"/>
              <a:gd name="connsiteY4" fmla="*/ 5836037 h 5867935"/>
              <a:gd name="connsiteX5" fmla="*/ 78000 w 4169602"/>
              <a:gd name="connsiteY5" fmla="*/ 5867935 h 5867935"/>
              <a:gd name="connsiteX6" fmla="*/ 922968 w 4169602"/>
              <a:gd name="connsiteY6" fmla="*/ 4762388 h 5867935"/>
              <a:gd name="connsiteX7" fmla="*/ 2042851 w 4169602"/>
              <a:gd name="connsiteY7" fmla="*/ 4238406 h 5867935"/>
              <a:gd name="connsiteX8" fmla="*/ 1323660 w 4169602"/>
              <a:gd name="connsiteY8" fmla="*/ 2481525 h 5867935"/>
              <a:gd name="connsiteX9" fmla="*/ 2433270 w 4169602"/>
              <a:gd name="connsiteY9" fmla="*/ 1125335 h 5867935"/>
              <a:gd name="connsiteX10" fmla="*/ 3820126 w 4169602"/>
              <a:gd name="connsiteY10" fmla="*/ 4431 h 5867935"/>
              <a:gd name="connsiteX0" fmla="*/ 3802573 w 4152049"/>
              <a:gd name="connsiteY0" fmla="*/ 4431 h 5867935"/>
              <a:gd name="connsiteX1" fmla="*/ 4059582 w 4152049"/>
              <a:gd name="connsiteY1" fmla="*/ 210936 h 5867935"/>
              <a:gd name="connsiteX2" fmla="*/ 4130111 w 4152049"/>
              <a:gd name="connsiteY2" fmla="*/ 391024 h 5867935"/>
              <a:gd name="connsiteX3" fmla="*/ 4152049 w 4152049"/>
              <a:gd name="connsiteY3" fmla="*/ 470126 h 5867935"/>
              <a:gd name="connsiteX4" fmla="*/ 4152049 w 4152049"/>
              <a:gd name="connsiteY4" fmla="*/ 5836037 h 5867935"/>
              <a:gd name="connsiteX5" fmla="*/ 60447 w 4152049"/>
              <a:gd name="connsiteY5" fmla="*/ 5867935 h 5867935"/>
              <a:gd name="connsiteX6" fmla="*/ 905415 w 4152049"/>
              <a:gd name="connsiteY6" fmla="*/ 4762388 h 5867935"/>
              <a:gd name="connsiteX7" fmla="*/ 2025298 w 4152049"/>
              <a:gd name="connsiteY7" fmla="*/ 4238406 h 5867935"/>
              <a:gd name="connsiteX8" fmla="*/ 1306107 w 4152049"/>
              <a:gd name="connsiteY8" fmla="*/ 2481525 h 5867935"/>
              <a:gd name="connsiteX9" fmla="*/ 2415717 w 4152049"/>
              <a:gd name="connsiteY9" fmla="*/ 1125335 h 5867935"/>
              <a:gd name="connsiteX10" fmla="*/ 3802573 w 4152049"/>
              <a:gd name="connsiteY10" fmla="*/ 4431 h 5867935"/>
              <a:gd name="connsiteX0" fmla="*/ 3804377 w 4153853"/>
              <a:gd name="connsiteY0" fmla="*/ 4431 h 5867935"/>
              <a:gd name="connsiteX1" fmla="*/ 4061386 w 4153853"/>
              <a:gd name="connsiteY1" fmla="*/ 210936 h 5867935"/>
              <a:gd name="connsiteX2" fmla="*/ 4131915 w 4153853"/>
              <a:gd name="connsiteY2" fmla="*/ 391024 h 5867935"/>
              <a:gd name="connsiteX3" fmla="*/ 4153853 w 4153853"/>
              <a:gd name="connsiteY3" fmla="*/ 470126 h 5867935"/>
              <a:gd name="connsiteX4" fmla="*/ 4153853 w 4153853"/>
              <a:gd name="connsiteY4" fmla="*/ 5836037 h 5867935"/>
              <a:gd name="connsiteX5" fmla="*/ 62251 w 4153853"/>
              <a:gd name="connsiteY5" fmla="*/ 5867935 h 5867935"/>
              <a:gd name="connsiteX6" fmla="*/ 907219 w 4153853"/>
              <a:gd name="connsiteY6" fmla="*/ 4762388 h 5867935"/>
              <a:gd name="connsiteX7" fmla="*/ 2027102 w 4153853"/>
              <a:gd name="connsiteY7" fmla="*/ 4238406 h 5867935"/>
              <a:gd name="connsiteX8" fmla="*/ 1307911 w 4153853"/>
              <a:gd name="connsiteY8" fmla="*/ 2481525 h 5867935"/>
              <a:gd name="connsiteX9" fmla="*/ 2417521 w 4153853"/>
              <a:gd name="connsiteY9" fmla="*/ 1125335 h 5867935"/>
              <a:gd name="connsiteX10" fmla="*/ 3804377 w 4153853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304212 w 4150154"/>
              <a:gd name="connsiteY8" fmla="*/ 2481525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304212 w 4150154"/>
              <a:gd name="connsiteY8" fmla="*/ 2481525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2413822 w 4150154"/>
              <a:gd name="connsiteY9" fmla="*/ 1125335 h 5867935"/>
              <a:gd name="connsiteX10" fmla="*/ 3800678 w 4150154"/>
              <a:gd name="connsiteY10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265911 w 4150154"/>
              <a:gd name="connsiteY8" fmla="*/ 2515062 h 5867935"/>
              <a:gd name="connsiteX9" fmla="*/ 1469062 w 4150154"/>
              <a:gd name="connsiteY9" fmla="*/ 1914809 h 5867935"/>
              <a:gd name="connsiteX10" fmla="*/ 2413822 w 4150154"/>
              <a:gd name="connsiteY10" fmla="*/ 1125335 h 5867935"/>
              <a:gd name="connsiteX11" fmla="*/ 3800678 w 4150154"/>
              <a:gd name="connsiteY11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51506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51506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51506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51506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51506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80203 w 4150154"/>
              <a:gd name="connsiteY9" fmla="*/ 2414452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263538 h 5867935"/>
              <a:gd name="connsiteX10" fmla="*/ 1469062 w 4150154"/>
              <a:gd name="connsiteY10" fmla="*/ 191480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263538 h 5867935"/>
              <a:gd name="connsiteX10" fmla="*/ 1583400 w 4150154"/>
              <a:gd name="connsiteY10" fmla="*/ 165489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800678 w 4150154"/>
              <a:gd name="connsiteY0" fmla="*/ 4431 h 5867935"/>
              <a:gd name="connsiteX1" fmla="*/ 4057687 w 4150154"/>
              <a:gd name="connsiteY1" fmla="*/ 210936 h 5867935"/>
              <a:gd name="connsiteX2" fmla="*/ 4128216 w 4150154"/>
              <a:gd name="connsiteY2" fmla="*/ 391024 h 5867935"/>
              <a:gd name="connsiteX3" fmla="*/ 4150154 w 4150154"/>
              <a:gd name="connsiteY3" fmla="*/ 470126 h 5867935"/>
              <a:gd name="connsiteX4" fmla="*/ 4150154 w 4150154"/>
              <a:gd name="connsiteY4" fmla="*/ 5836037 h 5867935"/>
              <a:gd name="connsiteX5" fmla="*/ 58552 w 4150154"/>
              <a:gd name="connsiteY5" fmla="*/ 5867935 h 5867935"/>
              <a:gd name="connsiteX6" fmla="*/ 967315 w 4150154"/>
              <a:gd name="connsiteY6" fmla="*/ 4709225 h 5867935"/>
              <a:gd name="connsiteX7" fmla="*/ 2023403 w 4150154"/>
              <a:gd name="connsiteY7" fmla="*/ 4238406 h 5867935"/>
              <a:gd name="connsiteX8" fmla="*/ 1438420 w 4150154"/>
              <a:gd name="connsiteY8" fmla="*/ 3373651 h 5867935"/>
              <a:gd name="connsiteX9" fmla="*/ 1265911 w 4150154"/>
              <a:gd name="connsiteY9" fmla="*/ 2263538 h 5867935"/>
              <a:gd name="connsiteX10" fmla="*/ 1292452 w 4150154"/>
              <a:gd name="connsiteY10" fmla="*/ 1103269 h 5867935"/>
              <a:gd name="connsiteX11" fmla="*/ 2413822 w 4150154"/>
              <a:gd name="connsiteY11" fmla="*/ 1125335 h 5867935"/>
              <a:gd name="connsiteX12" fmla="*/ 3800678 w 4150154"/>
              <a:gd name="connsiteY12" fmla="*/ 4431 h 5867935"/>
              <a:gd name="connsiteX0" fmla="*/ 3024446 w 3373922"/>
              <a:gd name="connsiteY0" fmla="*/ 4431 h 5851014"/>
              <a:gd name="connsiteX1" fmla="*/ 3281455 w 3373922"/>
              <a:gd name="connsiteY1" fmla="*/ 210936 h 5851014"/>
              <a:gd name="connsiteX2" fmla="*/ 3351984 w 3373922"/>
              <a:gd name="connsiteY2" fmla="*/ 391024 h 5851014"/>
              <a:gd name="connsiteX3" fmla="*/ 3373922 w 3373922"/>
              <a:gd name="connsiteY3" fmla="*/ 470126 h 5851014"/>
              <a:gd name="connsiteX4" fmla="*/ 3373922 w 3373922"/>
              <a:gd name="connsiteY4" fmla="*/ 5836037 h 5851014"/>
              <a:gd name="connsiteX5" fmla="*/ 167417 w 3373922"/>
              <a:gd name="connsiteY5" fmla="*/ 5851014 h 5851014"/>
              <a:gd name="connsiteX6" fmla="*/ 191083 w 3373922"/>
              <a:gd name="connsiteY6" fmla="*/ 4709225 h 5851014"/>
              <a:gd name="connsiteX7" fmla="*/ 1247171 w 3373922"/>
              <a:gd name="connsiteY7" fmla="*/ 4238406 h 5851014"/>
              <a:gd name="connsiteX8" fmla="*/ 662188 w 3373922"/>
              <a:gd name="connsiteY8" fmla="*/ 3373651 h 5851014"/>
              <a:gd name="connsiteX9" fmla="*/ 489679 w 3373922"/>
              <a:gd name="connsiteY9" fmla="*/ 2263538 h 5851014"/>
              <a:gd name="connsiteX10" fmla="*/ 516220 w 3373922"/>
              <a:gd name="connsiteY10" fmla="*/ 1103269 h 5851014"/>
              <a:gd name="connsiteX11" fmla="*/ 1637590 w 3373922"/>
              <a:gd name="connsiteY11" fmla="*/ 1125335 h 5851014"/>
              <a:gd name="connsiteX12" fmla="*/ 3024446 w 3373922"/>
              <a:gd name="connsiteY12" fmla="*/ 4431 h 5851014"/>
              <a:gd name="connsiteX0" fmla="*/ 3024446 w 3373922"/>
              <a:gd name="connsiteY0" fmla="*/ 4431 h 5851014"/>
              <a:gd name="connsiteX1" fmla="*/ 3281455 w 3373922"/>
              <a:gd name="connsiteY1" fmla="*/ 210936 h 5851014"/>
              <a:gd name="connsiteX2" fmla="*/ 3351984 w 3373922"/>
              <a:gd name="connsiteY2" fmla="*/ 391024 h 5851014"/>
              <a:gd name="connsiteX3" fmla="*/ 3373922 w 3373922"/>
              <a:gd name="connsiteY3" fmla="*/ 470126 h 5851014"/>
              <a:gd name="connsiteX4" fmla="*/ 3373922 w 3373922"/>
              <a:gd name="connsiteY4" fmla="*/ 5836037 h 5851014"/>
              <a:gd name="connsiteX5" fmla="*/ 167417 w 3373922"/>
              <a:gd name="connsiteY5" fmla="*/ 5851014 h 5851014"/>
              <a:gd name="connsiteX6" fmla="*/ 191083 w 3373922"/>
              <a:gd name="connsiteY6" fmla="*/ 4709225 h 5851014"/>
              <a:gd name="connsiteX7" fmla="*/ 1247171 w 3373922"/>
              <a:gd name="connsiteY7" fmla="*/ 4238406 h 5851014"/>
              <a:gd name="connsiteX8" fmla="*/ 662188 w 3373922"/>
              <a:gd name="connsiteY8" fmla="*/ 3373651 h 5851014"/>
              <a:gd name="connsiteX9" fmla="*/ 388612 w 3373922"/>
              <a:gd name="connsiteY9" fmla="*/ 2256770 h 5851014"/>
              <a:gd name="connsiteX10" fmla="*/ 516220 w 3373922"/>
              <a:gd name="connsiteY10" fmla="*/ 1103269 h 5851014"/>
              <a:gd name="connsiteX11" fmla="*/ 1637590 w 3373922"/>
              <a:gd name="connsiteY11" fmla="*/ 1125335 h 5851014"/>
              <a:gd name="connsiteX12" fmla="*/ 3024446 w 3373922"/>
              <a:gd name="connsiteY12" fmla="*/ 4431 h 5851014"/>
              <a:gd name="connsiteX0" fmla="*/ 3024446 w 3373922"/>
              <a:gd name="connsiteY0" fmla="*/ 4431 h 5851014"/>
              <a:gd name="connsiteX1" fmla="*/ 3281455 w 3373922"/>
              <a:gd name="connsiteY1" fmla="*/ 210936 h 5851014"/>
              <a:gd name="connsiteX2" fmla="*/ 3351984 w 3373922"/>
              <a:gd name="connsiteY2" fmla="*/ 391024 h 5851014"/>
              <a:gd name="connsiteX3" fmla="*/ 3373922 w 3373922"/>
              <a:gd name="connsiteY3" fmla="*/ 470126 h 5851014"/>
              <a:gd name="connsiteX4" fmla="*/ 3373922 w 3373922"/>
              <a:gd name="connsiteY4" fmla="*/ 5836037 h 5851014"/>
              <a:gd name="connsiteX5" fmla="*/ 167417 w 3373922"/>
              <a:gd name="connsiteY5" fmla="*/ 5851014 h 5851014"/>
              <a:gd name="connsiteX6" fmla="*/ 191083 w 3373922"/>
              <a:gd name="connsiteY6" fmla="*/ 4709225 h 5851014"/>
              <a:gd name="connsiteX7" fmla="*/ 1247171 w 3373922"/>
              <a:gd name="connsiteY7" fmla="*/ 4238406 h 5851014"/>
              <a:gd name="connsiteX8" fmla="*/ 662188 w 3373922"/>
              <a:gd name="connsiteY8" fmla="*/ 3373651 h 5851014"/>
              <a:gd name="connsiteX9" fmla="*/ 388612 w 3373922"/>
              <a:gd name="connsiteY9" fmla="*/ 2256770 h 5851014"/>
              <a:gd name="connsiteX10" fmla="*/ 516220 w 3373922"/>
              <a:gd name="connsiteY10" fmla="*/ 1103269 h 5851014"/>
              <a:gd name="connsiteX11" fmla="*/ 1637590 w 3373922"/>
              <a:gd name="connsiteY11" fmla="*/ 1125335 h 5851014"/>
              <a:gd name="connsiteX12" fmla="*/ 3024446 w 3373922"/>
              <a:gd name="connsiteY12" fmla="*/ 4431 h 5851014"/>
              <a:gd name="connsiteX0" fmla="*/ 3024446 w 3373922"/>
              <a:gd name="connsiteY0" fmla="*/ 9109 h 5855692"/>
              <a:gd name="connsiteX1" fmla="*/ 3281455 w 3373922"/>
              <a:gd name="connsiteY1" fmla="*/ 215614 h 5855692"/>
              <a:gd name="connsiteX2" fmla="*/ 3351984 w 3373922"/>
              <a:gd name="connsiteY2" fmla="*/ 395702 h 5855692"/>
              <a:gd name="connsiteX3" fmla="*/ 3373922 w 3373922"/>
              <a:gd name="connsiteY3" fmla="*/ 474804 h 5855692"/>
              <a:gd name="connsiteX4" fmla="*/ 3373922 w 3373922"/>
              <a:gd name="connsiteY4" fmla="*/ 5840715 h 5855692"/>
              <a:gd name="connsiteX5" fmla="*/ 167417 w 3373922"/>
              <a:gd name="connsiteY5" fmla="*/ 5855692 h 5855692"/>
              <a:gd name="connsiteX6" fmla="*/ 191083 w 3373922"/>
              <a:gd name="connsiteY6" fmla="*/ 4713903 h 5855692"/>
              <a:gd name="connsiteX7" fmla="*/ 1247171 w 3373922"/>
              <a:gd name="connsiteY7" fmla="*/ 4243084 h 5855692"/>
              <a:gd name="connsiteX8" fmla="*/ 662188 w 3373922"/>
              <a:gd name="connsiteY8" fmla="*/ 3378329 h 5855692"/>
              <a:gd name="connsiteX9" fmla="*/ 388612 w 3373922"/>
              <a:gd name="connsiteY9" fmla="*/ 2261448 h 5855692"/>
              <a:gd name="connsiteX10" fmla="*/ 516220 w 3373922"/>
              <a:gd name="connsiteY10" fmla="*/ 1107947 h 5855692"/>
              <a:gd name="connsiteX11" fmla="*/ 1515086 w 3373922"/>
              <a:gd name="connsiteY11" fmla="*/ 774669 h 5855692"/>
              <a:gd name="connsiteX12" fmla="*/ 3024446 w 3373922"/>
              <a:gd name="connsiteY12" fmla="*/ 9109 h 5855692"/>
              <a:gd name="connsiteX0" fmla="*/ 3024446 w 3373922"/>
              <a:gd name="connsiteY0" fmla="*/ 15651 h 5862234"/>
              <a:gd name="connsiteX1" fmla="*/ 3281455 w 3373922"/>
              <a:gd name="connsiteY1" fmla="*/ 222156 h 5862234"/>
              <a:gd name="connsiteX2" fmla="*/ 3351984 w 3373922"/>
              <a:gd name="connsiteY2" fmla="*/ 402244 h 5862234"/>
              <a:gd name="connsiteX3" fmla="*/ 3373922 w 3373922"/>
              <a:gd name="connsiteY3" fmla="*/ 481346 h 5862234"/>
              <a:gd name="connsiteX4" fmla="*/ 3373922 w 3373922"/>
              <a:gd name="connsiteY4" fmla="*/ 5847257 h 5862234"/>
              <a:gd name="connsiteX5" fmla="*/ 167417 w 3373922"/>
              <a:gd name="connsiteY5" fmla="*/ 5862234 h 5862234"/>
              <a:gd name="connsiteX6" fmla="*/ 191083 w 3373922"/>
              <a:gd name="connsiteY6" fmla="*/ 4720445 h 5862234"/>
              <a:gd name="connsiteX7" fmla="*/ 1247171 w 3373922"/>
              <a:gd name="connsiteY7" fmla="*/ 4249626 h 5862234"/>
              <a:gd name="connsiteX8" fmla="*/ 662188 w 3373922"/>
              <a:gd name="connsiteY8" fmla="*/ 3384871 h 5862234"/>
              <a:gd name="connsiteX9" fmla="*/ 388612 w 3373922"/>
              <a:gd name="connsiteY9" fmla="*/ 2267990 h 5862234"/>
              <a:gd name="connsiteX10" fmla="*/ 516220 w 3373922"/>
              <a:gd name="connsiteY10" fmla="*/ 1114489 h 5862234"/>
              <a:gd name="connsiteX11" fmla="*/ 783121 w 3373922"/>
              <a:gd name="connsiteY11" fmla="*/ 628920 h 5862234"/>
              <a:gd name="connsiteX12" fmla="*/ 3024446 w 3373922"/>
              <a:gd name="connsiteY12" fmla="*/ 15651 h 5862234"/>
              <a:gd name="connsiteX0" fmla="*/ 3015258 w 3373922"/>
              <a:gd name="connsiteY0" fmla="*/ 86057 h 5641596"/>
              <a:gd name="connsiteX1" fmla="*/ 3281455 w 3373922"/>
              <a:gd name="connsiteY1" fmla="*/ 1518 h 5641596"/>
              <a:gd name="connsiteX2" fmla="*/ 3351984 w 3373922"/>
              <a:gd name="connsiteY2" fmla="*/ 181606 h 5641596"/>
              <a:gd name="connsiteX3" fmla="*/ 3373922 w 3373922"/>
              <a:gd name="connsiteY3" fmla="*/ 260708 h 5641596"/>
              <a:gd name="connsiteX4" fmla="*/ 3373922 w 3373922"/>
              <a:gd name="connsiteY4" fmla="*/ 5626619 h 5641596"/>
              <a:gd name="connsiteX5" fmla="*/ 167417 w 3373922"/>
              <a:gd name="connsiteY5" fmla="*/ 5641596 h 5641596"/>
              <a:gd name="connsiteX6" fmla="*/ 191083 w 3373922"/>
              <a:gd name="connsiteY6" fmla="*/ 4499807 h 5641596"/>
              <a:gd name="connsiteX7" fmla="*/ 1247171 w 3373922"/>
              <a:gd name="connsiteY7" fmla="*/ 4028988 h 5641596"/>
              <a:gd name="connsiteX8" fmla="*/ 662188 w 3373922"/>
              <a:gd name="connsiteY8" fmla="*/ 3164233 h 5641596"/>
              <a:gd name="connsiteX9" fmla="*/ 388612 w 3373922"/>
              <a:gd name="connsiteY9" fmla="*/ 2047352 h 5641596"/>
              <a:gd name="connsiteX10" fmla="*/ 516220 w 3373922"/>
              <a:gd name="connsiteY10" fmla="*/ 893851 h 5641596"/>
              <a:gd name="connsiteX11" fmla="*/ 783121 w 3373922"/>
              <a:gd name="connsiteY11" fmla="*/ 408282 h 5641596"/>
              <a:gd name="connsiteX12" fmla="*/ 3015258 w 3373922"/>
              <a:gd name="connsiteY12" fmla="*/ 86057 h 5641596"/>
              <a:gd name="connsiteX0" fmla="*/ 2984196 w 3342860"/>
              <a:gd name="connsiteY0" fmla="*/ 86057 h 5641596"/>
              <a:gd name="connsiteX1" fmla="*/ 3250393 w 3342860"/>
              <a:gd name="connsiteY1" fmla="*/ 1518 h 5641596"/>
              <a:gd name="connsiteX2" fmla="*/ 3320922 w 3342860"/>
              <a:gd name="connsiteY2" fmla="*/ 181606 h 5641596"/>
              <a:gd name="connsiteX3" fmla="*/ 3342860 w 3342860"/>
              <a:gd name="connsiteY3" fmla="*/ 260708 h 5641596"/>
              <a:gd name="connsiteX4" fmla="*/ 3342860 w 3342860"/>
              <a:gd name="connsiteY4" fmla="*/ 5626619 h 5641596"/>
              <a:gd name="connsiteX5" fmla="*/ 136355 w 3342860"/>
              <a:gd name="connsiteY5" fmla="*/ 5641596 h 5641596"/>
              <a:gd name="connsiteX6" fmla="*/ 160021 w 3342860"/>
              <a:gd name="connsiteY6" fmla="*/ 4499807 h 5641596"/>
              <a:gd name="connsiteX7" fmla="*/ 542334 w 3342860"/>
              <a:gd name="connsiteY7" fmla="*/ 3893619 h 5641596"/>
              <a:gd name="connsiteX8" fmla="*/ 631126 w 3342860"/>
              <a:gd name="connsiteY8" fmla="*/ 3164233 h 5641596"/>
              <a:gd name="connsiteX9" fmla="*/ 357550 w 3342860"/>
              <a:gd name="connsiteY9" fmla="*/ 2047352 h 5641596"/>
              <a:gd name="connsiteX10" fmla="*/ 485158 w 3342860"/>
              <a:gd name="connsiteY10" fmla="*/ 893851 h 5641596"/>
              <a:gd name="connsiteX11" fmla="*/ 752059 w 3342860"/>
              <a:gd name="connsiteY11" fmla="*/ 408282 h 5641596"/>
              <a:gd name="connsiteX12" fmla="*/ 2984196 w 3342860"/>
              <a:gd name="connsiteY12" fmla="*/ 86057 h 5641596"/>
              <a:gd name="connsiteX0" fmla="*/ 2984196 w 3342860"/>
              <a:gd name="connsiteY0" fmla="*/ 170123 h 5725662"/>
              <a:gd name="connsiteX1" fmla="*/ 3250393 w 3342860"/>
              <a:gd name="connsiteY1" fmla="*/ 85584 h 5725662"/>
              <a:gd name="connsiteX2" fmla="*/ 3320922 w 3342860"/>
              <a:gd name="connsiteY2" fmla="*/ 265672 h 5725662"/>
              <a:gd name="connsiteX3" fmla="*/ 3342860 w 3342860"/>
              <a:gd name="connsiteY3" fmla="*/ 344774 h 5725662"/>
              <a:gd name="connsiteX4" fmla="*/ 3342860 w 3342860"/>
              <a:gd name="connsiteY4" fmla="*/ 5710685 h 5725662"/>
              <a:gd name="connsiteX5" fmla="*/ 136355 w 3342860"/>
              <a:gd name="connsiteY5" fmla="*/ 5725662 h 5725662"/>
              <a:gd name="connsiteX6" fmla="*/ 160021 w 3342860"/>
              <a:gd name="connsiteY6" fmla="*/ 4583873 h 5725662"/>
              <a:gd name="connsiteX7" fmla="*/ 542334 w 3342860"/>
              <a:gd name="connsiteY7" fmla="*/ 3977685 h 5725662"/>
              <a:gd name="connsiteX8" fmla="*/ 631126 w 3342860"/>
              <a:gd name="connsiteY8" fmla="*/ 3248299 h 5725662"/>
              <a:gd name="connsiteX9" fmla="*/ 357550 w 3342860"/>
              <a:gd name="connsiteY9" fmla="*/ 2131418 h 5725662"/>
              <a:gd name="connsiteX10" fmla="*/ 485158 w 3342860"/>
              <a:gd name="connsiteY10" fmla="*/ 977917 h 5725662"/>
              <a:gd name="connsiteX11" fmla="*/ 761247 w 3342860"/>
              <a:gd name="connsiteY11" fmla="*/ 312984 h 5725662"/>
              <a:gd name="connsiteX12" fmla="*/ 2984196 w 3342860"/>
              <a:gd name="connsiteY12" fmla="*/ 170123 h 5725662"/>
              <a:gd name="connsiteX0" fmla="*/ 2984196 w 3342860"/>
              <a:gd name="connsiteY0" fmla="*/ 170123 h 5725662"/>
              <a:gd name="connsiteX1" fmla="*/ 3250393 w 3342860"/>
              <a:gd name="connsiteY1" fmla="*/ 85584 h 5725662"/>
              <a:gd name="connsiteX2" fmla="*/ 3320922 w 3342860"/>
              <a:gd name="connsiteY2" fmla="*/ 265672 h 5725662"/>
              <a:gd name="connsiteX3" fmla="*/ 3342860 w 3342860"/>
              <a:gd name="connsiteY3" fmla="*/ 344774 h 5725662"/>
              <a:gd name="connsiteX4" fmla="*/ 3342860 w 3342860"/>
              <a:gd name="connsiteY4" fmla="*/ 5710685 h 5725662"/>
              <a:gd name="connsiteX5" fmla="*/ 136355 w 3342860"/>
              <a:gd name="connsiteY5" fmla="*/ 5725662 h 5725662"/>
              <a:gd name="connsiteX6" fmla="*/ 160021 w 3342860"/>
              <a:gd name="connsiteY6" fmla="*/ 4583873 h 5725662"/>
              <a:gd name="connsiteX7" fmla="*/ 542334 w 3342860"/>
              <a:gd name="connsiteY7" fmla="*/ 3977685 h 5725662"/>
              <a:gd name="connsiteX8" fmla="*/ 631126 w 3342860"/>
              <a:gd name="connsiteY8" fmla="*/ 3248299 h 5725662"/>
              <a:gd name="connsiteX9" fmla="*/ 538245 w 3342860"/>
              <a:gd name="connsiteY9" fmla="*/ 2131418 h 5725662"/>
              <a:gd name="connsiteX10" fmla="*/ 485158 w 3342860"/>
              <a:gd name="connsiteY10" fmla="*/ 977917 h 5725662"/>
              <a:gd name="connsiteX11" fmla="*/ 761247 w 3342860"/>
              <a:gd name="connsiteY11" fmla="*/ 312984 h 5725662"/>
              <a:gd name="connsiteX12" fmla="*/ 2984196 w 3342860"/>
              <a:gd name="connsiteY12" fmla="*/ 170123 h 5725662"/>
              <a:gd name="connsiteX0" fmla="*/ 2984196 w 3342860"/>
              <a:gd name="connsiteY0" fmla="*/ 170123 h 5725662"/>
              <a:gd name="connsiteX1" fmla="*/ 3250393 w 3342860"/>
              <a:gd name="connsiteY1" fmla="*/ 85584 h 5725662"/>
              <a:gd name="connsiteX2" fmla="*/ 3320922 w 3342860"/>
              <a:gd name="connsiteY2" fmla="*/ 265672 h 5725662"/>
              <a:gd name="connsiteX3" fmla="*/ 3342860 w 3342860"/>
              <a:gd name="connsiteY3" fmla="*/ 344774 h 5725662"/>
              <a:gd name="connsiteX4" fmla="*/ 3342860 w 3342860"/>
              <a:gd name="connsiteY4" fmla="*/ 5710685 h 5725662"/>
              <a:gd name="connsiteX5" fmla="*/ 136355 w 3342860"/>
              <a:gd name="connsiteY5" fmla="*/ 5725662 h 5725662"/>
              <a:gd name="connsiteX6" fmla="*/ 160021 w 3342860"/>
              <a:gd name="connsiteY6" fmla="*/ 4583873 h 5725662"/>
              <a:gd name="connsiteX7" fmla="*/ 542334 w 3342860"/>
              <a:gd name="connsiteY7" fmla="*/ 3977685 h 5725662"/>
              <a:gd name="connsiteX8" fmla="*/ 631126 w 3342860"/>
              <a:gd name="connsiteY8" fmla="*/ 3248299 h 5725662"/>
              <a:gd name="connsiteX9" fmla="*/ 538245 w 3342860"/>
              <a:gd name="connsiteY9" fmla="*/ 2131418 h 5725662"/>
              <a:gd name="connsiteX10" fmla="*/ 485158 w 3342860"/>
              <a:gd name="connsiteY10" fmla="*/ 977917 h 5725662"/>
              <a:gd name="connsiteX11" fmla="*/ 761247 w 3342860"/>
              <a:gd name="connsiteY11" fmla="*/ 312984 h 5725662"/>
              <a:gd name="connsiteX12" fmla="*/ 2984196 w 3342860"/>
              <a:gd name="connsiteY12" fmla="*/ 170123 h 5725662"/>
              <a:gd name="connsiteX0" fmla="*/ 2895380 w 3342860"/>
              <a:gd name="connsiteY0" fmla="*/ 327270 h 5656066"/>
              <a:gd name="connsiteX1" fmla="*/ 3250393 w 3342860"/>
              <a:gd name="connsiteY1" fmla="*/ 15988 h 5656066"/>
              <a:gd name="connsiteX2" fmla="*/ 3320922 w 3342860"/>
              <a:gd name="connsiteY2" fmla="*/ 196076 h 5656066"/>
              <a:gd name="connsiteX3" fmla="*/ 3342860 w 3342860"/>
              <a:gd name="connsiteY3" fmla="*/ 275178 h 5656066"/>
              <a:gd name="connsiteX4" fmla="*/ 3342860 w 3342860"/>
              <a:gd name="connsiteY4" fmla="*/ 5641089 h 5656066"/>
              <a:gd name="connsiteX5" fmla="*/ 136355 w 3342860"/>
              <a:gd name="connsiteY5" fmla="*/ 5656066 h 5656066"/>
              <a:gd name="connsiteX6" fmla="*/ 160021 w 3342860"/>
              <a:gd name="connsiteY6" fmla="*/ 4514277 h 5656066"/>
              <a:gd name="connsiteX7" fmla="*/ 542334 w 3342860"/>
              <a:gd name="connsiteY7" fmla="*/ 3908089 h 5656066"/>
              <a:gd name="connsiteX8" fmla="*/ 631126 w 3342860"/>
              <a:gd name="connsiteY8" fmla="*/ 3178703 h 5656066"/>
              <a:gd name="connsiteX9" fmla="*/ 538245 w 3342860"/>
              <a:gd name="connsiteY9" fmla="*/ 2061822 h 5656066"/>
              <a:gd name="connsiteX10" fmla="*/ 485158 w 3342860"/>
              <a:gd name="connsiteY10" fmla="*/ 908321 h 5656066"/>
              <a:gd name="connsiteX11" fmla="*/ 761247 w 3342860"/>
              <a:gd name="connsiteY11" fmla="*/ 243388 h 5656066"/>
              <a:gd name="connsiteX12" fmla="*/ 2895380 w 3342860"/>
              <a:gd name="connsiteY12" fmla="*/ 327270 h 5656066"/>
              <a:gd name="connsiteX0" fmla="*/ 2552367 w 3342860"/>
              <a:gd name="connsiteY0" fmla="*/ 245754 h 5686230"/>
              <a:gd name="connsiteX1" fmla="*/ 3250393 w 3342860"/>
              <a:gd name="connsiteY1" fmla="*/ 46152 h 5686230"/>
              <a:gd name="connsiteX2" fmla="*/ 3320922 w 3342860"/>
              <a:gd name="connsiteY2" fmla="*/ 226240 h 5686230"/>
              <a:gd name="connsiteX3" fmla="*/ 3342860 w 3342860"/>
              <a:gd name="connsiteY3" fmla="*/ 305342 h 5686230"/>
              <a:gd name="connsiteX4" fmla="*/ 3342860 w 3342860"/>
              <a:gd name="connsiteY4" fmla="*/ 5671253 h 5686230"/>
              <a:gd name="connsiteX5" fmla="*/ 136355 w 3342860"/>
              <a:gd name="connsiteY5" fmla="*/ 5686230 h 5686230"/>
              <a:gd name="connsiteX6" fmla="*/ 160021 w 3342860"/>
              <a:gd name="connsiteY6" fmla="*/ 4544441 h 5686230"/>
              <a:gd name="connsiteX7" fmla="*/ 542334 w 3342860"/>
              <a:gd name="connsiteY7" fmla="*/ 3938253 h 5686230"/>
              <a:gd name="connsiteX8" fmla="*/ 631126 w 3342860"/>
              <a:gd name="connsiteY8" fmla="*/ 3208867 h 5686230"/>
              <a:gd name="connsiteX9" fmla="*/ 538245 w 3342860"/>
              <a:gd name="connsiteY9" fmla="*/ 2091986 h 5686230"/>
              <a:gd name="connsiteX10" fmla="*/ 485158 w 3342860"/>
              <a:gd name="connsiteY10" fmla="*/ 938485 h 5686230"/>
              <a:gd name="connsiteX11" fmla="*/ 761247 w 3342860"/>
              <a:gd name="connsiteY11" fmla="*/ 273552 h 5686230"/>
              <a:gd name="connsiteX12" fmla="*/ 2552367 w 3342860"/>
              <a:gd name="connsiteY12" fmla="*/ 245754 h 5686230"/>
              <a:gd name="connsiteX0" fmla="*/ 2552367 w 3369924"/>
              <a:gd name="connsiteY0" fmla="*/ 245754 h 5686230"/>
              <a:gd name="connsiteX1" fmla="*/ 3250393 w 3369924"/>
              <a:gd name="connsiteY1" fmla="*/ 46152 h 5686230"/>
              <a:gd name="connsiteX2" fmla="*/ 3369924 w 3369924"/>
              <a:gd name="connsiteY2" fmla="*/ 202551 h 5686230"/>
              <a:gd name="connsiteX3" fmla="*/ 3342860 w 3369924"/>
              <a:gd name="connsiteY3" fmla="*/ 305342 h 5686230"/>
              <a:gd name="connsiteX4" fmla="*/ 3342860 w 3369924"/>
              <a:gd name="connsiteY4" fmla="*/ 5671253 h 5686230"/>
              <a:gd name="connsiteX5" fmla="*/ 136355 w 3369924"/>
              <a:gd name="connsiteY5" fmla="*/ 5686230 h 5686230"/>
              <a:gd name="connsiteX6" fmla="*/ 160021 w 3369924"/>
              <a:gd name="connsiteY6" fmla="*/ 4544441 h 5686230"/>
              <a:gd name="connsiteX7" fmla="*/ 542334 w 3369924"/>
              <a:gd name="connsiteY7" fmla="*/ 3938253 h 5686230"/>
              <a:gd name="connsiteX8" fmla="*/ 631126 w 3369924"/>
              <a:gd name="connsiteY8" fmla="*/ 3208867 h 5686230"/>
              <a:gd name="connsiteX9" fmla="*/ 538245 w 3369924"/>
              <a:gd name="connsiteY9" fmla="*/ 2091986 h 5686230"/>
              <a:gd name="connsiteX10" fmla="*/ 485158 w 3369924"/>
              <a:gd name="connsiteY10" fmla="*/ 938485 h 5686230"/>
              <a:gd name="connsiteX11" fmla="*/ 761247 w 3369924"/>
              <a:gd name="connsiteY11" fmla="*/ 273552 h 5686230"/>
              <a:gd name="connsiteX12" fmla="*/ 2552367 w 3369924"/>
              <a:gd name="connsiteY12" fmla="*/ 245754 h 5686230"/>
              <a:gd name="connsiteX0" fmla="*/ 2552367 w 3369924"/>
              <a:gd name="connsiteY0" fmla="*/ 245754 h 5686230"/>
              <a:gd name="connsiteX1" fmla="*/ 2922693 w 3369924"/>
              <a:gd name="connsiteY1" fmla="*/ 15694 h 5686230"/>
              <a:gd name="connsiteX2" fmla="*/ 3369924 w 3369924"/>
              <a:gd name="connsiteY2" fmla="*/ 202551 h 5686230"/>
              <a:gd name="connsiteX3" fmla="*/ 3342860 w 3369924"/>
              <a:gd name="connsiteY3" fmla="*/ 305342 h 5686230"/>
              <a:gd name="connsiteX4" fmla="*/ 3342860 w 3369924"/>
              <a:gd name="connsiteY4" fmla="*/ 5671253 h 5686230"/>
              <a:gd name="connsiteX5" fmla="*/ 136355 w 3369924"/>
              <a:gd name="connsiteY5" fmla="*/ 5686230 h 5686230"/>
              <a:gd name="connsiteX6" fmla="*/ 160021 w 3369924"/>
              <a:gd name="connsiteY6" fmla="*/ 4544441 h 5686230"/>
              <a:gd name="connsiteX7" fmla="*/ 542334 w 3369924"/>
              <a:gd name="connsiteY7" fmla="*/ 3938253 h 5686230"/>
              <a:gd name="connsiteX8" fmla="*/ 631126 w 3369924"/>
              <a:gd name="connsiteY8" fmla="*/ 3208867 h 5686230"/>
              <a:gd name="connsiteX9" fmla="*/ 538245 w 3369924"/>
              <a:gd name="connsiteY9" fmla="*/ 2091986 h 5686230"/>
              <a:gd name="connsiteX10" fmla="*/ 485158 w 3369924"/>
              <a:gd name="connsiteY10" fmla="*/ 938485 h 5686230"/>
              <a:gd name="connsiteX11" fmla="*/ 761247 w 3369924"/>
              <a:gd name="connsiteY11" fmla="*/ 273552 h 5686230"/>
              <a:gd name="connsiteX12" fmla="*/ 2552367 w 3369924"/>
              <a:gd name="connsiteY12" fmla="*/ 245754 h 5686230"/>
              <a:gd name="connsiteX0" fmla="*/ 2552367 w 3369924"/>
              <a:gd name="connsiteY0" fmla="*/ 297948 h 5738424"/>
              <a:gd name="connsiteX1" fmla="*/ 2971695 w 3369924"/>
              <a:gd name="connsiteY1" fmla="*/ 203 h 5738424"/>
              <a:gd name="connsiteX2" fmla="*/ 3369924 w 3369924"/>
              <a:gd name="connsiteY2" fmla="*/ 254745 h 5738424"/>
              <a:gd name="connsiteX3" fmla="*/ 3342860 w 3369924"/>
              <a:gd name="connsiteY3" fmla="*/ 357536 h 5738424"/>
              <a:gd name="connsiteX4" fmla="*/ 3342860 w 3369924"/>
              <a:gd name="connsiteY4" fmla="*/ 5723447 h 5738424"/>
              <a:gd name="connsiteX5" fmla="*/ 136355 w 3369924"/>
              <a:gd name="connsiteY5" fmla="*/ 5738424 h 5738424"/>
              <a:gd name="connsiteX6" fmla="*/ 160021 w 3369924"/>
              <a:gd name="connsiteY6" fmla="*/ 4596635 h 5738424"/>
              <a:gd name="connsiteX7" fmla="*/ 542334 w 3369924"/>
              <a:gd name="connsiteY7" fmla="*/ 3990447 h 5738424"/>
              <a:gd name="connsiteX8" fmla="*/ 631126 w 3369924"/>
              <a:gd name="connsiteY8" fmla="*/ 3261061 h 5738424"/>
              <a:gd name="connsiteX9" fmla="*/ 538245 w 3369924"/>
              <a:gd name="connsiteY9" fmla="*/ 2144180 h 5738424"/>
              <a:gd name="connsiteX10" fmla="*/ 485158 w 3369924"/>
              <a:gd name="connsiteY10" fmla="*/ 990679 h 5738424"/>
              <a:gd name="connsiteX11" fmla="*/ 761247 w 3369924"/>
              <a:gd name="connsiteY11" fmla="*/ 325746 h 5738424"/>
              <a:gd name="connsiteX12" fmla="*/ 2552367 w 3369924"/>
              <a:gd name="connsiteY12" fmla="*/ 297948 h 5738424"/>
              <a:gd name="connsiteX0" fmla="*/ 2552367 w 3369924"/>
              <a:gd name="connsiteY0" fmla="*/ 297948 h 5738424"/>
              <a:gd name="connsiteX1" fmla="*/ 2971695 w 3369924"/>
              <a:gd name="connsiteY1" fmla="*/ 203 h 5738424"/>
              <a:gd name="connsiteX2" fmla="*/ 3369924 w 3369924"/>
              <a:gd name="connsiteY2" fmla="*/ 254745 h 5738424"/>
              <a:gd name="connsiteX3" fmla="*/ 3342860 w 3369924"/>
              <a:gd name="connsiteY3" fmla="*/ 357536 h 5738424"/>
              <a:gd name="connsiteX4" fmla="*/ 3342860 w 3369924"/>
              <a:gd name="connsiteY4" fmla="*/ 5723447 h 5738424"/>
              <a:gd name="connsiteX5" fmla="*/ 136355 w 3369924"/>
              <a:gd name="connsiteY5" fmla="*/ 5738424 h 5738424"/>
              <a:gd name="connsiteX6" fmla="*/ 160021 w 3369924"/>
              <a:gd name="connsiteY6" fmla="*/ 4596635 h 5738424"/>
              <a:gd name="connsiteX7" fmla="*/ 542334 w 3369924"/>
              <a:gd name="connsiteY7" fmla="*/ 3990447 h 5738424"/>
              <a:gd name="connsiteX8" fmla="*/ 631126 w 3369924"/>
              <a:gd name="connsiteY8" fmla="*/ 3261061 h 5738424"/>
              <a:gd name="connsiteX9" fmla="*/ 538245 w 3369924"/>
              <a:gd name="connsiteY9" fmla="*/ 2144180 h 5738424"/>
              <a:gd name="connsiteX10" fmla="*/ 595412 w 3369924"/>
              <a:gd name="connsiteY10" fmla="*/ 1112510 h 5738424"/>
              <a:gd name="connsiteX11" fmla="*/ 761247 w 3369924"/>
              <a:gd name="connsiteY11" fmla="*/ 325746 h 5738424"/>
              <a:gd name="connsiteX12" fmla="*/ 2552367 w 3369924"/>
              <a:gd name="connsiteY12" fmla="*/ 297948 h 57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69924" h="5738424">
                <a:moveTo>
                  <a:pt x="2552367" y="297948"/>
                </a:moveTo>
                <a:cubicBezTo>
                  <a:pt x="2651130" y="312475"/>
                  <a:pt x="2835436" y="7403"/>
                  <a:pt x="2971695" y="203"/>
                </a:cubicBezTo>
                <a:cubicBezTo>
                  <a:pt x="3107954" y="-6997"/>
                  <a:pt x="3346552" y="178502"/>
                  <a:pt x="3369924" y="254745"/>
                </a:cubicBezTo>
                <a:lnTo>
                  <a:pt x="3342860" y="357536"/>
                </a:lnTo>
                <a:lnTo>
                  <a:pt x="3342860" y="5723447"/>
                </a:lnTo>
                <a:lnTo>
                  <a:pt x="136355" y="5738424"/>
                </a:lnTo>
                <a:cubicBezTo>
                  <a:pt x="-149570" y="5410627"/>
                  <a:pt x="92358" y="4887964"/>
                  <a:pt x="160021" y="4596635"/>
                </a:cubicBezTo>
                <a:cubicBezTo>
                  <a:pt x="227684" y="4305306"/>
                  <a:pt x="402534" y="4405877"/>
                  <a:pt x="542334" y="3990447"/>
                </a:cubicBezTo>
                <a:cubicBezTo>
                  <a:pt x="682134" y="3575017"/>
                  <a:pt x="1048466" y="3648895"/>
                  <a:pt x="631126" y="3261061"/>
                </a:cubicBezTo>
                <a:cubicBezTo>
                  <a:pt x="420614" y="2806154"/>
                  <a:pt x="563779" y="2387320"/>
                  <a:pt x="538245" y="2144180"/>
                </a:cubicBezTo>
                <a:cubicBezTo>
                  <a:pt x="369157" y="1611238"/>
                  <a:pt x="511338" y="1386052"/>
                  <a:pt x="595412" y="1112510"/>
                </a:cubicBezTo>
                <a:cubicBezTo>
                  <a:pt x="710128" y="797047"/>
                  <a:pt x="373921" y="644142"/>
                  <a:pt x="761247" y="325746"/>
                </a:cubicBezTo>
                <a:cubicBezTo>
                  <a:pt x="1421790" y="-238584"/>
                  <a:pt x="2124393" y="234997"/>
                  <a:pt x="2552367" y="297948"/>
                </a:cubicBezTo>
                <a:close/>
              </a:path>
            </a:pathLst>
          </a:custGeom>
          <a:gradFill>
            <a:gsLst>
              <a:gs pos="78000">
                <a:srgbClr val="860000">
                  <a:alpha val="57000"/>
                </a:srgbClr>
              </a:gs>
              <a:gs pos="16000">
                <a:schemeClr val="bg2">
                  <a:lumMod val="5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898525" algn="ctr">
              <a:lnSpc>
                <a:spcPct val="90000"/>
              </a:lnSpc>
              <a:spcBef>
                <a:spcPts val="600"/>
              </a:spcBef>
            </a:pPr>
            <a:r>
              <a:rPr lang="ru-RU" sz="1400" i="1" dirty="0">
                <a:solidFill>
                  <a:srgbClr val="F5F3DF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Среди </a:t>
            </a:r>
            <a:r>
              <a:rPr lang="ru-RU" sz="1400" i="1" dirty="0" smtClean="0">
                <a:solidFill>
                  <a:srgbClr val="F5F3DF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отмеченных, </a:t>
            </a:r>
            <a:br>
              <a:rPr lang="ru-RU" sz="1400" i="1" dirty="0" smtClean="0">
                <a:solidFill>
                  <a:srgbClr val="F5F3DF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i="1" dirty="0" smtClean="0">
                <a:solidFill>
                  <a:srgbClr val="F5F3DF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sz="1400" i="1" dirty="0">
                <a:solidFill>
                  <a:srgbClr val="F5F3DF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качественном </a:t>
            </a:r>
            <a:r>
              <a:rPr lang="ru-RU" sz="1400" i="1" dirty="0" smtClean="0">
                <a:solidFill>
                  <a:srgbClr val="F5F3DF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анализе, </a:t>
            </a:r>
            <a:r>
              <a:rPr lang="ru-RU" sz="1400" i="1" dirty="0">
                <a:solidFill>
                  <a:srgbClr val="F5F3DF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утверждений испытуемых </a:t>
            </a:r>
            <a:br>
              <a:rPr lang="ru-RU" sz="1400" i="1" dirty="0">
                <a:solidFill>
                  <a:srgbClr val="F5F3DF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i="1" dirty="0">
                <a:solidFill>
                  <a:srgbClr val="F5F3DF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(с фиксацией </a:t>
            </a:r>
            <a:r>
              <a:rPr lang="ru-RU" sz="1400" i="1" dirty="0" smtClean="0">
                <a:solidFill>
                  <a:srgbClr val="F5F3DF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i="1" dirty="0" smtClean="0">
                <a:solidFill>
                  <a:srgbClr val="F5F3DF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i="1" dirty="0" smtClean="0">
                <a:solidFill>
                  <a:srgbClr val="F5F3DF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400" i="1" dirty="0">
                <a:solidFill>
                  <a:srgbClr val="F5F3DF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отрицательной оценке своих навыков), </a:t>
            </a:r>
            <a:r>
              <a:rPr lang="ru-RU" sz="1400" i="1" dirty="0" smtClean="0">
                <a:solidFill>
                  <a:srgbClr val="F5F3DF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выделяются: </a:t>
            </a:r>
          </a:p>
          <a:p>
            <a:pPr marL="898525">
              <a:lnSpc>
                <a:spcPct val="9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F5F3DF"/>
                </a:solidFill>
                <a:latin typeface="Georgia" panose="02040502050405020303" pitchFamily="18" charset="0"/>
              </a:rPr>
              <a:t/>
            </a:r>
            <a:br>
              <a:rPr lang="ru-RU" sz="1400" dirty="0">
                <a:solidFill>
                  <a:srgbClr val="F5F3DF"/>
                </a:solidFill>
                <a:latin typeface="Georgia" panose="02040502050405020303" pitchFamily="18" charset="0"/>
              </a:rPr>
            </a:br>
            <a:r>
              <a:rPr lang="ru-RU" sz="1400" dirty="0">
                <a:solidFill>
                  <a:srgbClr val="F5F3DF"/>
                </a:solidFill>
                <a:latin typeface="Georgia" panose="02040502050405020303" pitchFamily="18" charset="0"/>
              </a:rPr>
              <a:t>(для МП (понимание чужих эмоций) следующие: </a:t>
            </a:r>
            <a:endParaRPr lang="ru-RU" sz="1400" dirty="0" smtClean="0">
              <a:solidFill>
                <a:srgbClr val="F5F3DF"/>
              </a:solidFill>
              <a:latin typeface="Georgia" panose="02040502050405020303" pitchFamily="18" charset="0"/>
            </a:endParaRPr>
          </a:p>
          <a:p>
            <a:pPr marL="898525">
              <a:lnSpc>
                <a:spcPct val="9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F5F3DF"/>
                </a:solidFill>
                <a:latin typeface="Georgia" panose="02040502050405020303" pitchFamily="18" charset="0"/>
              </a:rPr>
              <a:t/>
            </a:r>
            <a:br>
              <a:rPr lang="ru-RU" sz="1400" dirty="0">
                <a:solidFill>
                  <a:srgbClr val="F5F3DF"/>
                </a:solidFill>
                <a:latin typeface="Georgia" panose="02040502050405020303" pitchFamily="18" charset="0"/>
              </a:rPr>
            </a:br>
            <a:r>
              <a:rPr lang="ru-RU" sz="1400" dirty="0">
                <a:solidFill>
                  <a:srgbClr val="F5F3DF"/>
                </a:solidFill>
                <a:latin typeface="Georgia" panose="02040502050405020303" pitchFamily="18" charset="0"/>
              </a:rPr>
              <a:t>•«мне сложно догадаться о чувствах человека по выражению его лица»; </a:t>
            </a:r>
            <a:endParaRPr lang="ru-RU" sz="1400" dirty="0" smtClean="0">
              <a:solidFill>
                <a:srgbClr val="F5F3DF"/>
              </a:solidFill>
              <a:latin typeface="Georgia" panose="02040502050405020303" pitchFamily="18" charset="0"/>
            </a:endParaRPr>
          </a:p>
          <a:p>
            <a:pPr marL="1163638">
              <a:lnSpc>
                <a:spcPct val="9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F5F3DF"/>
                </a:solidFill>
                <a:latin typeface="Georgia" panose="02040502050405020303" pitchFamily="18" charset="0"/>
              </a:rPr>
              <a:t>•«мне сложно догадаться о чувствах человека по выражению его лица»; </a:t>
            </a:r>
          </a:p>
          <a:p>
            <a:pPr marL="1163638" indent="90488">
              <a:lnSpc>
                <a:spcPct val="90000"/>
              </a:lnSpc>
              <a:spcBef>
                <a:spcPts val="600"/>
              </a:spcBef>
            </a:pPr>
            <a:r>
              <a:rPr lang="ru-RU" sz="800" dirty="0">
                <a:solidFill>
                  <a:srgbClr val="F5F3DF"/>
                </a:solidFill>
                <a:latin typeface="Georgia" panose="02040502050405020303" pitchFamily="18" charset="0"/>
              </a:rPr>
              <a:t/>
            </a:r>
            <a:br>
              <a:rPr lang="ru-RU" sz="800" dirty="0">
                <a:solidFill>
                  <a:srgbClr val="F5F3DF"/>
                </a:solidFill>
                <a:latin typeface="Georgia" panose="02040502050405020303" pitchFamily="18" charset="0"/>
              </a:rPr>
            </a:br>
            <a:r>
              <a:rPr lang="ru-RU" sz="1400" dirty="0">
                <a:solidFill>
                  <a:srgbClr val="F5F3DF"/>
                </a:solidFill>
                <a:latin typeface="Georgia" panose="02040502050405020303" pitchFamily="18" charset="0"/>
              </a:rPr>
              <a:t>•«если мой собеседник начинает раздражаться, я подчас замечаю это слишком поздно»; </a:t>
            </a:r>
          </a:p>
          <a:p>
            <a:pPr marL="1163638" indent="90488">
              <a:lnSpc>
                <a:spcPct val="90000"/>
              </a:lnSpc>
              <a:spcBef>
                <a:spcPts val="600"/>
              </a:spcBef>
            </a:pPr>
            <a:r>
              <a:rPr lang="ru-RU" sz="600" dirty="0">
                <a:solidFill>
                  <a:srgbClr val="F5F3DF"/>
                </a:solidFill>
                <a:latin typeface="Georgia" panose="02040502050405020303" pitchFamily="18" charset="0"/>
              </a:rPr>
              <a:t/>
            </a:r>
            <a:br>
              <a:rPr lang="ru-RU" sz="600" dirty="0">
                <a:solidFill>
                  <a:srgbClr val="F5F3DF"/>
                </a:solidFill>
                <a:latin typeface="Georgia" panose="02040502050405020303" pitchFamily="18" charset="0"/>
              </a:rPr>
            </a:br>
            <a:r>
              <a:rPr lang="ru-RU" sz="1400" dirty="0">
                <a:solidFill>
                  <a:srgbClr val="F5F3DF"/>
                </a:solidFill>
                <a:latin typeface="Georgia" panose="02040502050405020303" pitchFamily="18" charset="0"/>
              </a:rPr>
              <a:t>•«глядя на человека, я не могу легко понять его эмоциональное состояние»; </a:t>
            </a:r>
          </a:p>
          <a:p>
            <a:pPr marL="1163638" indent="90488">
              <a:lnSpc>
                <a:spcPct val="9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F5F3DF"/>
                </a:solidFill>
                <a:latin typeface="Georgia" panose="02040502050405020303" pitchFamily="18" charset="0"/>
              </a:rPr>
              <a:t>•«я не понимаю, почему некоторые люди на меня обижаются»; </a:t>
            </a:r>
          </a:p>
          <a:p>
            <a:pPr marL="360363">
              <a:lnSpc>
                <a:spcPct val="90000"/>
              </a:lnSpc>
              <a:spcBef>
                <a:spcPts val="600"/>
              </a:spcBef>
            </a:pPr>
            <a:r>
              <a:rPr lang="ru-RU" sz="900" dirty="0">
                <a:solidFill>
                  <a:srgbClr val="F5F3DF"/>
                </a:solidFill>
                <a:latin typeface="Georgia" panose="02040502050405020303" pitchFamily="18" charset="0"/>
              </a:rPr>
              <a:t/>
            </a:r>
            <a:br>
              <a:rPr lang="ru-RU" sz="900" dirty="0">
                <a:solidFill>
                  <a:srgbClr val="F5F3DF"/>
                </a:solidFill>
                <a:latin typeface="Georgia" panose="02040502050405020303" pitchFamily="18" charset="0"/>
              </a:rPr>
            </a:br>
            <a:r>
              <a:rPr lang="ru-RU" sz="1400" dirty="0">
                <a:solidFill>
                  <a:srgbClr val="F5F3DF"/>
                </a:solidFill>
                <a:latin typeface="Georgia" panose="02040502050405020303" pitchFamily="18" charset="0"/>
              </a:rPr>
              <a:t>•«мне трудно предвидеть смену </a:t>
            </a:r>
            <a:r>
              <a:rPr lang="ru-RU" sz="1400" dirty="0" smtClean="0">
                <a:solidFill>
                  <a:srgbClr val="F5F3DF"/>
                </a:solidFill>
                <a:latin typeface="Georgia" panose="02040502050405020303" pitchFamily="18" charset="0"/>
              </a:rPr>
              <a:t/>
            </a:r>
            <a:br>
              <a:rPr lang="ru-RU" sz="1400" dirty="0" smtClean="0">
                <a:solidFill>
                  <a:srgbClr val="F5F3DF"/>
                </a:solidFill>
                <a:latin typeface="Georgia" panose="02040502050405020303" pitchFamily="18" charset="0"/>
              </a:rPr>
            </a:br>
            <a:r>
              <a:rPr lang="ru-RU" sz="1400" dirty="0" smtClean="0">
                <a:solidFill>
                  <a:srgbClr val="F5F3DF"/>
                </a:solidFill>
                <a:latin typeface="Georgia" panose="02040502050405020303" pitchFamily="18" charset="0"/>
              </a:rPr>
              <a:t>настроения </a:t>
            </a:r>
            <a:r>
              <a:rPr lang="ru-RU" sz="1400" dirty="0">
                <a:solidFill>
                  <a:srgbClr val="F5F3DF"/>
                </a:solidFill>
                <a:latin typeface="Georgia" panose="02040502050405020303" pitchFamily="18" charset="0"/>
              </a:rPr>
              <a:t>у окружающих </a:t>
            </a:r>
            <a:r>
              <a:rPr lang="ru-RU" sz="1400" dirty="0" smtClean="0">
                <a:solidFill>
                  <a:srgbClr val="F5F3DF"/>
                </a:solidFill>
                <a:latin typeface="Georgia" panose="02040502050405020303" pitchFamily="18" charset="0"/>
              </a:rPr>
              <a:t>меня </a:t>
            </a:r>
            <a:r>
              <a:rPr lang="ru-RU" sz="1400" dirty="0">
                <a:solidFill>
                  <a:srgbClr val="F5F3DF"/>
                </a:solidFill>
                <a:latin typeface="Georgia" panose="02040502050405020303" pitchFamily="18" charset="0"/>
              </a:rPr>
              <a:t>людей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2556" y="5618946"/>
            <a:ext cx="2941679" cy="908524"/>
          </a:xfrm>
          <a:custGeom>
            <a:avLst/>
            <a:gdLst>
              <a:gd name="connsiteX0" fmla="*/ 0 w 3110413"/>
              <a:gd name="connsiteY0" fmla="*/ 132194 h 793150"/>
              <a:gd name="connsiteX1" fmla="*/ 132194 w 3110413"/>
              <a:gd name="connsiteY1" fmla="*/ 0 h 793150"/>
              <a:gd name="connsiteX2" fmla="*/ 2978219 w 3110413"/>
              <a:gd name="connsiteY2" fmla="*/ 0 h 793150"/>
              <a:gd name="connsiteX3" fmla="*/ 3110413 w 3110413"/>
              <a:gd name="connsiteY3" fmla="*/ 132194 h 793150"/>
              <a:gd name="connsiteX4" fmla="*/ 3110413 w 3110413"/>
              <a:gd name="connsiteY4" fmla="*/ 660956 h 793150"/>
              <a:gd name="connsiteX5" fmla="*/ 2978219 w 3110413"/>
              <a:gd name="connsiteY5" fmla="*/ 793150 h 793150"/>
              <a:gd name="connsiteX6" fmla="*/ 132194 w 3110413"/>
              <a:gd name="connsiteY6" fmla="*/ 793150 h 793150"/>
              <a:gd name="connsiteX7" fmla="*/ 0 w 3110413"/>
              <a:gd name="connsiteY7" fmla="*/ 660956 h 793150"/>
              <a:gd name="connsiteX8" fmla="*/ 0 w 3110413"/>
              <a:gd name="connsiteY8" fmla="*/ 132194 h 793150"/>
              <a:gd name="connsiteX0" fmla="*/ 0 w 3110413"/>
              <a:gd name="connsiteY0" fmla="*/ 183654 h 844610"/>
              <a:gd name="connsiteX1" fmla="*/ 132194 w 3110413"/>
              <a:gd name="connsiteY1" fmla="*/ 51460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142503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27709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2999577 w 3110413"/>
              <a:gd name="connsiteY4" fmla="*/ 68866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27709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27709 w 3110413"/>
              <a:gd name="connsiteY7" fmla="*/ 712416 h 900028"/>
              <a:gd name="connsiteX8" fmla="*/ 0 w 3110413"/>
              <a:gd name="connsiteY8" fmla="*/ 183654 h 900028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166255 w 3110413"/>
              <a:gd name="connsiteY7" fmla="*/ 672832 h 900028"/>
              <a:gd name="connsiteX8" fmla="*/ 0 w 3110413"/>
              <a:gd name="connsiteY8" fmla="*/ 183654 h 900028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166255 w 3110413"/>
              <a:gd name="connsiteY7" fmla="*/ 672832 h 900028"/>
              <a:gd name="connsiteX8" fmla="*/ 0 w 3110413"/>
              <a:gd name="connsiteY8" fmla="*/ 183654 h 900028"/>
              <a:gd name="connsiteX0" fmla="*/ 0 w 3110413"/>
              <a:gd name="connsiteY0" fmla="*/ 191409 h 907783"/>
              <a:gd name="connsiteX1" fmla="*/ 345949 w 3110413"/>
              <a:gd name="connsiteY1" fmla="*/ 19630 h 907783"/>
              <a:gd name="connsiteX2" fmla="*/ 2716962 w 3110413"/>
              <a:gd name="connsiteY2" fmla="*/ 7755 h 907783"/>
              <a:gd name="connsiteX3" fmla="*/ 3110413 w 3110413"/>
              <a:gd name="connsiteY3" fmla="*/ 191409 h 907783"/>
              <a:gd name="connsiteX4" fmla="*/ 2999577 w 3110413"/>
              <a:gd name="connsiteY4" fmla="*/ 696421 h 907783"/>
              <a:gd name="connsiteX5" fmla="*/ 2978219 w 3110413"/>
              <a:gd name="connsiteY5" fmla="*/ 852365 h 907783"/>
              <a:gd name="connsiteX6" fmla="*/ 183654 w 3110413"/>
              <a:gd name="connsiteY6" fmla="*/ 907783 h 907783"/>
              <a:gd name="connsiteX7" fmla="*/ 166255 w 3110413"/>
              <a:gd name="connsiteY7" fmla="*/ 680587 h 907783"/>
              <a:gd name="connsiteX8" fmla="*/ 0 w 3110413"/>
              <a:gd name="connsiteY8" fmla="*/ 191409 h 907783"/>
              <a:gd name="connsiteX0" fmla="*/ 0 w 3110413"/>
              <a:gd name="connsiteY0" fmla="*/ 191409 h 852365"/>
              <a:gd name="connsiteX1" fmla="*/ 345949 w 3110413"/>
              <a:gd name="connsiteY1" fmla="*/ 19630 h 852365"/>
              <a:gd name="connsiteX2" fmla="*/ 2716962 w 3110413"/>
              <a:gd name="connsiteY2" fmla="*/ 7755 h 852365"/>
              <a:gd name="connsiteX3" fmla="*/ 3110413 w 3110413"/>
              <a:gd name="connsiteY3" fmla="*/ 191409 h 852365"/>
              <a:gd name="connsiteX4" fmla="*/ 2999577 w 3110413"/>
              <a:gd name="connsiteY4" fmla="*/ 696421 h 852365"/>
              <a:gd name="connsiteX5" fmla="*/ 2978219 w 3110413"/>
              <a:gd name="connsiteY5" fmla="*/ 852365 h 852365"/>
              <a:gd name="connsiteX6" fmla="*/ 318241 w 3110413"/>
              <a:gd name="connsiteY6" fmla="*/ 848407 h 852365"/>
              <a:gd name="connsiteX7" fmla="*/ 166255 w 3110413"/>
              <a:gd name="connsiteY7" fmla="*/ 680587 h 852365"/>
              <a:gd name="connsiteX8" fmla="*/ 0 w 3110413"/>
              <a:gd name="connsiteY8" fmla="*/ 191409 h 852365"/>
              <a:gd name="connsiteX0" fmla="*/ 0 w 3110413"/>
              <a:gd name="connsiteY0" fmla="*/ 191409 h 877895"/>
              <a:gd name="connsiteX1" fmla="*/ 345949 w 3110413"/>
              <a:gd name="connsiteY1" fmla="*/ 19630 h 877895"/>
              <a:gd name="connsiteX2" fmla="*/ 2716962 w 3110413"/>
              <a:gd name="connsiteY2" fmla="*/ 7755 h 877895"/>
              <a:gd name="connsiteX3" fmla="*/ 3110413 w 3110413"/>
              <a:gd name="connsiteY3" fmla="*/ 191409 h 877895"/>
              <a:gd name="connsiteX4" fmla="*/ 2999577 w 3110413"/>
              <a:gd name="connsiteY4" fmla="*/ 696421 h 877895"/>
              <a:gd name="connsiteX5" fmla="*/ 2978219 w 3110413"/>
              <a:gd name="connsiteY5" fmla="*/ 852365 h 877895"/>
              <a:gd name="connsiteX6" fmla="*/ 318241 w 3110413"/>
              <a:gd name="connsiteY6" fmla="*/ 848407 h 877895"/>
              <a:gd name="connsiteX7" fmla="*/ 166255 w 3110413"/>
              <a:gd name="connsiteY7" fmla="*/ 680587 h 877895"/>
              <a:gd name="connsiteX8" fmla="*/ 0 w 3110413"/>
              <a:gd name="connsiteY8" fmla="*/ 191409 h 877895"/>
              <a:gd name="connsiteX0" fmla="*/ 0 w 3110413"/>
              <a:gd name="connsiteY0" fmla="*/ 191409 h 893722"/>
              <a:gd name="connsiteX1" fmla="*/ 345949 w 3110413"/>
              <a:gd name="connsiteY1" fmla="*/ 19630 h 893722"/>
              <a:gd name="connsiteX2" fmla="*/ 2716962 w 3110413"/>
              <a:gd name="connsiteY2" fmla="*/ 7755 h 893722"/>
              <a:gd name="connsiteX3" fmla="*/ 3110413 w 3110413"/>
              <a:gd name="connsiteY3" fmla="*/ 191409 h 893722"/>
              <a:gd name="connsiteX4" fmla="*/ 2999577 w 3110413"/>
              <a:gd name="connsiteY4" fmla="*/ 696421 h 893722"/>
              <a:gd name="connsiteX5" fmla="*/ 2978219 w 3110413"/>
              <a:gd name="connsiteY5" fmla="*/ 852365 h 893722"/>
              <a:gd name="connsiteX6" fmla="*/ 318241 w 3110413"/>
              <a:gd name="connsiteY6" fmla="*/ 848407 h 893722"/>
              <a:gd name="connsiteX7" fmla="*/ 166255 w 3110413"/>
              <a:gd name="connsiteY7" fmla="*/ 680587 h 893722"/>
              <a:gd name="connsiteX8" fmla="*/ 0 w 3110413"/>
              <a:gd name="connsiteY8" fmla="*/ 191409 h 893722"/>
              <a:gd name="connsiteX0" fmla="*/ 0 w 3110413"/>
              <a:gd name="connsiteY0" fmla="*/ 191409 h 879709"/>
              <a:gd name="connsiteX1" fmla="*/ 345949 w 3110413"/>
              <a:gd name="connsiteY1" fmla="*/ 19630 h 879709"/>
              <a:gd name="connsiteX2" fmla="*/ 2716962 w 3110413"/>
              <a:gd name="connsiteY2" fmla="*/ 7755 h 879709"/>
              <a:gd name="connsiteX3" fmla="*/ 3110413 w 3110413"/>
              <a:gd name="connsiteY3" fmla="*/ 191409 h 879709"/>
              <a:gd name="connsiteX4" fmla="*/ 2999577 w 3110413"/>
              <a:gd name="connsiteY4" fmla="*/ 696421 h 879709"/>
              <a:gd name="connsiteX5" fmla="*/ 2831757 w 3110413"/>
              <a:gd name="connsiteY5" fmla="*/ 777154 h 879709"/>
              <a:gd name="connsiteX6" fmla="*/ 318241 w 3110413"/>
              <a:gd name="connsiteY6" fmla="*/ 848407 h 879709"/>
              <a:gd name="connsiteX7" fmla="*/ 166255 w 3110413"/>
              <a:gd name="connsiteY7" fmla="*/ 680587 h 879709"/>
              <a:gd name="connsiteX8" fmla="*/ 0 w 3110413"/>
              <a:gd name="connsiteY8" fmla="*/ 191409 h 879709"/>
              <a:gd name="connsiteX0" fmla="*/ 0 w 3181665"/>
              <a:gd name="connsiteY0" fmla="*/ 191409 h 879709"/>
              <a:gd name="connsiteX1" fmla="*/ 345949 w 3181665"/>
              <a:gd name="connsiteY1" fmla="*/ 19630 h 879709"/>
              <a:gd name="connsiteX2" fmla="*/ 2716962 w 3181665"/>
              <a:gd name="connsiteY2" fmla="*/ 7755 h 879709"/>
              <a:gd name="connsiteX3" fmla="*/ 3181665 w 3181665"/>
              <a:gd name="connsiteY3" fmla="*/ 199326 h 879709"/>
              <a:gd name="connsiteX4" fmla="*/ 2999577 w 3181665"/>
              <a:gd name="connsiteY4" fmla="*/ 696421 h 879709"/>
              <a:gd name="connsiteX5" fmla="*/ 2831757 w 3181665"/>
              <a:gd name="connsiteY5" fmla="*/ 777154 h 879709"/>
              <a:gd name="connsiteX6" fmla="*/ 318241 w 3181665"/>
              <a:gd name="connsiteY6" fmla="*/ 848407 h 879709"/>
              <a:gd name="connsiteX7" fmla="*/ 166255 w 3181665"/>
              <a:gd name="connsiteY7" fmla="*/ 680587 h 879709"/>
              <a:gd name="connsiteX8" fmla="*/ 0 w 3181665"/>
              <a:gd name="connsiteY8" fmla="*/ 191409 h 879709"/>
              <a:gd name="connsiteX0" fmla="*/ 0 w 3181706"/>
              <a:gd name="connsiteY0" fmla="*/ 191409 h 879709"/>
              <a:gd name="connsiteX1" fmla="*/ 345949 w 3181706"/>
              <a:gd name="connsiteY1" fmla="*/ 19630 h 879709"/>
              <a:gd name="connsiteX2" fmla="*/ 2716962 w 3181706"/>
              <a:gd name="connsiteY2" fmla="*/ 7755 h 879709"/>
              <a:gd name="connsiteX3" fmla="*/ 3181665 w 3181706"/>
              <a:gd name="connsiteY3" fmla="*/ 199326 h 879709"/>
              <a:gd name="connsiteX4" fmla="*/ 2999577 w 3181706"/>
              <a:gd name="connsiteY4" fmla="*/ 696421 h 879709"/>
              <a:gd name="connsiteX5" fmla="*/ 2831757 w 3181706"/>
              <a:gd name="connsiteY5" fmla="*/ 777154 h 879709"/>
              <a:gd name="connsiteX6" fmla="*/ 318241 w 3181706"/>
              <a:gd name="connsiteY6" fmla="*/ 848407 h 879709"/>
              <a:gd name="connsiteX7" fmla="*/ 166255 w 3181706"/>
              <a:gd name="connsiteY7" fmla="*/ 680587 h 879709"/>
              <a:gd name="connsiteX8" fmla="*/ 0 w 3181706"/>
              <a:gd name="connsiteY8" fmla="*/ 191409 h 879709"/>
              <a:gd name="connsiteX0" fmla="*/ 0 w 3169831"/>
              <a:gd name="connsiteY0" fmla="*/ 147866 h 879709"/>
              <a:gd name="connsiteX1" fmla="*/ 334074 w 3169831"/>
              <a:gd name="connsiteY1" fmla="*/ 19630 h 879709"/>
              <a:gd name="connsiteX2" fmla="*/ 2705087 w 3169831"/>
              <a:gd name="connsiteY2" fmla="*/ 7755 h 879709"/>
              <a:gd name="connsiteX3" fmla="*/ 3169790 w 3169831"/>
              <a:gd name="connsiteY3" fmla="*/ 199326 h 879709"/>
              <a:gd name="connsiteX4" fmla="*/ 2987702 w 3169831"/>
              <a:gd name="connsiteY4" fmla="*/ 696421 h 879709"/>
              <a:gd name="connsiteX5" fmla="*/ 2819882 w 3169831"/>
              <a:gd name="connsiteY5" fmla="*/ 777154 h 879709"/>
              <a:gd name="connsiteX6" fmla="*/ 306366 w 3169831"/>
              <a:gd name="connsiteY6" fmla="*/ 848407 h 879709"/>
              <a:gd name="connsiteX7" fmla="*/ 154380 w 3169831"/>
              <a:gd name="connsiteY7" fmla="*/ 680587 h 879709"/>
              <a:gd name="connsiteX8" fmla="*/ 0 w 3169831"/>
              <a:gd name="connsiteY8" fmla="*/ 147866 h 879709"/>
              <a:gd name="connsiteX0" fmla="*/ 0 w 3169831"/>
              <a:gd name="connsiteY0" fmla="*/ 203797 h 935640"/>
              <a:gd name="connsiteX1" fmla="*/ 334074 w 3169831"/>
              <a:gd name="connsiteY1" fmla="*/ 8267 h 935640"/>
              <a:gd name="connsiteX2" fmla="*/ 2705087 w 3169831"/>
              <a:gd name="connsiteY2" fmla="*/ 63686 h 935640"/>
              <a:gd name="connsiteX3" fmla="*/ 3169790 w 3169831"/>
              <a:gd name="connsiteY3" fmla="*/ 255257 h 935640"/>
              <a:gd name="connsiteX4" fmla="*/ 2987702 w 3169831"/>
              <a:gd name="connsiteY4" fmla="*/ 752352 h 935640"/>
              <a:gd name="connsiteX5" fmla="*/ 2819882 w 3169831"/>
              <a:gd name="connsiteY5" fmla="*/ 833085 h 935640"/>
              <a:gd name="connsiteX6" fmla="*/ 306366 w 3169831"/>
              <a:gd name="connsiteY6" fmla="*/ 904338 h 935640"/>
              <a:gd name="connsiteX7" fmla="*/ 154380 w 3169831"/>
              <a:gd name="connsiteY7" fmla="*/ 736518 h 935640"/>
              <a:gd name="connsiteX8" fmla="*/ 0 w 3169831"/>
              <a:gd name="connsiteY8" fmla="*/ 203797 h 935640"/>
              <a:gd name="connsiteX0" fmla="*/ 126669 w 3062952"/>
              <a:gd name="connsiteY0" fmla="*/ 271091 h 935640"/>
              <a:gd name="connsiteX1" fmla="*/ 227195 w 3062952"/>
              <a:gd name="connsiteY1" fmla="*/ 8267 h 935640"/>
              <a:gd name="connsiteX2" fmla="*/ 2598208 w 3062952"/>
              <a:gd name="connsiteY2" fmla="*/ 63686 h 935640"/>
              <a:gd name="connsiteX3" fmla="*/ 3062911 w 3062952"/>
              <a:gd name="connsiteY3" fmla="*/ 255257 h 935640"/>
              <a:gd name="connsiteX4" fmla="*/ 2880823 w 3062952"/>
              <a:gd name="connsiteY4" fmla="*/ 752352 h 935640"/>
              <a:gd name="connsiteX5" fmla="*/ 2713003 w 3062952"/>
              <a:gd name="connsiteY5" fmla="*/ 833085 h 935640"/>
              <a:gd name="connsiteX6" fmla="*/ 199487 w 3062952"/>
              <a:gd name="connsiteY6" fmla="*/ 904338 h 935640"/>
              <a:gd name="connsiteX7" fmla="*/ 47501 w 3062952"/>
              <a:gd name="connsiteY7" fmla="*/ 736518 h 935640"/>
              <a:gd name="connsiteX8" fmla="*/ 126669 w 3062952"/>
              <a:gd name="connsiteY8" fmla="*/ 271091 h 935640"/>
              <a:gd name="connsiteX0" fmla="*/ 126669 w 3062952"/>
              <a:gd name="connsiteY0" fmla="*/ 277692 h 942241"/>
              <a:gd name="connsiteX1" fmla="*/ 227195 w 3062952"/>
              <a:gd name="connsiteY1" fmla="*/ 14868 h 942241"/>
              <a:gd name="connsiteX2" fmla="*/ 2567238 w 3062952"/>
              <a:gd name="connsiteY2" fmla="*/ 18827 h 942241"/>
              <a:gd name="connsiteX3" fmla="*/ 3062911 w 3062952"/>
              <a:gd name="connsiteY3" fmla="*/ 261858 h 942241"/>
              <a:gd name="connsiteX4" fmla="*/ 2880823 w 3062952"/>
              <a:gd name="connsiteY4" fmla="*/ 758953 h 942241"/>
              <a:gd name="connsiteX5" fmla="*/ 2713003 w 3062952"/>
              <a:gd name="connsiteY5" fmla="*/ 839686 h 942241"/>
              <a:gd name="connsiteX6" fmla="*/ 199487 w 3062952"/>
              <a:gd name="connsiteY6" fmla="*/ 910939 h 942241"/>
              <a:gd name="connsiteX7" fmla="*/ 47501 w 3062952"/>
              <a:gd name="connsiteY7" fmla="*/ 743119 h 942241"/>
              <a:gd name="connsiteX8" fmla="*/ 126669 w 3062952"/>
              <a:gd name="connsiteY8" fmla="*/ 277692 h 942241"/>
              <a:gd name="connsiteX0" fmla="*/ 126669 w 3062952"/>
              <a:gd name="connsiteY0" fmla="*/ 323544 h 988093"/>
              <a:gd name="connsiteX1" fmla="*/ 227195 w 3062952"/>
              <a:gd name="connsiteY1" fmla="*/ 60720 h 988093"/>
              <a:gd name="connsiteX2" fmla="*/ 2567238 w 3062952"/>
              <a:gd name="connsiteY2" fmla="*/ 64679 h 988093"/>
              <a:gd name="connsiteX3" fmla="*/ 3062911 w 3062952"/>
              <a:gd name="connsiteY3" fmla="*/ 307710 h 988093"/>
              <a:gd name="connsiteX4" fmla="*/ 2880823 w 3062952"/>
              <a:gd name="connsiteY4" fmla="*/ 804805 h 988093"/>
              <a:gd name="connsiteX5" fmla="*/ 2713003 w 3062952"/>
              <a:gd name="connsiteY5" fmla="*/ 885538 h 988093"/>
              <a:gd name="connsiteX6" fmla="*/ 199487 w 3062952"/>
              <a:gd name="connsiteY6" fmla="*/ 956791 h 988093"/>
              <a:gd name="connsiteX7" fmla="*/ 47501 w 3062952"/>
              <a:gd name="connsiteY7" fmla="*/ 788971 h 988093"/>
              <a:gd name="connsiteX8" fmla="*/ 126669 w 3062952"/>
              <a:gd name="connsiteY8" fmla="*/ 323544 h 988093"/>
              <a:gd name="connsiteX0" fmla="*/ 126669 w 2982501"/>
              <a:gd name="connsiteY0" fmla="*/ 323544 h 988093"/>
              <a:gd name="connsiteX1" fmla="*/ 227195 w 2982501"/>
              <a:gd name="connsiteY1" fmla="*/ 60720 h 988093"/>
              <a:gd name="connsiteX2" fmla="*/ 2567238 w 2982501"/>
              <a:gd name="connsiteY2" fmla="*/ 64679 h 988093"/>
              <a:gd name="connsiteX3" fmla="*/ 2982388 w 2982501"/>
              <a:gd name="connsiteY3" fmla="*/ 307710 h 988093"/>
              <a:gd name="connsiteX4" fmla="*/ 2880823 w 2982501"/>
              <a:gd name="connsiteY4" fmla="*/ 804805 h 988093"/>
              <a:gd name="connsiteX5" fmla="*/ 2713003 w 2982501"/>
              <a:gd name="connsiteY5" fmla="*/ 885538 h 988093"/>
              <a:gd name="connsiteX6" fmla="*/ 199487 w 2982501"/>
              <a:gd name="connsiteY6" fmla="*/ 956791 h 988093"/>
              <a:gd name="connsiteX7" fmla="*/ 47501 w 2982501"/>
              <a:gd name="connsiteY7" fmla="*/ 788971 h 988093"/>
              <a:gd name="connsiteX8" fmla="*/ 126669 w 2982501"/>
              <a:gd name="connsiteY8" fmla="*/ 323544 h 98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2501" h="988093">
                <a:moveTo>
                  <a:pt x="126669" y="323544"/>
                </a:moveTo>
                <a:cubicBezTo>
                  <a:pt x="126669" y="250535"/>
                  <a:pt x="154186" y="60720"/>
                  <a:pt x="227195" y="60720"/>
                </a:cubicBezTo>
                <a:cubicBezTo>
                  <a:pt x="1187745" y="25094"/>
                  <a:pt x="1618563" y="-58032"/>
                  <a:pt x="2567238" y="64679"/>
                </a:cubicBezTo>
                <a:cubicBezTo>
                  <a:pt x="2640247" y="64679"/>
                  <a:pt x="2982388" y="234701"/>
                  <a:pt x="2982388" y="307710"/>
                </a:cubicBezTo>
                <a:cubicBezTo>
                  <a:pt x="2985028" y="568411"/>
                  <a:pt x="2941519" y="639107"/>
                  <a:pt x="2880823" y="804805"/>
                </a:cubicBezTo>
                <a:cubicBezTo>
                  <a:pt x="2880823" y="877814"/>
                  <a:pt x="2786012" y="885538"/>
                  <a:pt x="2713003" y="885538"/>
                </a:cubicBezTo>
                <a:cubicBezTo>
                  <a:pt x="1826344" y="884219"/>
                  <a:pt x="1117814" y="1057071"/>
                  <a:pt x="199487" y="956791"/>
                </a:cubicBezTo>
                <a:cubicBezTo>
                  <a:pt x="126478" y="956791"/>
                  <a:pt x="47501" y="861980"/>
                  <a:pt x="47501" y="788971"/>
                </a:cubicBezTo>
                <a:cubicBezTo>
                  <a:pt x="-110837" y="625912"/>
                  <a:pt x="182087" y="486603"/>
                  <a:pt x="126669" y="323544"/>
                </a:cubicBezTo>
                <a:close/>
              </a:path>
            </a:pathLst>
          </a:custGeom>
          <a:gradFill>
            <a:gsLst>
              <a:gs pos="11000">
                <a:schemeClr val="bg2">
                  <a:lumMod val="75000"/>
                </a:schemeClr>
              </a:gs>
              <a:gs pos="77000">
                <a:srgbClr val="860000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</a:t>
            </a:r>
            <a:r>
              <a:rPr lang="ru-RU" sz="100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коло трети девушек (3</a:t>
            </a:r>
            <a:r>
              <a:rPr lang="ru-RU" sz="10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4,2</a:t>
            </a:r>
            <a:r>
              <a:rPr lang="ru-RU" sz="100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</a:t>
            </a:r>
            <a:br>
              <a:rPr lang="ru-RU" sz="100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000" dirty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будущих врачей имеют </a:t>
            </a:r>
            <a:r>
              <a:rPr lang="ru-RU" sz="1000" b="1" dirty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недостаточно развитый </a:t>
            </a:r>
            <a:r>
              <a:rPr lang="ru-RU" sz="1000" dirty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эмоциональный интеллект («низкий»  </a:t>
            </a:r>
            <a:r>
              <a:rPr lang="ru-RU" sz="10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21,3</a:t>
            </a:r>
            <a:r>
              <a:rPr lang="ru-RU" sz="100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ru-RU" sz="1000" dirty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«очень низкий» ОЭИ имеют </a:t>
            </a:r>
            <a:r>
              <a:rPr lang="ru-RU" sz="10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12,9%). </a:t>
            </a:r>
            <a:endParaRPr lang="ru-RU" sz="1000" b="1" dirty="0">
              <a:solidFill>
                <a:srgbClr val="F5F3D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8031682" y="2694534"/>
            <a:ext cx="350520" cy="652403"/>
          </a:xfrm>
          <a:prstGeom prst="downArrow">
            <a:avLst/>
          </a:prstGeom>
          <a:solidFill>
            <a:srgbClr val="EBE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BE7B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03724" y="3570040"/>
            <a:ext cx="61485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EBE7BF"/>
                </a:solidFill>
                <a:sym typeface="Wingdings" panose="05000000000000000000" pitchFamily="2" charset="2"/>
              </a:rPr>
              <a:t></a:t>
            </a:r>
            <a:endParaRPr lang="ru-RU" sz="4000" dirty="0">
              <a:solidFill>
                <a:srgbClr val="EBE7BF"/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5804175" y="1550316"/>
            <a:ext cx="770072" cy="3134565"/>
          </a:xfrm>
          <a:custGeom>
            <a:avLst/>
            <a:gdLst>
              <a:gd name="connsiteX0" fmla="*/ 0 w 809439"/>
              <a:gd name="connsiteY0" fmla="*/ 0 h 3023728"/>
              <a:gd name="connsiteX1" fmla="*/ 417361 w 809439"/>
              <a:gd name="connsiteY1" fmla="*/ 884047 h 3023728"/>
              <a:gd name="connsiteX2" fmla="*/ 83472 w 809439"/>
              <a:gd name="connsiteY2" fmla="*/ 1354526 h 3023728"/>
              <a:gd name="connsiteX3" fmla="*/ 474274 w 809439"/>
              <a:gd name="connsiteY3" fmla="*/ 1836389 h 3023728"/>
              <a:gd name="connsiteX4" fmla="*/ 417361 w 809439"/>
              <a:gd name="connsiteY4" fmla="*/ 2120953 h 3023728"/>
              <a:gd name="connsiteX5" fmla="*/ 516010 w 809439"/>
              <a:gd name="connsiteY5" fmla="*/ 2367575 h 3023728"/>
              <a:gd name="connsiteX6" fmla="*/ 390802 w 809439"/>
              <a:gd name="connsiteY6" fmla="*/ 2655934 h 3023728"/>
              <a:gd name="connsiteX7" fmla="*/ 751250 w 809439"/>
              <a:gd name="connsiteY7" fmla="*/ 2993617 h 3023728"/>
              <a:gd name="connsiteX8" fmla="*/ 804368 w 809439"/>
              <a:gd name="connsiteY8" fmla="*/ 2986028 h 3023728"/>
              <a:gd name="connsiteX0" fmla="*/ 249256 w 726186"/>
              <a:gd name="connsiteY0" fmla="*/ 0 h 3110814"/>
              <a:gd name="connsiteX1" fmla="*/ 334108 w 726186"/>
              <a:gd name="connsiteY1" fmla="*/ 971133 h 3110814"/>
              <a:gd name="connsiteX2" fmla="*/ 219 w 726186"/>
              <a:gd name="connsiteY2" fmla="*/ 1441612 h 3110814"/>
              <a:gd name="connsiteX3" fmla="*/ 391021 w 726186"/>
              <a:gd name="connsiteY3" fmla="*/ 1923475 h 3110814"/>
              <a:gd name="connsiteX4" fmla="*/ 334108 w 726186"/>
              <a:gd name="connsiteY4" fmla="*/ 2208039 h 3110814"/>
              <a:gd name="connsiteX5" fmla="*/ 432757 w 726186"/>
              <a:gd name="connsiteY5" fmla="*/ 2454661 h 3110814"/>
              <a:gd name="connsiteX6" fmla="*/ 307549 w 726186"/>
              <a:gd name="connsiteY6" fmla="*/ 2743020 h 3110814"/>
              <a:gd name="connsiteX7" fmla="*/ 667997 w 726186"/>
              <a:gd name="connsiteY7" fmla="*/ 3080703 h 3110814"/>
              <a:gd name="connsiteX8" fmla="*/ 721115 w 726186"/>
              <a:gd name="connsiteY8" fmla="*/ 3073114 h 3110814"/>
              <a:gd name="connsiteX0" fmla="*/ 285203 w 762133"/>
              <a:gd name="connsiteY0" fmla="*/ 0 h 3110814"/>
              <a:gd name="connsiteX1" fmla="*/ 45463 w 762133"/>
              <a:gd name="connsiteY1" fmla="*/ 872172 h 3110814"/>
              <a:gd name="connsiteX2" fmla="*/ 36166 w 762133"/>
              <a:gd name="connsiteY2" fmla="*/ 1441612 h 3110814"/>
              <a:gd name="connsiteX3" fmla="*/ 426968 w 762133"/>
              <a:gd name="connsiteY3" fmla="*/ 1923475 h 3110814"/>
              <a:gd name="connsiteX4" fmla="*/ 370055 w 762133"/>
              <a:gd name="connsiteY4" fmla="*/ 2208039 h 3110814"/>
              <a:gd name="connsiteX5" fmla="*/ 468704 w 762133"/>
              <a:gd name="connsiteY5" fmla="*/ 2454661 h 3110814"/>
              <a:gd name="connsiteX6" fmla="*/ 343496 w 762133"/>
              <a:gd name="connsiteY6" fmla="*/ 2743020 h 3110814"/>
              <a:gd name="connsiteX7" fmla="*/ 703944 w 762133"/>
              <a:gd name="connsiteY7" fmla="*/ 3080703 h 3110814"/>
              <a:gd name="connsiteX8" fmla="*/ 757062 w 762133"/>
              <a:gd name="connsiteY8" fmla="*/ 3073114 h 3110814"/>
              <a:gd name="connsiteX0" fmla="*/ 439604 w 770072"/>
              <a:gd name="connsiteY0" fmla="*/ 0 h 3134565"/>
              <a:gd name="connsiteX1" fmla="*/ 53402 w 770072"/>
              <a:gd name="connsiteY1" fmla="*/ 895923 h 3134565"/>
              <a:gd name="connsiteX2" fmla="*/ 44105 w 770072"/>
              <a:gd name="connsiteY2" fmla="*/ 1465363 h 3134565"/>
              <a:gd name="connsiteX3" fmla="*/ 434907 w 770072"/>
              <a:gd name="connsiteY3" fmla="*/ 1947226 h 3134565"/>
              <a:gd name="connsiteX4" fmla="*/ 377994 w 770072"/>
              <a:gd name="connsiteY4" fmla="*/ 2231790 h 3134565"/>
              <a:gd name="connsiteX5" fmla="*/ 476643 w 770072"/>
              <a:gd name="connsiteY5" fmla="*/ 2478412 h 3134565"/>
              <a:gd name="connsiteX6" fmla="*/ 351435 w 770072"/>
              <a:gd name="connsiteY6" fmla="*/ 2766771 h 3134565"/>
              <a:gd name="connsiteX7" fmla="*/ 711883 w 770072"/>
              <a:gd name="connsiteY7" fmla="*/ 3104454 h 3134565"/>
              <a:gd name="connsiteX8" fmla="*/ 765001 w 770072"/>
              <a:gd name="connsiteY8" fmla="*/ 3096865 h 313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0072" h="3134565">
                <a:moveTo>
                  <a:pt x="439604" y="0"/>
                </a:moveTo>
                <a:cubicBezTo>
                  <a:pt x="641328" y="329146"/>
                  <a:pt x="119319" y="651696"/>
                  <a:pt x="53402" y="895923"/>
                </a:cubicBezTo>
                <a:cubicBezTo>
                  <a:pt x="-12515" y="1140150"/>
                  <a:pt x="-19479" y="1290146"/>
                  <a:pt x="44105" y="1465363"/>
                </a:cubicBezTo>
                <a:cubicBezTo>
                  <a:pt x="107689" y="1640580"/>
                  <a:pt x="379259" y="1819488"/>
                  <a:pt x="434907" y="1947226"/>
                </a:cubicBezTo>
                <a:cubicBezTo>
                  <a:pt x="490555" y="2074964"/>
                  <a:pt x="371038" y="2143259"/>
                  <a:pt x="377994" y="2231790"/>
                </a:cubicBezTo>
                <a:cubicBezTo>
                  <a:pt x="384950" y="2320321"/>
                  <a:pt x="481069" y="2389249"/>
                  <a:pt x="476643" y="2478412"/>
                </a:cubicBezTo>
                <a:cubicBezTo>
                  <a:pt x="472217" y="2567575"/>
                  <a:pt x="312228" y="2662431"/>
                  <a:pt x="351435" y="2766771"/>
                </a:cubicBezTo>
                <a:cubicBezTo>
                  <a:pt x="390642" y="2871111"/>
                  <a:pt x="642955" y="3049438"/>
                  <a:pt x="711883" y="3104454"/>
                </a:cubicBezTo>
                <a:cubicBezTo>
                  <a:pt x="780811" y="3159470"/>
                  <a:pt x="772906" y="3128167"/>
                  <a:pt x="765001" y="3096865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: фигура 21">
            <a:extLst>
              <a:ext uri="{FF2B5EF4-FFF2-40B4-BE49-F238E27FC236}">
                <a16:creationId xmlns="" xmlns:a16="http://schemas.microsoft.com/office/drawing/2014/main" id="{AE6C3B1F-6D7D-4B9A-990C-9BA0DFBB128B}"/>
              </a:ext>
            </a:extLst>
          </p:cNvPr>
          <p:cNvSpPr/>
          <p:nvPr/>
        </p:nvSpPr>
        <p:spPr>
          <a:xfrm>
            <a:off x="0" y="17718"/>
            <a:ext cx="7382494" cy="1380607"/>
          </a:xfrm>
          <a:custGeom>
            <a:avLst/>
            <a:gdLst>
              <a:gd name="connsiteX0" fmla="*/ 0 w 7709146"/>
              <a:gd name="connsiteY0" fmla="*/ 0 h 1239783"/>
              <a:gd name="connsiteX1" fmla="*/ 7650565 w 7709146"/>
              <a:gd name="connsiteY1" fmla="*/ 0 h 1239783"/>
              <a:gd name="connsiteX2" fmla="*/ 7695390 w 7709146"/>
              <a:gd name="connsiteY2" fmla="*/ 36419 h 1239783"/>
              <a:gd name="connsiteX3" fmla="*/ 6137171 w 7709146"/>
              <a:gd name="connsiteY3" fmla="*/ 822036 h 1239783"/>
              <a:gd name="connsiteX4" fmla="*/ 3033753 w 7709146"/>
              <a:gd name="connsiteY4" fmla="*/ 1237673 h 1239783"/>
              <a:gd name="connsiteX5" fmla="*/ 927862 w 7709146"/>
              <a:gd name="connsiteY5" fmla="*/ 665018 h 1239783"/>
              <a:gd name="connsiteX6" fmla="*/ 108387 w 7709146"/>
              <a:gd name="connsiteY6" fmla="*/ 114192 h 123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09146" h="1239783">
                <a:moveTo>
                  <a:pt x="0" y="0"/>
                </a:moveTo>
                <a:lnTo>
                  <a:pt x="7650565" y="0"/>
                </a:lnTo>
                <a:lnTo>
                  <a:pt x="7695390" y="36419"/>
                </a:lnTo>
                <a:cubicBezTo>
                  <a:pt x="7845940" y="254974"/>
                  <a:pt x="6723777" y="643178"/>
                  <a:pt x="6137171" y="822036"/>
                </a:cubicBezTo>
                <a:cubicBezTo>
                  <a:pt x="5415195" y="1042169"/>
                  <a:pt x="3901971" y="1263843"/>
                  <a:pt x="3033753" y="1237673"/>
                </a:cubicBezTo>
                <a:cubicBezTo>
                  <a:pt x="2165535" y="1211503"/>
                  <a:pt x="1446638" y="885151"/>
                  <a:pt x="927862" y="665018"/>
                </a:cubicBezTo>
                <a:cubicBezTo>
                  <a:pt x="538780" y="499918"/>
                  <a:pt x="304263" y="310140"/>
                  <a:pt x="108387" y="114192"/>
                </a:cubicBezTo>
                <a:close/>
              </a:path>
            </a:pathLst>
          </a:custGeom>
          <a:gradFill flip="none" rotWithShape="1">
            <a:gsLst>
              <a:gs pos="74000">
                <a:schemeClr val="bg2">
                  <a:lumMod val="75000"/>
                  <a:alpha val="87000"/>
                </a:schemeClr>
              </a:gs>
              <a:gs pos="100000">
                <a:srgbClr val="8600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ru-RU" sz="400" b="1" dirty="0" smtClean="0">
              <a:solidFill>
                <a:srgbClr val="EBE7B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исследования </a:t>
            </a:r>
            <a:br>
              <a:rPr lang="ru-RU" sz="24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400" b="1" dirty="0" err="1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ЭмИн</a:t>
            </a:r>
            <a:r>
              <a:rPr lang="ru-RU" sz="24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sz="1600" b="1" dirty="0" smtClean="0">
                <a:solidFill>
                  <a:srgbClr val="EBE7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В.Д. Люсина</a:t>
            </a:r>
            <a:r>
              <a:rPr lang="ru-RU" sz="2400" b="1" i="1" dirty="0" smtClean="0">
                <a:solidFill>
                  <a:srgbClr val="EBE7B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/>
            </a:r>
            <a:br>
              <a:rPr lang="ru-RU" sz="2400" b="1" i="1" dirty="0" smtClean="0">
                <a:solidFill>
                  <a:srgbClr val="EBE7BF"/>
                </a:solidFill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ru-RU" sz="1400" i="1" dirty="0" smtClean="0">
                <a:solidFill>
                  <a:srgbClr val="EBE7B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(показатели </a:t>
            </a:r>
            <a:r>
              <a:rPr lang="ru-RU" sz="1400" i="1" dirty="0" err="1" smtClean="0">
                <a:solidFill>
                  <a:srgbClr val="EBE7B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субшкал</a:t>
            </a:r>
            <a:r>
              <a:rPr lang="ru-RU" sz="1400" i="1" dirty="0" smtClean="0">
                <a:solidFill>
                  <a:srgbClr val="EBE7B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 </a:t>
            </a:r>
            <a:br>
              <a:rPr lang="ru-RU" sz="1400" i="1" dirty="0" smtClean="0">
                <a:solidFill>
                  <a:srgbClr val="EBE7BF"/>
                </a:solidFill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ru-RU" sz="1400" i="1" dirty="0" smtClean="0">
                <a:solidFill>
                  <a:srgbClr val="EBE7B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и интегральной шкалы)</a:t>
            </a:r>
            <a:endParaRPr lang="ru-RU" sz="1400" i="1" dirty="0">
              <a:solidFill>
                <a:srgbClr val="EBE7BF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Скругленный прямоугольник 8"/>
          <p:cNvSpPr/>
          <p:nvPr/>
        </p:nvSpPr>
        <p:spPr>
          <a:xfrm>
            <a:off x="4388386" y="5618946"/>
            <a:ext cx="2854593" cy="838397"/>
          </a:xfrm>
          <a:custGeom>
            <a:avLst/>
            <a:gdLst>
              <a:gd name="connsiteX0" fmla="*/ 0 w 3110413"/>
              <a:gd name="connsiteY0" fmla="*/ 132194 h 793150"/>
              <a:gd name="connsiteX1" fmla="*/ 132194 w 3110413"/>
              <a:gd name="connsiteY1" fmla="*/ 0 h 793150"/>
              <a:gd name="connsiteX2" fmla="*/ 2978219 w 3110413"/>
              <a:gd name="connsiteY2" fmla="*/ 0 h 793150"/>
              <a:gd name="connsiteX3" fmla="*/ 3110413 w 3110413"/>
              <a:gd name="connsiteY3" fmla="*/ 132194 h 793150"/>
              <a:gd name="connsiteX4" fmla="*/ 3110413 w 3110413"/>
              <a:gd name="connsiteY4" fmla="*/ 660956 h 793150"/>
              <a:gd name="connsiteX5" fmla="*/ 2978219 w 3110413"/>
              <a:gd name="connsiteY5" fmla="*/ 793150 h 793150"/>
              <a:gd name="connsiteX6" fmla="*/ 132194 w 3110413"/>
              <a:gd name="connsiteY6" fmla="*/ 793150 h 793150"/>
              <a:gd name="connsiteX7" fmla="*/ 0 w 3110413"/>
              <a:gd name="connsiteY7" fmla="*/ 660956 h 793150"/>
              <a:gd name="connsiteX8" fmla="*/ 0 w 3110413"/>
              <a:gd name="connsiteY8" fmla="*/ 132194 h 793150"/>
              <a:gd name="connsiteX0" fmla="*/ 0 w 3110413"/>
              <a:gd name="connsiteY0" fmla="*/ 183654 h 844610"/>
              <a:gd name="connsiteX1" fmla="*/ 132194 w 3110413"/>
              <a:gd name="connsiteY1" fmla="*/ 51460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0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142503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3110413 w 3110413"/>
              <a:gd name="connsiteY4" fmla="*/ 71241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27709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844610"/>
              <a:gd name="connsiteX1" fmla="*/ 341991 w 3110413"/>
              <a:gd name="connsiteY1" fmla="*/ 47501 h 844610"/>
              <a:gd name="connsiteX2" fmla="*/ 2716962 w 3110413"/>
              <a:gd name="connsiteY2" fmla="*/ 0 h 844610"/>
              <a:gd name="connsiteX3" fmla="*/ 3110413 w 3110413"/>
              <a:gd name="connsiteY3" fmla="*/ 183654 h 844610"/>
              <a:gd name="connsiteX4" fmla="*/ 2999577 w 3110413"/>
              <a:gd name="connsiteY4" fmla="*/ 688666 h 844610"/>
              <a:gd name="connsiteX5" fmla="*/ 2978219 w 3110413"/>
              <a:gd name="connsiteY5" fmla="*/ 844610 h 844610"/>
              <a:gd name="connsiteX6" fmla="*/ 132194 w 3110413"/>
              <a:gd name="connsiteY6" fmla="*/ 844610 h 844610"/>
              <a:gd name="connsiteX7" fmla="*/ 27709 w 3110413"/>
              <a:gd name="connsiteY7" fmla="*/ 712416 h 844610"/>
              <a:gd name="connsiteX8" fmla="*/ 0 w 3110413"/>
              <a:gd name="connsiteY8" fmla="*/ 183654 h 844610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27709 w 3110413"/>
              <a:gd name="connsiteY7" fmla="*/ 712416 h 900028"/>
              <a:gd name="connsiteX8" fmla="*/ 0 w 3110413"/>
              <a:gd name="connsiteY8" fmla="*/ 183654 h 900028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166255 w 3110413"/>
              <a:gd name="connsiteY7" fmla="*/ 672832 h 900028"/>
              <a:gd name="connsiteX8" fmla="*/ 0 w 3110413"/>
              <a:gd name="connsiteY8" fmla="*/ 183654 h 900028"/>
              <a:gd name="connsiteX0" fmla="*/ 0 w 3110413"/>
              <a:gd name="connsiteY0" fmla="*/ 183654 h 900028"/>
              <a:gd name="connsiteX1" fmla="*/ 341991 w 3110413"/>
              <a:gd name="connsiteY1" fmla="*/ 47501 h 900028"/>
              <a:gd name="connsiteX2" fmla="*/ 2716962 w 3110413"/>
              <a:gd name="connsiteY2" fmla="*/ 0 h 900028"/>
              <a:gd name="connsiteX3" fmla="*/ 3110413 w 3110413"/>
              <a:gd name="connsiteY3" fmla="*/ 183654 h 900028"/>
              <a:gd name="connsiteX4" fmla="*/ 2999577 w 3110413"/>
              <a:gd name="connsiteY4" fmla="*/ 688666 h 900028"/>
              <a:gd name="connsiteX5" fmla="*/ 2978219 w 3110413"/>
              <a:gd name="connsiteY5" fmla="*/ 844610 h 900028"/>
              <a:gd name="connsiteX6" fmla="*/ 183654 w 3110413"/>
              <a:gd name="connsiteY6" fmla="*/ 900028 h 900028"/>
              <a:gd name="connsiteX7" fmla="*/ 166255 w 3110413"/>
              <a:gd name="connsiteY7" fmla="*/ 672832 h 900028"/>
              <a:gd name="connsiteX8" fmla="*/ 0 w 3110413"/>
              <a:gd name="connsiteY8" fmla="*/ 183654 h 900028"/>
              <a:gd name="connsiteX0" fmla="*/ 0 w 3110413"/>
              <a:gd name="connsiteY0" fmla="*/ 191409 h 907783"/>
              <a:gd name="connsiteX1" fmla="*/ 345949 w 3110413"/>
              <a:gd name="connsiteY1" fmla="*/ 19630 h 907783"/>
              <a:gd name="connsiteX2" fmla="*/ 2716962 w 3110413"/>
              <a:gd name="connsiteY2" fmla="*/ 7755 h 907783"/>
              <a:gd name="connsiteX3" fmla="*/ 3110413 w 3110413"/>
              <a:gd name="connsiteY3" fmla="*/ 191409 h 907783"/>
              <a:gd name="connsiteX4" fmla="*/ 2999577 w 3110413"/>
              <a:gd name="connsiteY4" fmla="*/ 696421 h 907783"/>
              <a:gd name="connsiteX5" fmla="*/ 2978219 w 3110413"/>
              <a:gd name="connsiteY5" fmla="*/ 852365 h 907783"/>
              <a:gd name="connsiteX6" fmla="*/ 183654 w 3110413"/>
              <a:gd name="connsiteY6" fmla="*/ 907783 h 907783"/>
              <a:gd name="connsiteX7" fmla="*/ 166255 w 3110413"/>
              <a:gd name="connsiteY7" fmla="*/ 680587 h 907783"/>
              <a:gd name="connsiteX8" fmla="*/ 0 w 3110413"/>
              <a:gd name="connsiteY8" fmla="*/ 191409 h 907783"/>
              <a:gd name="connsiteX0" fmla="*/ 0 w 3110413"/>
              <a:gd name="connsiteY0" fmla="*/ 191409 h 852365"/>
              <a:gd name="connsiteX1" fmla="*/ 345949 w 3110413"/>
              <a:gd name="connsiteY1" fmla="*/ 19630 h 852365"/>
              <a:gd name="connsiteX2" fmla="*/ 2716962 w 3110413"/>
              <a:gd name="connsiteY2" fmla="*/ 7755 h 852365"/>
              <a:gd name="connsiteX3" fmla="*/ 3110413 w 3110413"/>
              <a:gd name="connsiteY3" fmla="*/ 191409 h 852365"/>
              <a:gd name="connsiteX4" fmla="*/ 2999577 w 3110413"/>
              <a:gd name="connsiteY4" fmla="*/ 696421 h 852365"/>
              <a:gd name="connsiteX5" fmla="*/ 2978219 w 3110413"/>
              <a:gd name="connsiteY5" fmla="*/ 852365 h 852365"/>
              <a:gd name="connsiteX6" fmla="*/ 318241 w 3110413"/>
              <a:gd name="connsiteY6" fmla="*/ 848407 h 852365"/>
              <a:gd name="connsiteX7" fmla="*/ 166255 w 3110413"/>
              <a:gd name="connsiteY7" fmla="*/ 680587 h 852365"/>
              <a:gd name="connsiteX8" fmla="*/ 0 w 3110413"/>
              <a:gd name="connsiteY8" fmla="*/ 191409 h 852365"/>
              <a:gd name="connsiteX0" fmla="*/ 0 w 3110413"/>
              <a:gd name="connsiteY0" fmla="*/ 191409 h 877895"/>
              <a:gd name="connsiteX1" fmla="*/ 345949 w 3110413"/>
              <a:gd name="connsiteY1" fmla="*/ 19630 h 877895"/>
              <a:gd name="connsiteX2" fmla="*/ 2716962 w 3110413"/>
              <a:gd name="connsiteY2" fmla="*/ 7755 h 877895"/>
              <a:gd name="connsiteX3" fmla="*/ 3110413 w 3110413"/>
              <a:gd name="connsiteY3" fmla="*/ 191409 h 877895"/>
              <a:gd name="connsiteX4" fmla="*/ 2999577 w 3110413"/>
              <a:gd name="connsiteY4" fmla="*/ 696421 h 877895"/>
              <a:gd name="connsiteX5" fmla="*/ 2978219 w 3110413"/>
              <a:gd name="connsiteY5" fmla="*/ 852365 h 877895"/>
              <a:gd name="connsiteX6" fmla="*/ 318241 w 3110413"/>
              <a:gd name="connsiteY6" fmla="*/ 848407 h 877895"/>
              <a:gd name="connsiteX7" fmla="*/ 166255 w 3110413"/>
              <a:gd name="connsiteY7" fmla="*/ 680587 h 877895"/>
              <a:gd name="connsiteX8" fmla="*/ 0 w 3110413"/>
              <a:gd name="connsiteY8" fmla="*/ 191409 h 877895"/>
              <a:gd name="connsiteX0" fmla="*/ 0 w 3110413"/>
              <a:gd name="connsiteY0" fmla="*/ 191409 h 893722"/>
              <a:gd name="connsiteX1" fmla="*/ 345949 w 3110413"/>
              <a:gd name="connsiteY1" fmla="*/ 19630 h 893722"/>
              <a:gd name="connsiteX2" fmla="*/ 2716962 w 3110413"/>
              <a:gd name="connsiteY2" fmla="*/ 7755 h 893722"/>
              <a:gd name="connsiteX3" fmla="*/ 3110413 w 3110413"/>
              <a:gd name="connsiteY3" fmla="*/ 191409 h 893722"/>
              <a:gd name="connsiteX4" fmla="*/ 2999577 w 3110413"/>
              <a:gd name="connsiteY4" fmla="*/ 696421 h 893722"/>
              <a:gd name="connsiteX5" fmla="*/ 2978219 w 3110413"/>
              <a:gd name="connsiteY5" fmla="*/ 852365 h 893722"/>
              <a:gd name="connsiteX6" fmla="*/ 318241 w 3110413"/>
              <a:gd name="connsiteY6" fmla="*/ 848407 h 893722"/>
              <a:gd name="connsiteX7" fmla="*/ 166255 w 3110413"/>
              <a:gd name="connsiteY7" fmla="*/ 680587 h 893722"/>
              <a:gd name="connsiteX8" fmla="*/ 0 w 3110413"/>
              <a:gd name="connsiteY8" fmla="*/ 191409 h 893722"/>
              <a:gd name="connsiteX0" fmla="*/ 0 w 3110413"/>
              <a:gd name="connsiteY0" fmla="*/ 191409 h 879709"/>
              <a:gd name="connsiteX1" fmla="*/ 345949 w 3110413"/>
              <a:gd name="connsiteY1" fmla="*/ 19630 h 879709"/>
              <a:gd name="connsiteX2" fmla="*/ 2716962 w 3110413"/>
              <a:gd name="connsiteY2" fmla="*/ 7755 h 879709"/>
              <a:gd name="connsiteX3" fmla="*/ 3110413 w 3110413"/>
              <a:gd name="connsiteY3" fmla="*/ 191409 h 879709"/>
              <a:gd name="connsiteX4" fmla="*/ 2999577 w 3110413"/>
              <a:gd name="connsiteY4" fmla="*/ 696421 h 879709"/>
              <a:gd name="connsiteX5" fmla="*/ 2831757 w 3110413"/>
              <a:gd name="connsiteY5" fmla="*/ 777154 h 879709"/>
              <a:gd name="connsiteX6" fmla="*/ 318241 w 3110413"/>
              <a:gd name="connsiteY6" fmla="*/ 848407 h 879709"/>
              <a:gd name="connsiteX7" fmla="*/ 166255 w 3110413"/>
              <a:gd name="connsiteY7" fmla="*/ 680587 h 879709"/>
              <a:gd name="connsiteX8" fmla="*/ 0 w 3110413"/>
              <a:gd name="connsiteY8" fmla="*/ 191409 h 879709"/>
              <a:gd name="connsiteX0" fmla="*/ 0 w 3181665"/>
              <a:gd name="connsiteY0" fmla="*/ 191409 h 879709"/>
              <a:gd name="connsiteX1" fmla="*/ 345949 w 3181665"/>
              <a:gd name="connsiteY1" fmla="*/ 19630 h 879709"/>
              <a:gd name="connsiteX2" fmla="*/ 2716962 w 3181665"/>
              <a:gd name="connsiteY2" fmla="*/ 7755 h 879709"/>
              <a:gd name="connsiteX3" fmla="*/ 3181665 w 3181665"/>
              <a:gd name="connsiteY3" fmla="*/ 199326 h 879709"/>
              <a:gd name="connsiteX4" fmla="*/ 2999577 w 3181665"/>
              <a:gd name="connsiteY4" fmla="*/ 696421 h 879709"/>
              <a:gd name="connsiteX5" fmla="*/ 2831757 w 3181665"/>
              <a:gd name="connsiteY5" fmla="*/ 777154 h 879709"/>
              <a:gd name="connsiteX6" fmla="*/ 318241 w 3181665"/>
              <a:gd name="connsiteY6" fmla="*/ 848407 h 879709"/>
              <a:gd name="connsiteX7" fmla="*/ 166255 w 3181665"/>
              <a:gd name="connsiteY7" fmla="*/ 680587 h 879709"/>
              <a:gd name="connsiteX8" fmla="*/ 0 w 3181665"/>
              <a:gd name="connsiteY8" fmla="*/ 191409 h 879709"/>
              <a:gd name="connsiteX0" fmla="*/ 0 w 3181706"/>
              <a:gd name="connsiteY0" fmla="*/ 191409 h 879709"/>
              <a:gd name="connsiteX1" fmla="*/ 345949 w 3181706"/>
              <a:gd name="connsiteY1" fmla="*/ 19630 h 879709"/>
              <a:gd name="connsiteX2" fmla="*/ 2716962 w 3181706"/>
              <a:gd name="connsiteY2" fmla="*/ 7755 h 879709"/>
              <a:gd name="connsiteX3" fmla="*/ 3181665 w 3181706"/>
              <a:gd name="connsiteY3" fmla="*/ 199326 h 879709"/>
              <a:gd name="connsiteX4" fmla="*/ 2999577 w 3181706"/>
              <a:gd name="connsiteY4" fmla="*/ 696421 h 879709"/>
              <a:gd name="connsiteX5" fmla="*/ 2831757 w 3181706"/>
              <a:gd name="connsiteY5" fmla="*/ 777154 h 879709"/>
              <a:gd name="connsiteX6" fmla="*/ 318241 w 3181706"/>
              <a:gd name="connsiteY6" fmla="*/ 848407 h 879709"/>
              <a:gd name="connsiteX7" fmla="*/ 166255 w 3181706"/>
              <a:gd name="connsiteY7" fmla="*/ 680587 h 879709"/>
              <a:gd name="connsiteX8" fmla="*/ 0 w 3181706"/>
              <a:gd name="connsiteY8" fmla="*/ 191409 h 879709"/>
              <a:gd name="connsiteX0" fmla="*/ 0 w 3169831"/>
              <a:gd name="connsiteY0" fmla="*/ 147866 h 879709"/>
              <a:gd name="connsiteX1" fmla="*/ 334074 w 3169831"/>
              <a:gd name="connsiteY1" fmla="*/ 19630 h 879709"/>
              <a:gd name="connsiteX2" fmla="*/ 2705087 w 3169831"/>
              <a:gd name="connsiteY2" fmla="*/ 7755 h 879709"/>
              <a:gd name="connsiteX3" fmla="*/ 3169790 w 3169831"/>
              <a:gd name="connsiteY3" fmla="*/ 199326 h 879709"/>
              <a:gd name="connsiteX4" fmla="*/ 2987702 w 3169831"/>
              <a:gd name="connsiteY4" fmla="*/ 696421 h 879709"/>
              <a:gd name="connsiteX5" fmla="*/ 2819882 w 3169831"/>
              <a:gd name="connsiteY5" fmla="*/ 777154 h 879709"/>
              <a:gd name="connsiteX6" fmla="*/ 306366 w 3169831"/>
              <a:gd name="connsiteY6" fmla="*/ 848407 h 879709"/>
              <a:gd name="connsiteX7" fmla="*/ 154380 w 3169831"/>
              <a:gd name="connsiteY7" fmla="*/ 680587 h 879709"/>
              <a:gd name="connsiteX8" fmla="*/ 0 w 3169831"/>
              <a:gd name="connsiteY8" fmla="*/ 147866 h 879709"/>
              <a:gd name="connsiteX0" fmla="*/ 0 w 3169831"/>
              <a:gd name="connsiteY0" fmla="*/ 203797 h 935640"/>
              <a:gd name="connsiteX1" fmla="*/ 334074 w 3169831"/>
              <a:gd name="connsiteY1" fmla="*/ 8267 h 935640"/>
              <a:gd name="connsiteX2" fmla="*/ 2705087 w 3169831"/>
              <a:gd name="connsiteY2" fmla="*/ 63686 h 935640"/>
              <a:gd name="connsiteX3" fmla="*/ 3169790 w 3169831"/>
              <a:gd name="connsiteY3" fmla="*/ 255257 h 935640"/>
              <a:gd name="connsiteX4" fmla="*/ 2987702 w 3169831"/>
              <a:gd name="connsiteY4" fmla="*/ 752352 h 935640"/>
              <a:gd name="connsiteX5" fmla="*/ 2819882 w 3169831"/>
              <a:gd name="connsiteY5" fmla="*/ 833085 h 935640"/>
              <a:gd name="connsiteX6" fmla="*/ 306366 w 3169831"/>
              <a:gd name="connsiteY6" fmla="*/ 904338 h 935640"/>
              <a:gd name="connsiteX7" fmla="*/ 154380 w 3169831"/>
              <a:gd name="connsiteY7" fmla="*/ 736518 h 935640"/>
              <a:gd name="connsiteX8" fmla="*/ 0 w 3169831"/>
              <a:gd name="connsiteY8" fmla="*/ 203797 h 935640"/>
              <a:gd name="connsiteX0" fmla="*/ 126669 w 3062952"/>
              <a:gd name="connsiteY0" fmla="*/ 271091 h 935640"/>
              <a:gd name="connsiteX1" fmla="*/ 227195 w 3062952"/>
              <a:gd name="connsiteY1" fmla="*/ 8267 h 935640"/>
              <a:gd name="connsiteX2" fmla="*/ 2598208 w 3062952"/>
              <a:gd name="connsiteY2" fmla="*/ 63686 h 935640"/>
              <a:gd name="connsiteX3" fmla="*/ 3062911 w 3062952"/>
              <a:gd name="connsiteY3" fmla="*/ 255257 h 935640"/>
              <a:gd name="connsiteX4" fmla="*/ 2880823 w 3062952"/>
              <a:gd name="connsiteY4" fmla="*/ 752352 h 935640"/>
              <a:gd name="connsiteX5" fmla="*/ 2713003 w 3062952"/>
              <a:gd name="connsiteY5" fmla="*/ 833085 h 935640"/>
              <a:gd name="connsiteX6" fmla="*/ 199487 w 3062952"/>
              <a:gd name="connsiteY6" fmla="*/ 904338 h 935640"/>
              <a:gd name="connsiteX7" fmla="*/ 47501 w 3062952"/>
              <a:gd name="connsiteY7" fmla="*/ 736518 h 935640"/>
              <a:gd name="connsiteX8" fmla="*/ 126669 w 3062952"/>
              <a:gd name="connsiteY8" fmla="*/ 271091 h 93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2952" h="935640">
                <a:moveTo>
                  <a:pt x="126669" y="271091"/>
                </a:moveTo>
                <a:cubicBezTo>
                  <a:pt x="126669" y="198082"/>
                  <a:pt x="154186" y="8267"/>
                  <a:pt x="227195" y="8267"/>
                </a:cubicBezTo>
                <a:cubicBezTo>
                  <a:pt x="1187745" y="-27359"/>
                  <a:pt x="1649533" y="63686"/>
                  <a:pt x="2598208" y="63686"/>
                </a:cubicBezTo>
                <a:cubicBezTo>
                  <a:pt x="2671217" y="63686"/>
                  <a:pt x="3062911" y="182248"/>
                  <a:pt x="3062911" y="255257"/>
                </a:cubicBezTo>
                <a:cubicBezTo>
                  <a:pt x="3065551" y="515958"/>
                  <a:pt x="2941519" y="586654"/>
                  <a:pt x="2880823" y="752352"/>
                </a:cubicBezTo>
                <a:cubicBezTo>
                  <a:pt x="2880823" y="825361"/>
                  <a:pt x="2786012" y="833085"/>
                  <a:pt x="2713003" y="833085"/>
                </a:cubicBezTo>
                <a:cubicBezTo>
                  <a:pt x="1826344" y="831766"/>
                  <a:pt x="1117814" y="1004618"/>
                  <a:pt x="199487" y="904338"/>
                </a:cubicBezTo>
                <a:cubicBezTo>
                  <a:pt x="126478" y="904338"/>
                  <a:pt x="47501" y="809527"/>
                  <a:pt x="47501" y="736518"/>
                </a:cubicBezTo>
                <a:cubicBezTo>
                  <a:pt x="-110837" y="573459"/>
                  <a:pt x="182087" y="434150"/>
                  <a:pt x="126669" y="271091"/>
                </a:cubicBezTo>
                <a:close/>
              </a:path>
            </a:pathLst>
          </a:custGeom>
          <a:gradFill flip="none" rotWithShape="1">
            <a:gsLst>
              <a:gs pos="42000">
                <a:schemeClr val="bg2">
                  <a:lumMod val="75000"/>
                  <a:alpha val="67000"/>
                </a:schemeClr>
              </a:gs>
              <a:gs pos="96000">
                <a:srgbClr val="860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46,1% девушек </a:t>
            </a:r>
            <a:r>
              <a:rPr lang="ru-RU" sz="105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br>
              <a:rPr lang="ru-RU" sz="105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5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будущих врачей имеют </a:t>
            </a:r>
            <a:r>
              <a:rPr lang="ru-RU" sz="1050" b="1" dirty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недостаточно</a:t>
            </a:r>
            <a:r>
              <a:rPr lang="ru-RU" sz="1050" dirty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развитый </a:t>
            </a:r>
            <a:r>
              <a:rPr lang="ru-RU" sz="105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МЕЖЛИЧНОСТНЫЙ</a:t>
            </a:r>
            <a:r>
              <a:rPr lang="ru-RU" sz="105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ru-RU" sz="105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5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эмоциональный интеллект</a:t>
            </a:r>
            <a:endParaRPr lang="ru-RU" sz="1050" dirty="0">
              <a:solidFill>
                <a:srgbClr val="F5F3D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0441809"/>
              </p:ext>
            </p:extLst>
          </p:nvPr>
        </p:nvGraphicFramePr>
        <p:xfrm>
          <a:off x="50602" y="1611086"/>
          <a:ext cx="3863819" cy="345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593233"/>
              </p:ext>
            </p:extLst>
          </p:nvPr>
        </p:nvGraphicFramePr>
        <p:xfrm>
          <a:off x="3888650" y="1699397"/>
          <a:ext cx="4011559" cy="3859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Полилиния 16"/>
          <p:cNvSpPr/>
          <p:nvPr/>
        </p:nvSpPr>
        <p:spPr>
          <a:xfrm flipH="1">
            <a:off x="868658" y="4055104"/>
            <a:ext cx="1035164" cy="1805307"/>
          </a:xfrm>
          <a:custGeom>
            <a:avLst/>
            <a:gdLst>
              <a:gd name="connsiteX0" fmla="*/ 0 w 1423076"/>
              <a:gd name="connsiteY0" fmla="*/ 0 h 1211693"/>
              <a:gd name="connsiteX1" fmla="*/ 297293 w 1423076"/>
              <a:gd name="connsiteY1" fmla="*/ 342337 h 1211693"/>
              <a:gd name="connsiteX2" fmla="*/ 1135117 w 1423076"/>
              <a:gd name="connsiteY2" fmla="*/ 459452 h 1211693"/>
              <a:gd name="connsiteX3" fmla="*/ 1297277 w 1423076"/>
              <a:gd name="connsiteY3" fmla="*/ 1085569 h 1211693"/>
              <a:gd name="connsiteX4" fmla="*/ 1414392 w 1423076"/>
              <a:gd name="connsiteY4" fmla="*/ 1166648 h 1211693"/>
              <a:gd name="connsiteX5" fmla="*/ 1405383 w 1423076"/>
              <a:gd name="connsiteY5" fmla="*/ 1211693 h 121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3076" h="1211693">
                <a:moveTo>
                  <a:pt x="0" y="0"/>
                </a:moveTo>
                <a:cubicBezTo>
                  <a:pt x="54053" y="132881"/>
                  <a:pt x="108107" y="265762"/>
                  <a:pt x="297293" y="342337"/>
                </a:cubicBezTo>
                <a:cubicBezTo>
                  <a:pt x="486479" y="418912"/>
                  <a:pt x="968453" y="335580"/>
                  <a:pt x="1135117" y="459452"/>
                </a:cubicBezTo>
                <a:cubicBezTo>
                  <a:pt x="1301781" y="583324"/>
                  <a:pt x="1250731" y="967703"/>
                  <a:pt x="1297277" y="1085569"/>
                </a:cubicBezTo>
                <a:cubicBezTo>
                  <a:pt x="1343823" y="1203435"/>
                  <a:pt x="1396374" y="1145627"/>
                  <a:pt x="1414392" y="1166648"/>
                </a:cubicBezTo>
                <a:cubicBezTo>
                  <a:pt x="1432410" y="1187669"/>
                  <a:pt x="1418896" y="1199681"/>
                  <a:pt x="1405383" y="1211693"/>
                </a:cubicBezTo>
              </a:path>
            </a:pathLst>
          </a:custGeom>
          <a:noFill/>
          <a:ln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: фигура 19">
            <a:extLst>
              <a:ext uri="{FF2B5EF4-FFF2-40B4-BE49-F238E27FC236}">
                <a16:creationId xmlns="" xmlns:a16="http://schemas.microsoft.com/office/drawing/2014/main" id="{5970EE17-D7BE-4016-A802-E60C5B158766}"/>
              </a:ext>
            </a:extLst>
          </p:cNvPr>
          <p:cNvSpPr/>
          <p:nvPr/>
        </p:nvSpPr>
        <p:spPr>
          <a:xfrm>
            <a:off x="6101278" y="684321"/>
            <a:ext cx="2437083" cy="1241908"/>
          </a:xfrm>
          <a:custGeom>
            <a:avLst/>
            <a:gdLst>
              <a:gd name="connsiteX0" fmla="*/ 3352070 w 4493112"/>
              <a:gd name="connsiteY0" fmla="*/ 242 h 3396750"/>
              <a:gd name="connsiteX1" fmla="*/ 4090737 w 4493112"/>
              <a:gd name="connsiteY1" fmla="*/ 184734 h 3396750"/>
              <a:gd name="connsiteX2" fmla="*/ 4273617 w 4493112"/>
              <a:gd name="connsiteY2" fmla="*/ 2745054 h 3396750"/>
              <a:gd name="connsiteX3" fmla="*/ 2204185 w 4493112"/>
              <a:gd name="connsiteY3" fmla="*/ 2735429 h 3396750"/>
              <a:gd name="connsiteX4" fmla="*/ 78722 w 4493112"/>
              <a:gd name="connsiteY4" fmla="*/ 3382812 h 3396750"/>
              <a:gd name="connsiteX5" fmla="*/ 0 w 4493112"/>
              <a:gd name="connsiteY5" fmla="*/ 3396750 h 3396750"/>
              <a:gd name="connsiteX6" fmla="*/ 0 w 4493112"/>
              <a:gd name="connsiteY6" fmla="*/ 216478 h 3396750"/>
              <a:gd name="connsiteX7" fmla="*/ 139994 w 4493112"/>
              <a:gd name="connsiteY7" fmla="*/ 214254 h 3396750"/>
              <a:gd name="connsiteX8" fmla="*/ 1241659 w 4493112"/>
              <a:gd name="connsiteY8" fmla="*/ 203985 h 3396750"/>
              <a:gd name="connsiteX9" fmla="*/ 3352070 w 4493112"/>
              <a:gd name="connsiteY9" fmla="*/ 242 h 3396750"/>
              <a:gd name="connsiteX0" fmla="*/ 3647684 w 4788726"/>
              <a:gd name="connsiteY0" fmla="*/ 242 h 3382813"/>
              <a:gd name="connsiteX1" fmla="*/ 4386351 w 4788726"/>
              <a:gd name="connsiteY1" fmla="*/ 184734 h 3382813"/>
              <a:gd name="connsiteX2" fmla="*/ 4569231 w 4788726"/>
              <a:gd name="connsiteY2" fmla="*/ 2745054 h 3382813"/>
              <a:gd name="connsiteX3" fmla="*/ 2499799 w 4788726"/>
              <a:gd name="connsiteY3" fmla="*/ 2735429 h 3382813"/>
              <a:gd name="connsiteX4" fmla="*/ 374336 w 4788726"/>
              <a:gd name="connsiteY4" fmla="*/ 3382812 h 3382813"/>
              <a:gd name="connsiteX5" fmla="*/ 0 w 4788726"/>
              <a:gd name="connsiteY5" fmla="*/ 1656570 h 3382813"/>
              <a:gd name="connsiteX6" fmla="*/ 295614 w 4788726"/>
              <a:gd name="connsiteY6" fmla="*/ 216478 h 3382813"/>
              <a:gd name="connsiteX7" fmla="*/ 435608 w 4788726"/>
              <a:gd name="connsiteY7" fmla="*/ 214254 h 3382813"/>
              <a:gd name="connsiteX8" fmla="*/ 1537273 w 4788726"/>
              <a:gd name="connsiteY8" fmla="*/ 203985 h 3382813"/>
              <a:gd name="connsiteX9" fmla="*/ 3647684 w 4788726"/>
              <a:gd name="connsiteY9" fmla="*/ 242 h 3382813"/>
              <a:gd name="connsiteX0" fmla="*/ 3647684 w 4788726"/>
              <a:gd name="connsiteY0" fmla="*/ 242 h 2933773"/>
              <a:gd name="connsiteX1" fmla="*/ 4386351 w 4788726"/>
              <a:gd name="connsiteY1" fmla="*/ 184734 h 2933773"/>
              <a:gd name="connsiteX2" fmla="*/ 4569231 w 4788726"/>
              <a:gd name="connsiteY2" fmla="*/ 2745054 h 2933773"/>
              <a:gd name="connsiteX3" fmla="*/ 2499799 w 4788726"/>
              <a:gd name="connsiteY3" fmla="*/ 2735429 h 2933773"/>
              <a:gd name="connsiteX4" fmla="*/ 759323 w 4788726"/>
              <a:gd name="connsiteY4" fmla="*/ 2683700 h 2933773"/>
              <a:gd name="connsiteX5" fmla="*/ 0 w 4788726"/>
              <a:gd name="connsiteY5" fmla="*/ 1656570 h 2933773"/>
              <a:gd name="connsiteX6" fmla="*/ 295614 w 4788726"/>
              <a:gd name="connsiteY6" fmla="*/ 216478 h 2933773"/>
              <a:gd name="connsiteX7" fmla="*/ 435608 w 4788726"/>
              <a:gd name="connsiteY7" fmla="*/ 214254 h 2933773"/>
              <a:gd name="connsiteX8" fmla="*/ 1537273 w 4788726"/>
              <a:gd name="connsiteY8" fmla="*/ 203985 h 2933773"/>
              <a:gd name="connsiteX9" fmla="*/ 3647684 w 4788726"/>
              <a:gd name="connsiteY9" fmla="*/ 242 h 2933773"/>
              <a:gd name="connsiteX0" fmla="*/ 3647684 w 4788726"/>
              <a:gd name="connsiteY0" fmla="*/ 242 h 2996879"/>
              <a:gd name="connsiteX1" fmla="*/ 4386351 w 4788726"/>
              <a:gd name="connsiteY1" fmla="*/ 184734 h 2996879"/>
              <a:gd name="connsiteX2" fmla="*/ 4569231 w 4788726"/>
              <a:gd name="connsiteY2" fmla="*/ 2745054 h 2996879"/>
              <a:gd name="connsiteX3" fmla="*/ 2499799 w 4788726"/>
              <a:gd name="connsiteY3" fmla="*/ 2735429 h 2996879"/>
              <a:gd name="connsiteX4" fmla="*/ 759323 w 4788726"/>
              <a:gd name="connsiteY4" fmla="*/ 2683700 h 2996879"/>
              <a:gd name="connsiteX5" fmla="*/ 0 w 4788726"/>
              <a:gd name="connsiteY5" fmla="*/ 1656570 h 2996879"/>
              <a:gd name="connsiteX6" fmla="*/ 295614 w 4788726"/>
              <a:gd name="connsiteY6" fmla="*/ 216478 h 2996879"/>
              <a:gd name="connsiteX7" fmla="*/ 435608 w 4788726"/>
              <a:gd name="connsiteY7" fmla="*/ 214254 h 2996879"/>
              <a:gd name="connsiteX8" fmla="*/ 1537273 w 4788726"/>
              <a:gd name="connsiteY8" fmla="*/ 203985 h 2996879"/>
              <a:gd name="connsiteX9" fmla="*/ 3647684 w 4788726"/>
              <a:gd name="connsiteY9" fmla="*/ 242 h 2996879"/>
              <a:gd name="connsiteX0" fmla="*/ 3352070 w 4493112"/>
              <a:gd name="connsiteY0" fmla="*/ 242 h 2996879"/>
              <a:gd name="connsiteX1" fmla="*/ 4090737 w 4493112"/>
              <a:gd name="connsiteY1" fmla="*/ 184734 h 2996879"/>
              <a:gd name="connsiteX2" fmla="*/ 4273617 w 4493112"/>
              <a:gd name="connsiteY2" fmla="*/ 2745054 h 2996879"/>
              <a:gd name="connsiteX3" fmla="*/ 2204185 w 4493112"/>
              <a:gd name="connsiteY3" fmla="*/ 2735429 h 2996879"/>
              <a:gd name="connsiteX4" fmla="*/ 463709 w 4493112"/>
              <a:gd name="connsiteY4" fmla="*/ 2683700 h 2996879"/>
              <a:gd name="connsiteX5" fmla="*/ 804344 w 4493112"/>
              <a:gd name="connsiteY5" fmla="*/ 1785752 h 2996879"/>
              <a:gd name="connsiteX6" fmla="*/ 0 w 4493112"/>
              <a:gd name="connsiteY6" fmla="*/ 216478 h 2996879"/>
              <a:gd name="connsiteX7" fmla="*/ 139994 w 4493112"/>
              <a:gd name="connsiteY7" fmla="*/ 214254 h 2996879"/>
              <a:gd name="connsiteX8" fmla="*/ 1241659 w 4493112"/>
              <a:gd name="connsiteY8" fmla="*/ 203985 h 2996879"/>
              <a:gd name="connsiteX9" fmla="*/ 3352070 w 4493112"/>
              <a:gd name="connsiteY9" fmla="*/ 242 h 2996879"/>
              <a:gd name="connsiteX0" fmla="*/ 3352070 w 4493112"/>
              <a:gd name="connsiteY0" fmla="*/ 21558 h 3018195"/>
              <a:gd name="connsiteX1" fmla="*/ 4090737 w 4493112"/>
              <a:gd name="connsiteY1" fmla="*/ 206050 h 3018195"/>
              <a:gd name="connsiteX2" fmla="*/ 4273617 w 4493112"/>
              <a:gd name="connsiteY2" fmla="*/ 2766370 h 3018195"/>
              <a:gd name="connsiteX3" fmla="*/ 2204185 w 4493112"/>
              <a:gd name="connsiteY3" fmla="*/ 2756745 h 3018195"/>
              <a:gd name="connsiteX4" fmla="*/ 463709 w 4493112"/>
              <a:gd name="connsiteY4" fmla="*/ 2705016 h 3018195"/>
              <a:gd name="connsiteX5" fmla="*/ 804344 w 4493112"/>
              <a:gd name="connsiteY5" fmla="*/ 1807068 h 3018195"/>
              <a:gd name="connsiteX6" fmla="*/ 0 w 4493112"/>
              <a:gd name="connsiteY6" fmla="*/ 237794 h 3018195"/>
              <a:gd name="connsiteX7" fmla="*/ 648725 w 4493112"/>
              <a:gd name="connsiteY7" fmla="*/ 0 h 3018195"/>
              <a:gd name="connsiteX8" fmla="*/ 1241659 w 4493112"/>
              <a:gd name="connsiteY8" fmla="*/ 225301 h 3018195"/>
              <a:gd name="connsiteX9" fmla="*/ 3352070 w 4493112"/>
              <a:gd name="connsiteY9" fmla="*/ 21558 h 3018195"/>
              <a:gd name="connsiteX0" fmla="*/ 3352070 w 4493112"/>
              <a:gd name="connsiteY0" fmla="*/ 21558 h 3018195"/>
              <a:gd name="connsiteX1" fmla="*/ 4090737 w 4493112"/>
              <a:gd name="connsiteY1" fmla="*/ 206050 h 3018195"/>
              <a:gd name="connsiteX2" fmla="*/ 4273617 w 4493112"/>
              <a:gd name="connsiteY2" fmla="*/ 2766370 h 3018195"/>
              <a:gd name="connsiteX3" fmla="*/ 2204185 w 4493112"/>
              <a:gd name="connsiteY3" fmla="*/ 2756745 h 3018195"/>
              <a:gd name="connsiteX4" fmla="*/ 463709 w 4493112"/>
              <a:gd name="connsiteY4" fmla="*/ 2705016 h 3018195"/>
              <a:gd name="connsiteX5" fmla="*/ 804344 w 4493112"/>
              <a:gd name="connsiteY5" fmla="*/ 1807068 h 3018195"/>
              <a:gd name="connsiteX6" fmla="*/ 0 w 4493112"/>
              <a:gd name="connsiteY6" fmla="*/ 237794 h 3018195"/>
              <a:gd name="connsiteX7" fmla="*/ 648725 w 4493112"/>
              <a:gd name="connsiteY7" fmla="*/ 0 h 3018195"/>
              <a:gd name="connsiteX8" fmla="*/ 1908509 w 4493112"/>
              <a:gd name="connsiteY8" fmla="*/ 324087 h 3018195"/>
              <a:gd name="connsiteX9" fmla="*/ 3352070 w 4493112"/>
              <a:gd name="connsiteY9" fmla="*/ 21558 h 3018195"/>
              <a:gd name="connsiteX0" fmla="*/ 2888361 w 4029403"/>
              <a:gd name="connsiteY0" fmla="*/ 21558 h 3018195"/>
              <a:gd name="connsiteX1" fmla="*/ 3627028 w 4029403"/>
              <a:gd name="connsiteY1" fmla="*/ 206050 h 3018195"/>
              <a:gd name="connsiteX2" fmla="*/ 3809908 w 4029403"/>
              <a:gd name="connsiteY2" fmla="*/ 2766370 h 3018195"/>
              <a:gd name="connsiteX3" fmla="*/ 1740476 w 4029403"/>
              <a:gd name="connsiteY3" fmla="*/ 2756745 h 3018195"/>
              <a:gd name="connsiteX4" fmla="*/ 0 w 4029403"/>
              <a:gd name="connsiteY4" fmla="*/ 2705016 h 3018195"/>
              <a:gd name="connsiteX5" fmla="*/ 340635 w 4029403"/>
              <a:gd name="connsiteY5" fmla="*/ 1807068 h 3018195"/>
              <a:gd name="connsiteX6" fmla="*/ 100022 w 4029403"/>
              <a:gd name="connsiteY6" fmla="*/ 906510 h 3018195"/>
              <a:gd name="connsiteX7" fmla="*/ 185016 w 4029403"/>
              <a:gd name="connsiteY7" fmla="*/ 0 h 3018195"/>
              <a:gd name="connsiteX8" fmla="*/ 1444800 w 4029403"/>
              <a:gd name="connsiteY8" fmla="*/ 324087 h 3018195"/>
              <a:gd name="connsiteX9" fmla="*/ 2888361 w 4029403"/>
              <a:gd name="connsiteY9" fmla="*/ 21558 h 3018195"/>
              <a:gd name="connsiteX0" fmla="*/ 2888361 w 4029403"/>
              <a:gd name="connsiteY0" fmla="*/ 167 h 2996804"/>
              <a:gd name="connsiteX1" fmla="*/ 3627028 w 4029403"/>
              <a:gd name="connsiteY1" fmla="*/ 184659 h 2996804"/>
              <a:gd name="connsiteX2" fmla="*/ 3809908 w 4029403"/>
              <a:gd name="connsiteY2" fmla="*/ 2744979 h 2996804"/>
              <a:gd name="connsiteX3" fmla="*/ 1740476 w 4029403"/>
              <a:gd name="connsiteY3" fmla="*/ 2735354 h 2996804"/>
              <a:gd name="connsiteX4" fmla="*/ 0 w 4029403"/>
              <a:gd name="connsiteY4" fmla="*/ 2683625 h 2996804"/>
              <a:gd name="connsiteX5" fmla="*/ 340635 w 4029403"/>
              <a:gd name="connsiteY5" fmla="*/ 1785677 h 2996804"/>
              <a:gd name="connsiteX6" fmla="*/ 100022 w 4029403"/>
              <a:gd name="connsiteY6" fmla="*/ 885119 h 2996804"/>
              <a:gd name="connsiteX7" fmla="*/ 466880 w 4029403"/>
              <a:gd name="connsiteY7" fmla="*/ 540939 h 2996804"/>
              <a:gd name="connsiteX8" fmla="*/ 1444800 w 4029403"/>
              <a:gd name="connsiteY8" fmla="*/ 302696 h 2996804"/>
              <a:gd name="connsiteX9" fmla="*/ 2888361 w 4029403"/>
              <a:gd name="connsiteY9" fmla="*/ 167 h 2996804"/>
              <a:gd name="connsiteX0" fmla="*/ 2888361 w 3917599"/>
              <a:gd name="connsiteY0" fmla="*/ 165 h 2996802"/>
              <a:gd name="connsiteX1" fmla="*/ 3324539 w 3917599"/>
              <a:gd name="connsiteY1" fmla="*/ 1096541 h 2996802"/>
              <a:gd name="connsiteX2" fmla="*/ 3809908 w 3917599"/>
              <a:gd name="connsiteY2" fmla="*/ 2744977 h 2996802"/>
              <a:gd name="connsiteX3" fmla="*/ 1740476 w 3917599"/>
              <a:gd name="connsiteY3" fmla="*/ 2735352 h 2996802"/>
              <a:gd name="connsiteX4" fmla="*/ 0 w 3917599"/>
              <a:gd name="connsiteY4" fmla="*/ 2683623 h 2996802"/>
              <a:gd name="connsiteX5" fmla="*/ 340635 w 3917599"/>
              <a:gd name="connsiteY5" fmla="*/ 1785675 h 2996802"/>
              <a:gd name="connsiteX6" fmla="*/ 100022 w 3917599"/>
              <a:gd name="connsiteY6" fmla="*/ 885117 h 2996802"/>
              <a:gd name="connsiteX7" fmla="*/ 466880 w 3917599"/>
              <a:gd name="connsiteY7" fmla="*/ 540937 h 2996802"/>
              <a:gd name="connsiteX8" fmla="*/ 1444800 w 3917599"/>
              <a:gd name="connsiteY8" fmla="*/ 302694 h 2996802"/>
              <a:gd name="connsiteX9" fmla="*/ 2888361 w 3917599"/>
              <a:gd name="connsiteY9" fmla="*/ 165 h 2996802"/>
              <a:gd name="connsiteX0" fmla="*/ 2709616 w 3878892"/>
              <a:gd name="connsiteY0" fmla="*/ 366228 h 2694149"/>
              <a:gd name="connsiteX1" fmla="*/ 3324539 w 3878892"/>
              <a:gd name="connsiteY1" fmla="*/ 793888 h 2694149"/>
              <a:gd name="connsiteX2" fmla="*/ 3809908 w 3878892"/>
              <a:gd name="connsiteY2" fmla="*/ 2442324 h 2694149"/>
              <a:gd name="connsiteX3" fmla="*/ 1740476 w 3878892"/>
              <a:gd name="connsiteY3" fmla="*/ 2432699 h 2694149"/>
              <a:gd name="connsiteX4" fmla="*/ 0 w 3878892"/>
              <a:gd name="connsiteY4" fmla="*/ 2380970 h 2694149"/>
              <a:gd name="connsiteX5" fmla="*/ 340635 w 3878892"/>
              <a:gd name="connsiteY5" fmla="*/ 1483022 h 2694149"/>
              <a:gd name="connsiteX6" fmla="*/ 100022 w 3878892"/>
              <a:gd name="connsiteY6" fmla="*/ 582464 h 2694149"/>
              <a:gd name="connsiteX7" fmla="*/ 466880 w 3878892"/>
              <a:gd name="connsiteY7" fmla="*/ 238284 h 2694149"/>
              <a:gd name="connsiteX8" fmla="*/ 1444800 w 3878892"/>
              <a:gd name="connsiteY8" fmla="*/ 41 h 2694149"/>
              <a:gd name="connsiteX9" fmla="*/ 2709616 w 3878892"/>
              <a:gd name="connsiteY9" fmla="*/ 366228 h 2694149"/>
              <a:gd name="connsiteX0" fmla="*/ 2709616 w 3878894"/>
              <a:gd name="connsiteY0" fmla="*/ 127945 h 2455866"/>
              <a:gd name="connsiteX1" fmla="*/ 3324539 w 3878894"/>
              <a:gd name="connsiteY1" fmla="*/ 555605 h 2455866"/>
              <a:gd name="connsiteX2" fmla="*/ 3809908 w 3878894"/>
              <a:gd name="connsiteY2" fmla="*/ 2204041 h 2455866"/>
              <a:gd name="connsiteX3" fmla="*/ 1740476 w 3878894"/>
              <a:gd name="connsiteY3" fmla="*/ 2194416 h 2455866"/>
              <a:gd name="connsiteX4" fmla="*/ 0 w 3878894"/>
              <a:gd name="connsiteY4" fmla="*/ 2142687 h 2455866"/>
              <a:gd name="connsiteX5" fmla="*/ 340635 w 3878894"/>
              <a:gd name="connsiteY5" fmla="*/ 1244739 h 2455866"/>
              <a:gd name="connsiteX6" fmla="*/ 100022 w 3878894"/>
              <a:gd name="connsiteY6" fmla="*/ 344181 h 2455866"/>
              <a:gd name="connsiteX7" fmla="*/ 466880 w 3878894"/>
              <a:gd name="connsiteY7" fmla="*/ 1 h 2455866"/>
              <a:gd name="connsiteX8" fmla="*/ 1389803 w 3878894"/>
              <a:gd name="connsiteY8" fmla="*/ 407675 h 2455866"/>
              <a:gd name="connsiteX9" fmla="*/ 2709616 w 3878894"/>
              <a:gd name="connsiteY9" fmla="*/ 127945 h 2455866"/>
              <a:gd name="connsiteX0" fmla="*/ 2763776 w 3933053"/>
              <a:gd name="connsiteY0" fmla="*/ 127943 h 2455864"/>
              <a:gd name="connsiteX1" fmla="*/ 3378699 w 3933053"/>
              <a:gd name="connsiteY1" fmla="*/ 555603 h 2455864"/>
              <a:gd name="connsiteX2" fmla="*/ 3864068 w 3933053"/>
              <a:gd name="connsiteY2" fmla="*/ 2204039 h 2455864"/>
              <a:gd name="connsiteX3" fmla="*/ 1794636 w 3933053"/>
              <a:gd name="connsiteY3" fmla="*/ 2194414 h 2455864"/>
              <a:gd name="connsiteX4" fmla="*/ 54160 w 3933053"/>
              <a:gd name="connsiteY4" fmla="*/ 2142685 h 2455864"/>
              <a:gd name="connsiteX5" fmla="*/ 394795 w 3933053"/>
              <a:gd name="connsiteY5" fmla="*/ 1244737 h 2455864"/>
              <a:gd name="connsiteX6" fmla="*/ 0 w 3933053"/>
              <a:gd name="connsiteY6" fmla="*/ 290985 h 2455864"/>
              <a:gd name="connsiteX7" fmla="*/ 521040 w 3933053"/>
              <a:gd name="connsiteY7" fmla="*/ -1 h 2455864"/>
              <a:gd name="connsiteX8" fmla="*/ 1443963 w 3933053"/>
              <a:gd name="connsiteY8" fmla="*/ 407673 h 2455864"/>
              <a:gd name="connsiteX9" fmla="*/ 2763776 w 3933053"/>
              <a:gd name="connsiteY9" fmla="*/ 127943 h 2455864"/>
              <a:gd name="connsiteX0" fmla="*/ 2763776 w 3933053"/>
              <a:gd name="connsiteY0" fmla="*/ 127945 h 2455866"/>
              <a:gd name="connsiteX1" fmla="*/ 3378699 w 3933053"/>
              <a:gd name="connsiteY1" fmla="*/ 555605 h 2455866"/>
              <a:gd name="connsiteX2" fmla="*/ 3864068 w 3933053"/>
              <a:gd name="connsiteY2" fmla="*/ 2204041 h 2455866"/>
              <a:gd name="connsiteX3" fmla="*/ 1794636 w 3933053"/>
              <a:gd name="connsiteY3" fmla="*/ 2194416 h 2455866"/>
              <a:gd name="connsiteX4" fmla="*/ 54160 w 3933053"/>
              <a:gd name="connsiteY4" fmla="*/ 2142687 h 2455866"/>
              <a:gd name="connsiteX5" fmla="*/ 394795 w 3933053"/>
              <a:gd name="connsiteY5" fmla="*/ 1244739 h 2455866"/>
              <a:gd name="connsiteX6" fmla="*/ 0 w 3933053"/>
              <a:gd name="connsiteY6" fmla="*/ 290987 h 2455866"/>
              <a:gd name="connsiteX7" fmla="*/ 521040 w 3933053"/>
              <a:gd name="connsiteY7" fmla="*/ 1 h 2455866"/>
              <a:gd name="connsiteX8" fmla="*/ 1443963 w 3933053"/>
              <a:gd name="connsiteY8" fmla="*/ 407675 h 2455866"/>
              <a:gd name="connsiteX9" fmla="*/ 2763776 w 3933053"/>
              <a:gd name="connsiteY9" fmla="*/ 127945 h 2455866"/>
              <a:gd name="connsiteX0" fmla="*/ 2763776 w 3933053"/>
              <a:gd name="connsiteY0" fmla="*/ 21557 h 2349478"/>
              <a:gd name="connsiteX1" fmla="*/ 3378699 w 3933053"/>
              <a:gd name="connsiteY1" fmla="*/ 449217 h 2349478"/>
              <a:gd name="connsiteX2" fmla="*/ 3864068 w 3933053"/>
              <a:gd name="connsiteY2" fmla="*/ 2097653 h 2349478"/>
              <a:gd name="connsiteX3" fmla="*/ 1794636 w 3933053"/>
              <a:gd name="connsiteY3" fmla="*/ 2088028 h 2349478"/>
              <a:gd name="connsiteX4" fmla="*/ 54160 w 3933053"/>
              <a:gd name="connsiteY4" fmla="*/ 2036299 h 2349478"/>
              <a:gd name="connsiteX5" fmla="*/ 394795 w 3933053"/>
              <a:gd name="connsiteY5" fmla="*/ 1138351 h 2349478"/>
              <a:gd name="connsiteX6" fmla="*/ 0 w 3933053"/>
              <a:gd name="connsiteY6" fmla="*/ 184599 h 2349478"/>
              <a:gd name="connsiteX7" fmla="*/ 609992 w 3933053"/>
              <a:gd name="connsiteY7" fmla="*/ 0 h 2349478"/>
              <a:gd name="connsiteX8" fmla="*/ 1443963 w 3933053"/>
              <a:gd name="connsiteY8" fmla="*/ 301287 h 2349478"/>
              <a:gd name="connsiteX9" fmla="*/ 2763776 w 3933053"/>
              <a:gd name="connsiteY9" fmla="*/ 21557 h 2349478"/>
              <a:gd name="connsiteX0" fmla="*/ 2763776 w 3933053"/>
              <a:gd name="connsiteY0" fmla="*/ 21557 h 2349478"/>
              <a:gd name="connsiteX1" fmla="*/ 3378699 w 3933053"/>
              <a:gd name="connsiteY1" fmla="*/ 449217 h 2349478"/>
              <a:gd name="connsiteX2" fmla="*/ 3864068 w 3933053"/>
              <a:gd name="connsiteY2" fmla="*/ 2097653 h 2349478"/>
              <a:gd name="connsiteX3" fmla="*/ 1794636 w 3933053"/>
              <a:gd name="connsiteY3" fmla="*/ 2088028 h 2349478"/>
              <a:gd name="connsiteX4" fmla="*/ 54160 w 3933053"/>
              <a:gd name="connsiteY4" fmla="*/ 2036299 h 2349478"/>
              <a:gd name="connsiteX5" fmla="*/ 394795 w 3933053"/>
              <a:gd name="connsiteY5" fmla="*/ 1138351 h 2349478"/>
              <a:gd name="connsiteX6" fmla="*/ 0 w 3933053"/>
              <a:gd name="connsiteY6" fmla="*/ 184599 h 2349478"/>
              <a:gd name="connsiteX7" fmla="*/ 609992 w 3933053"/>
              <a:gd name="connsiteY7" fmla="*/ 0 h 2349478"/>
              <a:gd name="connsiteX8" fmla="*/ 1479543 w 3933053"/>
              <a:gd name="connsiteY8" fmla="*/ 118908 h 2349478"/>
              <a:gd name="connsiteX9" fmla="*/ 2763776 w 3933053"/>
              <a:gd name="connsiteY9" fmla="*/ 21557 h 2349478"/>
              <a:gd name="connsiteX0" fmla="*/ 2763776 w 3933053"/>
              <a:gd name="connsiteY0" fmla="*/ 21557 h 2349478"/>
              <a:gd name="connsiteX1" fmla="*/ 3378699 w 3933053"/>
              <a:gd name="connsiteY1" fmla="*/ 449217 h 2349478"/>
              <a:gd name="connsiteX2" fmla="*/ 3864068 w 3933053"/>
              <a:gd name="connsiteY2" fmla="*/ 2097653 h 2349478"/>
              <a:gd name="connsiteX3" fmla="*/ 1794636 w 3933053"/>
              <a:gd name="connsiteY3" fmla="*/ 2088028 h 2349478"/>
              <a:gd name="connsiteX4" fmla="*/ 54160 w 3933053"/>
              <a:gd name="connsiteY4" fmla="*/ 2036299 h 2349478"/>
              <a:gd name="connsiteX5" fmla="*/ 122009 w 3933053"/>
              <a:gd name="connsiteY5" fmla="*/ 1130751 h 2349478"/>
              <a:gd name="connsiteX6" fmla="*/ 0 w 3933053"/>
              <a:gd name="connsiteY6" fmla="*/ 184599 h 2349478"/>
              <a:gd name="connsiteX7" fmla="*/ 609992 w 3933053"/>
              <a:gd name="connsiteY7" fmla="*/ 0 h 2349478"/>
              <a:gd name="connsiteX8" fmla="*/ 1479543 w 3933053"/>
              <a:gd name="connsiteY8" fmla="*/ 118908 h 2349478"/>
              <a:gd name="connsiteX9" fmla="*/ 2763776 w 3933053"/>
              <a:gd name="connsiteY9" fmla="*/ 21557 h 2349478"/>
              <a:gd name="connsiteX0" fmla="*/ 2763776 w 3929440"/>
              <a:gd name="connsiteY0" fmla="*/ 21557 h 2449786"/>
              <a:gd name="connsiteX1" fmla="*/ 3378699 w 3929440"/>
              <a:gd name="connsiteY1" fmla="*/ 449217 h 2449786"/>
              <a:gd name="connsiteX2" fmla="*/ 3864068 w 3929440"/>
              <a:gd name="connsiteY2" fmla="*/ 2097653 h 2449786"/>
              <a:gd name="connsiteX3" fmla="*/ 1853936 w 3929440"/>
              <a:gd name="connsiteY3" fmla="*/ 2361593 h 2449786"/>
              <a:gd name="connsiteX4" fmla="*/ 54160 w 3929440"/>
              <a:gd name="connsiteY4" fmla="*/ 2036299 h 2449786"/>
              <a:gd name="connsiteX5" fmla="*/ 122009 w 3929440"/>
              <a:gd name="connsiteY5" fmla="*/ 1130751 h 2449786"/>
              <a:gd name="connsiteX6" fmla="*/ 0 w 3929440"/>
              <a:gd name="connsiteY6" fmla="*/ 184599 h 2449786"/>
              <a:gd name="connsiteX7" fmla="*/ 609992 w 3929440"/>
              <a:gd name="connsiteY7" fmla="*/ 0 h 2449786"/>
              <a:gd name="connsiteX8" fmla="*/ 1479543 w 3929440"/>
              <a:gd name="connsiteY8" fmla="*/ 118908 h 2449786"/>
              <a:gd name="connsiteX9" fmla="*/ 2763776 w 3929440"/>
              <a:gd name="connsiteY9" fmla="*/ 21557 h 2449786"/>
              <a:gd name="connsiteX0" fmla="*/ 2763776 w 3929440"/>
              <a:gd name="connsiteY0" fmla="*/ 21557 h 2380016"/>
              <a:gd name="connsiteX1" fmla="*/ 3378699 w 3929440"/>
              <a:gd name="connsiteY1" fmla="*/ 449217 h 2380016"/>
              <a:gd name="connsiteX2" fmla="*/ 3864068 w 3929440"/>
              <a:gd name="connsiteY2" fmla="*/ 2097653 h 2380016"/>
              <a:gd name="connsiteX3" fmla="*/ 1853936 w 3929440"/>
              <a:gd name="connsiteY3" fmla="*/ 2361593 h 2380016"/>
              <a:gd name="connsiteX4" fmla="*/ 178692 w 3929440"/>
              <a:gd name="connsiteY4" fmla="*/ 1891918 h 2380016"/>
              <a:gd name="connsiteX5" fmla="*/ 122009 w 3929440"/>
              <a:gd name="connsiteY5" fmla="*/ 1130751 h 2380016"/>
              <a:gd name="connsiteX6" fmla="*/ 0 w 3929440"/>
              <a:gd name="connsiteY6" fmla="*/ 184599 h 2380016"/>
              <a:gd name="connsiteX7" fmla="*/ 609992 w 3929440"/>
              <a:gd name="connsiteY7" fmla="*/ 0 h 2380016"/>
              <a:gd name="connsiteX8" fmla="*/ 1479543 w 3929440"/>
              <a:gd name="connsiteY8" fmla="*/ 118908 h 2380016"/>
              <a:gd name="connsiteX9" fmla="*/ 2763776 w 3929440"/>
              <a:gd name="connsiteY9" fmla="*/ 21557 h 2380016"/>
              <a:gd name="connsiteX0" fmla="*/ 3599920 w 3919759"/>
              <a:gd name="connsiteY0" fmla="*/ 398 h 2381654"/>
              <a:gd name="connsiteX1" fmla="*/ 3378699 w 3919759"/>
              <a:gd name="connsiteY1" fmla="*/ 450855 h 2381654"/>
              <a:gd name="connsiteX2" fmla="*/ 3864068 w 3919759"/>
              <a:gd name="connsiteY2" fmla="*/ 2099291 h 2381654"/>
              <a:gd name="connsiteX3" fmla="*/ 1853936 w 3919759"/>
              <a:gd name="connsiteY3" fmla="*/ 2363231 h 2381654"/>
              <a:gd name="connsiteX4" fmla="*/ 178692 w 3919759"/>
              <a:gd name="connsiteY4" fmla="*/ 1893556 h 2381654"/>
              <a:gd name="connsiteX5" fmla="*/ 122009 w 3919759"/>
              <a:gd name="connsiteY5" fmla="*/ 1132389 h 2381654"/>
              <a:gd name="connsiteX6" fmla="*/ 0 w 3919759"/>
              <a:gd name="connsiteY6" fmla="*/ 186237 h 2381654"/>
              <a:gd name="connsiteX7" fmla="*/ 609992 w 3919759"/>
              <a:gd name="connsiteY7" fmla="*/ 1638 h 2381654"/>
              <a:gd name="connsiteX8" fmla="*/ 1479543 w 3919759"/>
              <a:gd name="connsiteY8" fmla="*/ 120546 h 2381654"/>
              <a:gd name="connsiteX9" fmla="*/ 3599920 w 3919759"/>
              <a:gd name="connsiteY9" fmla="*/ 398 h 2381654"/>
              <a:gd name="connsiteX0" fmla="*/ 3599920 w 3998126"/>
              <a:gd name="connsiteY0" fmla="*/ 398 h 2382787"/>
              <a:gd name="connsiteX1" fmla="*/ 3787875 w 3998126"/>
              <a:gd name="connsiteY1" fmla="*/ 412860 h 2382787"/>
              <a:gd name="connsiteX2" fmla="*/ 3864068 w 3998126"/>
              <a:gd name="connsiteY2" fmla="*/ 2099291 h 2382787"/>
              <a:gd name="connsiteX3" fmla="*/ 1853936 w 3998126"/>
              <a:gd name="connsiteY3" fmla="*/ 2363231 h 2382787"/>
              <a:gd name="connsiteX4" fmla="*/ 178692 w 3998126"/>
              <a:gd name="connsiteY4" fmla="*/ 1893556 h 2382787"/>
              <a:gd name="connsiteX5" fmla="*/ 122009 w 3998126"/>
              <a:gd name="connsiteY5" fmla="*/ 1132389 h 2382787"/>
              <a:gd name="connsiteX6" fmla="*/ 0 w 3998126"/>
              <a:gd name="connsiteY6" fmla="*/ 186237 h 2382787"/>
              <a:gd name="connsiteX7" fmla="*/ 609992 w 3998126"/>
              <a:gd name="connsiteY7" fmla="*/ 1638 h 2382787"/>
              <a:gd name="connsiteX8" fmla="*/ 1479543 w 3998126"/>
              <a:gd name="connsiteY8" fmla="*/ 120546 h 2382787"/>
              <a:gd name="connsiteX9" fmla="*/ 3599920 w 3998126"/>
              <a:gd name="connsiteY9" fmla="*/ 398 h 2382787"/>
              <a:gd name="connsiteX0" fmla="*/ 3477911 w 3876117"/>
              <a:gd name="connsiteY0" fmla="*/ 398 h 2382787"/>
              <a:gd name="connsiteX1" fmla="*/ 3665866 w 3876117"/>
              <a:gd name="connsiteY1" fmla="*/ 412860 h 2382787"/>
              <a:gd name="connsiteX2" fmla="*/ 3742059 w 3876117"/>
              <a:gd name="connsiteY2" fmla="*/ 2099291 h 2382787"/>
              <a:gd name="connsiteX3" fmla="*/ 1731927 w 3876117"/>
              <a:gd name="connsiteY3" fmla="*/ 2363231 h 2382787"/>
              <a:gd name="connsiteX4" fmla="*/ 56683 w 3876117"/>
              <a:gd name="connsiteY4" fmla="*/ 1893556 h 2382787"/>
              <a:gd name="connsiteX5" fmla="*/ 0 w 3876117"/>
              <a:gd name="connsiteY5" fmla="*/ 1132389 h 2382787"/>
              <a:gd name="connsiteX6" fmla="*/ 2523 w 3876117"/>
              <a:gd name="connsiteY6" fmla="*/ 596585 h 2382787"/>
              <a:gd name="connsiteX7" fmla="*/ 487983 w 3876117"/>
              <a:gd name="connsiteY7" fmla="*/ 1638 h 2382787"/>
              <a:gd name="connsiteX8" fmla="*/ 1357534 w 3876117"/>
              <a:gd name="connsiteY8" fmla="*/ 120546 h 2382787"/>
              <a:gd name="connsiteX9" fmla="*/ 3477911 w 3876117"/>
              <a:gd name="connsiteY9" fmla="*/ 398 h 2382787"/>
              <a:gd name="connsiteX0" fmla="*/ 3477911 w 3876117"/>
              <a:gd name="connsiteY0" fmla="*/ 398 h 2382787"/>
              <a:gd name="connsiteX1" fmla="*/ 3665866 w 3876117"/>
              <a:gd name="connsiteY1" fmla="*/ 412860 h 2382787"/>
              <a:gd name="connsiteX2" fmla="*/ 3742059 w 3876117"/>
              <a:gd name="connsiteY2" fmla="*/ 2099291 h 2382787"/>
              <a:gd name="connsiteX3" fmla="*/ 1731927 w 3876117"/>
              <a:gd name="connsiteY3" fmla="*/ 2363231 h 2382787"/>
              <a:gd name="connsiteX4" fmla="*/ 56683 w 3876117"/>
              <a:gd name="connsiteY4" fmla="*/ 1893556 h 2382787"/>
              <a:gd name="connsiteX5" fmla="*/ 0 w 3876117"/>
              <a:gd name="connsiteY5" fmla="*/ 1132389 h 2382787"/>
              <a:gd name="connsiteX6" fmla="*/ 2523 w 3876117"/>
              <a:gd name="connsiteY6" fmla="*/ 596585 h 2382787"/>
              <a:gd name="connsiteX7" fmla="*/ 487983 w 3876117"/>
              <a:gd name="connsiteY7" fmla="*/ 1638 h 2382787"/>
              <a:gd name="connsiteX8" fmla="*/ 1357534 w 3876117"/>
              <a:gd name="connsiteY8" fmla="*/ 120546 h 2382787"/>
              <a:gd name="connsiteX9" fmla="*/ 3477911 w 3876117"/>
              <a:gd name="connsiteY9" fmla="*/ 398 h 2382787"/>
              <a:gd name="connsiteX0" fmla="*/ 3475959 w 3874165"/>
              <a:gd name="connsiteY0" fmla="*/ 398 h 2382787"/>
              <a:gd name="connsiteX1" fmla="*/ 3663914 w 3874165"/>
              <a:gd name="connsiteY1" fmla="*/ 412860 h 2382787"/>
              <a:gd name="connsiteX2" fmla="*/ 3740107 w 3874165"/>
              <a:gd name="connsiteY2" fmla="*/ 2099291 h 2382787"/>
              <a:gd name="connsiteX3" fmla="*/ 1729975 w 3874165"/>
              <a:gd name="connsiteY3" fmla="*/ 2363231 h 2382787"/>
              <a:gd name="connsiteX4" fmla="*/ 54731 w 3874165"/>
              <a:gd name="connsiteY4" fmla="*/ 1893556 h 2382787"/>
              <a:gd name="connsiteX5" fmla="*/ 187811 w 3874165"/>
              <a:gd name="connsiteY5" fmla="*/ 1071595 h 2382787"/>
              <a:gd name="connsiteX6" fmla="*/ 571 w 3874165"/>
              <a:gd name="connsiteY6" fmla="*/ 596585 h 2382787"/>
              <a:gd name="connsiteX7" fmla="*/ 486031 w 3874165"/>
              <a:gd name="connsiteY7" fmla="*/ 1638 h 2382787"/>
              <a:gd name="connsiteX8" fmla="*/ 1355582 w 3874165"/>
              <a:gd name="connsiteY8" fmla="*/ 120546 h 2382787"/>
              <a:gd name="connsiteX9" fmla="*/ 3475959 w 3874165"/>
              <a:gd name="connsiteY9" fmla="*/ 398 h 2382787"/>
              <a:gd name="connsiteX0" fmla="*/ 3475959 w 3874165"/>
              <a:gd name="connsiteY0" fmla="*/ 271 h 2382660"/>
              <a:gd name="connsiteX1" fmla="*/ 3663914 w 3874165"/>
              <a:gd name="connsiteY1" fmla="*/ 412733 h 2382660"/>
              <a:gd name="connsiteX2" fmla="*/ 3740107 w 3874165"/>
              <a:gd name="connsiteY2" fmla="*/ 2099164 h 2382660"/>
              <a:gd name="connsiteX3" fmla="*/ 1729975 w 3874165"/>
              <a:gd name="connsiteY3" fmla="*/ 2363104 h 2382660"/>
              <a:gd name="connsiteX4" fmla="*/ 54731 w 3874165"/>
              <a:gd name="connsiteY4" fmla="*/ 1893429 h 2382660"/>
              <a:gd name="connsiteX5" fmla="*/ 187811 w 3874165"/>
              <a:gd name="connsiteY5" fmla="*/ 1071468 h 2382660"/>
              <a:gd name="connsiteX6" fmla="*/ 571 w 3874165"/>
              <a:gd name="connsiteY6" fmla="*/ 596458 h 2382660"/>
              <a:gd name="connsiteX7" fmla="*/ 486031 w 3874165"/>
              <a:gd name="connsiteY7" fmla="*/ 1511 h 2382660"/>
              <a:gd name="connsiteX8" fmla="*/ 1426744 w 3874165"/>
              <a:gd name="connsiteY8" fmla="*/ 181210 h 2382660"/>
              <a:gd name="connsiteX9" fmla="*/ 3475959 w 3874165"/>
              <a:gd name="connsiteY9" fmla="*/ 271 h 2382660"/>
              <a:gd name="connsiteX0" fmla="*/ 3475959 w 3976206"/>
              <a:gd name="connsiteY0" fmla="*/ 271 h 2384100"/>
              <a:gd name="connsiteX1" fmla="*/ 3907048 w 3976206"/>
              <a:gd name="connsiteY1" fmla="*/ 367138 h 2384100"/>
              <a:gd name="connsiteX2" fmla="*/ 3740107 w 3976206"/>
              <a:gd name="connsiteY2" fmla="*/ 2099164 h 2384100"/>
              <a:gd name="connsiteX3" fmla="*/ 1729975 w 3976206"/>
              <a:gd name="connsiteY3" fmla="*/ 2363104 h 2384100"/>
              <a:gd name="connsiteX4" fmla="*/ 54731 w 3976206"/>
              <a:gd name="connsiteY4" fmla="*/ 1893429 h 2384100"/>
              <a:gd name="connsiteX5" fmla="*/ 187811 w 3976206"/>
              <a:gd name="connsiteY5" fmla="*/ 1071468 h 2384100"/>
              <a:gd name="connsiteX6" fmla="*/ 571 w 3976206"/>
              <a:gd name="connsiteY6" fmla="*/ 596458 h 2384100"/>
              <a:gd name="connsiteX7" fmla="*/ 486031 w 3976206"/>
              <a:gd name="connsiteY7" fmla="*/ 1511 h 2384100"/>
              <a:gd name="connsiteX8" fmla="*/ 1426744 w 3976206"/>
              <a:gd name="connsiteY8" fmla="*/ 181210 h 2384100"/>
              <a:gd name="connsiteX9" fmla="*/ 3475959 w 3976206"/>
              <a:gd name="connsiteY9" fmla="*/ 271 h 2384100"/>
              <a:gd name="connsiteX0" fmla="*/ 3475959 w 3976206"/>
              <a:gd name="connsiteY0" fmla="*/ 271 h 2384098"/>
              <a:gd name="connsiteX1" fmla="*/ 3907048 w 3976206"/>
              <a:gd name="connsiteY1" fmla="*/ 367138 h 2384098"/>
              <a:gd name="connsiteX2" fmla="*/ 3740107 w 3976206"/>
              <a:gd name="connsiteY2" fmla="*/ 2099164 h 2384098"/>
              <a:gd name="connsiteX3" fmla="*/ 1729975 w 3976206"/>
              <a:gd name="connsiteY3" fmla="*/ 2363104 h 2384098"/>
              <a:gd name="connsiteX4" fmla="*/ 54731 w 3976206"/>
              <a:gd name="connsiteY4" fmla="*/ 1893429 h 2384098"/>
              <a:gd name="connsiteX5" fmla="*/ 187811 w 3976206"/>
              <a:gd name="connsiteY5" fmla="*/ 1071468 h 2384098"/>
              <a:gd name="connsiteX6" fmla="*/ 571 w 3976206"/>
              <a:gd name="connsiteY6" fmla="*/ 596458 h 2384098"/>
              <a:gd name="connsiteX7" fmla="*/ 486031 w 3976206"/>
              <a:gd name="connsiteY7" fmla="*/ 1511 h 2384098"/>
              <a:gd name="connsiteX8" fmla="*/ 1990104 w 3976206"/>
              <a:gd name="connsiteY8" fmla="*/ 181211 h 2384098"/>
              <a:gd name="connsiteX9" fmla="*/ 3475959 w 3976206"/>
              <a:gd name="connsiteY9" fmla="*/ 271 h 238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76206" h="2384098">
                <a:moveTo>
                  <a:pt x="3475959" y="271"/>
                </a:moveTo>
                <a:cubicBezTo>
                  <a:pt x="3790074" y="4039"/>
                  <a:pt x="3863023" y="17323"/>
                  <a:pt x="3907048" y="367138"/>
                </a:cubicBezTo>
                <a:cubicBezTo>
                  <a:pt x="3951073" y="716954"/>
                  <a:pt x="4102953" y="1766503"/>
                  <a:pt x="3740107" y="2099164"/>
                </a:cubicBezTo>
                <a:cubicBezTo>
                  <a:pt x="3377262" y="2431825"/>
                  <a:pt x="2344204" y="2397393"/>
                  <a:pt x="1729975" y="2363104"/>
                </a:cubicBezTo>
                <a:cubicBezTo>
                  <a:pt x="1115746" y="2328815"/>
                  <a:pt x="554746" y="2572028"/>
                  <a:pt x="54731" y="1893429"/>
                </a:cubicBezTo>
                <a:lnTo>
                  <a:pt x="187811" y="1071468"/>
                </a:lnTo>
                <a:lnTo>
                  <a:pt x="571" y="596458"/>
                </a:lnTo>
                <a:cubicBezTo>
                  <a:pt x="-15513" y="157506"/>
                  <a:pt x="312351" y="98506"/>
                  <a:pt x="486031" y="1511"/>
                </a:cubicBezTo>
                <a:lnTo>
                  <a:pt x="1990104" y="181211"/>
                </a:lnTo>
                <a:cubicBezTo>
                  <a:pt x="2488612" y="176799"/>
                  <a:pt x="2784905" y="-8018"/>
                  <a:pt x="3475959" y="271"/>
                </a:cubicBezTo>
                <a:close/>
              </a:path>
            </a:pathLst>
          </a:custGeom>
          <a:gradFill flip="none" rotWithShape="1">
            <a:gsLst>
              <a:gs pos="85000">
                <a:schemeClr val="bg2">
                  <a:lumMod val="50000"/>
                  <a:alpha val="59000"/>
                </a:schemeClr>
              </a:gs>
              <a:gs pos="19000">
                <a:srgbClr val="8600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1000" b="1" dirty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ПЭ – способность к осознанию своих и чужих эмоций: </a:t>
            </a:r>
            <a:r>
              <a:rPr lang="ru-RU" sz="10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0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их </a:t>
            </a:r>
            <a:r>
              <a:rPr lang="ru-RU" sz="1000" dirty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распознавание и идентификация, понимание причин возникновения, способность к вербальному описанию </a:t>
            </a:r>
            <a:r>
              <a:rPr lang="ru-RU" sz="1000" b="1" dirty="0" smtClean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(46,1</a:t>
            </a:r>
            <a:r>
              <a:rPr lang="ru-RU" sz="1000" b="1" dirty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не владеет</a:t>
            </a:r>
            <a:r>
              <a:rPr lang="ru-RU" sz="1000" dirty="0">
                <a:solidFill>
                  <a:srgbClr val="F5F3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697" y="1785925"/>
            <a:ext cx="278945" cy="28060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247" y="1785926"/>
            <a:ext cx="278945" cy="28060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1676" y="2413929"/>
            <a:ext cx="278945" cy="2806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016" y="234551"/>
            <a:ext cx="602378" cy="18350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8386" y="5618946"/>
            <a:ext cx="281023" cy="28269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38" y="5618946"/>
            <a:ext cx="281023" cy="28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1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21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TM03457485[[fn=Сетчатая]]</Template>
  <TotalTime>7606</TotalTime>
  <Words>2333</Words>
  <Application>Microsoft Office PowerPoint</Application>
  <PresentationFormat>Широкоэкранный</PresentationFormat>
  <Paragraphs>516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Book Antiqua</vt:lpstr>
      <vt:lpstr>Calibri</vt:lpstr>
      <vt:lpstr>Century Gothic</vt:lpstr>
      <vt:lpstr>Georgia</vt:lpstr>
      <vt:lpstr>Tahoma</vt:lpstr>
      <vt:lpstr>Wingdings</vt:lpstr>
      <vt:lpstr>Сетка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Наташа</cp:lastModifiedBy>
  <cp:revision>1009</cp:revision>
  <dcterms:created xsi:type="dcterms:W3CDTF">2018-11-08T18:12:07Z</dcterms:created>
  <dcterms:modified xsi:type="dcterms:W3CDTF">2024-02-07T16:08:42Z</dcterms:modified>
</cp:coreProperties>
</file>