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88" r:id="rId3"/>
    <p:sldId id="276" r:id="rId4"/>
    <p:sldId id="277" r:id="rId5"/>
    <p:sldId id="278" r:id="rId6"/>
    <p:sldId id="279" r:id="rId7"/>
    <p:sldId id="280" r:id="rId8"/>
    <p:sldId id="258" r:id="rId9"/>
    <p:sldId id="290" r:id="rId10"/>
    <p:sldId id="260" r:id="rId11"/>
    <p:sldId id="259" r:id="rId12"/>
    <p:sldId id="263" r:id="rId13"/>
    <p:sldId id="291" r:id="rId14"/>
    <p:sldId id="261" r:id="rId15"/>
    <p:sldId id="298" r:id="rId16"/>
    <p:sldId id="262" r:id="rId17"/>
    <p:sldId id="264" r:id="rId18"/>
    <p:sldId id="292" r:id="rId19"/>
    <p:sldId id="265" r:id="rId20"/>
    <p:sldId id="293" r:id="rId21"/>
    <p:sldId id="297" r:id="rId22"/>
    <p:sldId id="266" r:id="rId23"/>
    <p:sldId id="267" r:id="rId24"/>
    <p:sldId id="269" r:id="rId25"/>
    <p:sldId id="268" r:id="rId26"/>
    <p:sldId id="285" r:id="rId27"/>
    <p:sldId id="272" r:id="rId28"/>
    <p:sldId id="271" r:id="rId29"/>
    <p:sldId id="270" r:id="rId30"/>
    <p:sldId id="294" r:id="rId31"/>
    <p:sldId id="273" r:id="rId32"/>
    <p:sldId id="274" r:id="rId33"/>
    <p:sldId id="282" r:id="rId34"/>
    <p:sldId id="275" r:id="rId35"/>
    <p:sldId id="281" r:id="rId36"/>
    <p:sldId id="286" r:id="rId37"/>
    <p:sldId id="287" r:id="rId38"/>
    <p:sldId id="296" r:id="rId3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21" autoAdjust="0"/>
    <p:restoredTop sz="79927" autoAdjust="0"/>
  </p:normalViewPr>
  <p:slideViewPr>
    <p:cSldViewPr snapToGrid="0">
      <p:cViewPr varScale="1">
        <p:scale>
          <a:sx n="56" d="100"/>
          <a:sy n="56" d="100"/>
        </p:scale>
        <p:origin x="110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8888888888889"/>
          <c:y val="8.7570621468926552E-2"/>
          <c:w val="0.51041666666666086"/>
          <c:h val="0.83050847457627164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F4F-4179-BD08-5FC9E834076D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F4F-4179-BD08-5FC9E834076D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F4F-4179-BD08-5FC9E834076D}"/>
              </c:ext>
            </c:extLst>
          </c:dPt>
          <c:cat>
            <c:strRef>
              <c:f>Sheet1!$B$1:$E$1</c:f>
              <c:strCache>
                <c:ptCount val="4"/>
                <c:pt idx="0">
                  <c:v>1-3%</c:v>
                </c:pt>
                <c:pt idx="1">
                  <c:v>до 20 %</c:v>
                </c:pt>
                <c:pt idx="2">
                  <c:v>до 30-45%</c:v>
                </c:pt>
                <c:pt idx="3">
                  <c:v>до 50%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4"/>
                <c:pt idx="0">
                  <c:v>0.44000000000000006</c:v>
                </c:pt>
                <c:pt idx="1">
                  <c:v>0.25</c:v>
                </c:pt>
                <c:pt idx="2">
                  <c:v>0.2</c:v>
                </c:pt>
                <c:pt idx="3">
                  <c:v>0.11000000000000001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F4F-4179-BD08-5FC9E83407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solidFill>
          <a:srgbClr val="FFFFFF"/>
        </a:solidFill>
        <a:ln w="2540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Times New Roman" pitchFamily="18" charset="0"/>
          <a:ea typeface="Calibri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8888888888889"/>
          <c:y val="8.7570621468926552E-2"/>
          <c:w val="0.51041666666666086"/>
          <c:h val="0.83050847457627164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160-44EF-8281-861D3643FFCE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160-44EF-8281-861D3643FFCE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160-44EF-8281-861D3643FFCE}"/>
              </c:ext>
            </c:extLst>
          </c:dPt>
          <c:dLbls>
            <c:dLbl>
              <c:idx val="0"/>
              <c:layout>
                <c:manualLayout>
                  <c:x val="-0.18259978754788936"/>
                  <c:y val="-1.38940819728971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160-44EF-8281-861D3643FFC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6096166306857703E-2"/>
                  <c:y val="-0.1999861727748677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160-44EF-8281-861D3643FFC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2954789541025841"/>
                  <c:y val="4.567923530801811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160-44EF-8281-861D3643FFC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0815568649055725E-2"/>
                  <c:y val="0.1357490792500964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160-44EF-8281-861D3643FFC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1-3%</c:v>
                </c:pt>
                <c:pt idx="1">
                  <c:v>до 20 %</c:v>
                </c:pt>
                <c:pt idx="2">
                  <c:v>до 30-45%</c:v>
                </c:pt>
                <c:pt idx="3">
                  <c:v>до 50%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4"/>
                <c:pt idx="0">
                  <c:v>0.44</c:v>
                </c:pt>
                <c:pt idx="1">
                  <c:v>0.25</c:v>
                </c:pt>
                <c:pt idx="2">
                  <c:v>0.2</c:v>
                </c:pt>
                <c:pt idx="3">
                  <c:v>0.11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A160-44EF-8281-861D3643FF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solidFill>
          <a:srgbClr val="FFFFFF"/>
        </a:solidFill>
        <a:ln w="25400">
          <a:noFill/>
        </a:ln>
      </c:spPr>
    </c:plotArea>
    <c:legend>
      <c:legendPos val="r"/>
      <c:layout/>
      <c:overlay val="0"/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Times New Roman" pitchFamily="18" charset="0"/>
          <a:ea typeface="Calibri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8888888888889"/>
          <c:y val="8.7570621468926552E-2"/>
          <c:w val="0.51041666666666086"/>
          <c:h val="0.83050847457627164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81B-4191-8FEE-FC2D6CEF1791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81B-4191-8FEE-FC2D6CEF1791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81B-4191-8FEE-FC2D6CEF1791}"/>
              </c:ext>
            </c:extLst>
          </c:dPt>
          <c:dLbls>
            <c:dLbl>
              <c:idx val="0"/>
              <c:layout>
                <c:manualLayout>
                  <c:x val="-0.18259978754788936"/>
                  <c:y val="-1.38940819728971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D81B-4191-8FEE-FC2D6CEF179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6096166306857703E-2"/>
                  <c:y val="-0.1999861727748677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81B-4191-8FEE-FC2D6CEF179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2954789541025841"/>
                  <c:y val="4.567923530801811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81B-4191-8FEE-FC2D6CEF1791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0815568649055725E-2"/>
                  <c:y val="0.1357490792500964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81B-4191-8FEE-FC2D6CEF179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1-3%</c:v>
                </c:pt>
                <c:pt idx="1">
                  <c:v>до 20 %</c:v>
                </c:pt>
                <c:pt idx="2">
                  <c:v>до 30-45%</c:v>
                </c:pt>
                <c:pt idx="3">
                  <c:v>до 50%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4"/>
                <c:pt idx="0">
                  <c:v>0.44</c:v>
                </c:pt>
                <c:pt idx="1">
                  <c:v>0.25</c:v>
                </c:pt>
                <c:pt idx="2">
                  <c:v>0.2</c:v>
                </c:pt>
                <c:pt idx="3">
                  <c:v>0.11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D81B-4191-8FEE-FC2D6CEF17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solidFill>
          <a:srgbClr val="FFFFFF"/>
        </a:solidFill>
        <a:ln w="2540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Times New Roman" pitchFamily="18" charset="0"/>
          <a:ea typeface="Calibri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6444E6-A55A-4A0F-9C8D-52C522A4D70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9DCC40-C856-4E24-8B31-D9D2C2D270B2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Параметры дипломной работе</a:t>
          </a:r>
        </a:p>
      </dgm:t>
    </dgm:pt>
    <dgm:pt modelId="{C9267BAA-4008-48E1-9CC6-9C0F013351F5}" type="parTrans" cxnId="{D45C83A3-3B7E-456F-BA41-36BEBD8503DA}">
      <dgm:prSet/>
      <dgm:spPr/>
      <dgm:t>
        <a:bodyPr/>
        <a:lstStyle/>
        <a:p>
          <a:endParaRPr lang="ru-RU" sz="3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FD1FBA-6E11-4DFF-9B35-257C27C1AD49}" type="sibTrans" cxnId="{D45C83A3-3B7E-456F-BA41-36BEBD8503DA}">
      <dgm:prSet/>
      <dgm:spPr/>
      <dgm:t>
        <a:bodyPr/>
        <a:lstStyle/>
        <a:p>
          <a:endParaRPr lang="ru-RU" sz="3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915C90-BBBC-4E1D-9A82-7A8321000EE8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структурные</a:t>
          </a:r>
        </a:p>
      </dgm:t>
    </dgm:pt>
    <dgm:pt modelId="{66DDF501-F011-4897-BF1C-FBAF83C25859}" type="parTrans" cxnId="{757DB10C-115A-4856-99ED-FFA4C06134BC}">
      <dgm:prSet/>
      <dgm:spPr/>
      <dgm:t>
        <a:bodyPr/>
        <a:lstStyle/>
        <a:p>
          <a:endParaRPr lang="ru-RU" sz="3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BE0E35-8348-4F83-8C16-2219792E89CF}" type="sibTrans" cxnId="{757DB10C-115A-4856-99ED-FFA4C06134BC}">
      <dgm:prSet/>
      <dgm:spPr/>
      <dgm:t>
        <a:bodyPr/>
        <a:lstStyle/>
        <a:p>
          <a:endParaRPr lang="ru-RU" sz="3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5AD45A-3E8D-4529-A4BB-522CA34512A0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технические</a:t>
          </a:r>
        </a:p>
      </dgm:t>
    </dgm:pt>
    <dgm:pt modelId="{948BB0F4-EE4E-43D0-A608-F0EE00DBB93D}" type="parTrans" cxnId="{7EB3C0F4-459E-4E23-8C92-817433F3C0FE}">
      <dgm:prSet/>
      <dgm:spPr/>
      <dgm:t>
        <a:bodyPr/>
        <a:lstStyle/>
        <a:p>
          <a:endParaRPr lang="ru-RU" sz="3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61D116-9BFF-4C1D-93A3-FBD997185B56}" type="sibTrans" cxnId="{7EB3C0F4-459E-4E23-8C92-817433F3C0FE}">
      <dgm:prSet/>
      <dgm:spPr/>
      <dgm:t>
        <a:bodyPr/>
        <a:lstStyle/>
        <a:p>
          <a:endParaRPr lang="ru-RU" sz="3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417952-DBC1-4929-92C1-DE5E9D87886E}">
      <dgm:prSet custT="1"/>
      <dgm:spPr>
        <a:noFill/>
        <a:ln w="28575">
          <a:solidFill>
            <a:srgbClr val="C00000"/>
          </a:solidFill>
        </a:ln>
      </dgm:spPr>
      <dgm:t>
        <a:bodyPr/>
        <a:lstStyle/>
        <a:p>
          <a:r>
            <a: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Соблюдение требований при форматировании текста, оформлении таблиц, иллюстраций и литературы</a:t>
          </a:r>
        </a:p>
      </dgm:t>
    </dgm:pt>
    <dgm:pt modelId="{47FD8EDF-2C7E-4EC8-8747-A819C73BA9AF}" type="parTrans" cxnId="{B4D5019B-32AD-49FE-BAD2-0E03F4C6F71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D9C8495-75FD-4409-8EF3-15B5F3BEDF1E}" type="sibTrans" cxnId="{B4D5019B-32AD-49FE-BAD2-0E03F4C6F71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40541F8-6542-4306-9D2A-E39E2941A54A}">
      <dgm:prSet custT="1"/>
      <dgm:spPr>
        <a:noFill/>
        <a:ln w="28575">
          <a:solidFill>
            <a:srgbClr val="C00000"/>
          </a:solidFill>
        </a:ln>
      </dgm:spPr>
      <dgm:t>
        <a:bodyPr/>
        <a:lstStyle/>
        <a:p>
          <a:r>
            <a: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Соблюдение требований к структуре и содержанию частей дипломной работы</a:t>
          </a:r>
        </a:p>
      </dgm:t>
    </dgm:pt>
    <dgm:pt modelId="{15D31B14-7166-42C8-B32E-7422AE403E40}" type="parTrans" cxnId="{5669371E-8F46-451C-9700-CDCAAFAC132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4AAF6FA-DDF7-4261-9DAD-6047039CD749}" type="sibTrans" cxnId="{5669371E-8F46-451C-9700-CDCAAFAC132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F063617-DF21-4874-9DEB-F198AD63479C}" type="pres">
      <dgm:prSet presAssocID="{5F6444E6-A55A-4A0F-9C8D-52C522A4D70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12ED76D-E14F-4959-8F80-457BE4D63842}" type="pres">
      <dgm:prSet presAssocID="{FF9DCC40-C856-4E24-8B31-D9D2C2D270B2}" presName="hierRoot1" presStyleCnt="0">
        <dgm:presLayoutVars>
          <dgm:hierBranch val="init"/>
        </dgm:presLayoutVars>
      </dgm:prSet>
      <dgm:spPr/>
    </dgm:pt>
    <dgm:pt modelId="{7258588E-AB61-4832-B82F-1FF24FB38652}" type="pres">
      <dgm:prSet presAssocID="{FF9DCC40-C856-4E24-8B31-D9D2C2D270B2}" presName="rootComposite1" presStyleCnt="0"/>
      <dgm:spPr/>
    </dgm:pt>
    <dgm:pt modelId="{9086AECB-EB99-4138-8D67-1BF61167AED4}" type="pres">
      <dgm:prSet presAssocID="{FF9DCC40-C856-4E24-8B31-D9D2C2D270B2}" presName="rootText1" presStyleLbl="node0" presStyleIdx="0" presStyleCnt="1" custScaleX="2124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C3E4EB0-64A1-4CB5-94E1-C9F2B2B00266}" type="pres">
      <dgm:prSet presAssocID="{FF9DCC40-C856-4E24-8B31-D9D2C2D270B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3894672-47E7-41AA-B7C1-404EECA1E43D}" type="pres">
      <dgm:prSet presAssocID="{FF9DCC40-C856-4E24-8B31-D9D2C2D270B2}" presName="hierChild2" presStyleCnt="0"/>
      <dgm:spPr/>
    </dgm:pt>
    <dgm:pt modelId="{3022B9D3-6102-492B-B9E1-FB68D725A125}" type="pres">
      <dgm:prSet presAssocID="{66DDF501-F011-4897-BF1C-FBAF83C25859}" presName="Name37" presStyleLbl="parChTrans1D2" presStyleIdx="0" presStyleCnt="2"/>
      <dgm:spPr/>
      <dgm:t>
        <a:bodyPr/>
        <a:lstStyle/>
        <a:p>
          <a:endParaRPr lang="ru-RU"/>
        </a:p>
      </dgm:t>
    </dgm:pt>
    <dgm:pt modelId="{089CA97F-56B4-411F-907D-341BAAEEE644}" type="pres">
      <dgm:prSet presAssocID="{32915C90-BBBC-4E1D-9A82-7A8321000EE8}" presName="hierRoot2" presStyleCnt="0">
        <dgm:presLayoutVars>
          <dgm:hierBranch/>
        </dgm:presLayoutVars>
      </dgm:prSet>
      <dgm:spPr/>
    </dgm:pt>
    <dgm:pt modelId="{6524D218-9DAE-4CBE-AE3E-B3AA725263CF}" type="pres">
      <dgm:prSet presAssocID="{32915C90-BBBC-4E1D-9A82-7A8321000EE8}" presName="rootComposite" presStyleCnt="0"/>
      <dgm:spPr/>
    </dgm:pt>
    <dgm:pt modelId="{39F93E5E-1E96-464E-9689-9E635F25569C}" type="pres">
      <dgm:prSet presAssocID="{32915C90-BBBC-4E1D-9A82-7A8321000EE8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C1B955-8C35-40F1-85F4-C67DEA1E5400}" type="pres">
      <dgm:prSet presAssocID="{32915C90-BBBC-4E1D-9A82-7A8321000EE8}" presName="rootConnector" presStyleLbl="node2" presStyleIdx="0" presStyleCnt="2"/>
      <dgm:spPr/>
      <dgm:t>
        <a:bodyPr/>
        <a:lstStyle/>
        <a:p>
          <a:endParaRPr lang="ru-RU"/>
        </a:p>
      </dgm:t>
    </dgm:pt>
    <dgm:pt modelId="{77E03D36-0D89-48B4-ABA7-D3BF4CA199B7}" type="pres">
      <dgm:prSet presAssocID="{32915C90-BBBC-4E1D-9A82-7A8321000EE8}" presName="hierChild4" presStyleCnt="0"/>
      <dgm:spPr/>
    </dgm:pt>
    <dgm:pt modelId="{16797BB1-EC5C-4AFD-80D5-64CABDF43D0B}" type="pres">
      <dgm:prSet presAssocID="{15D31B14-7166-42C8-B32E-7422AE403E40}" presName="Name35" presStyleLbl="parChTrans1D3" presStyleIdx="0" presStyleCnt="2"/>
      <dgm:spPr/>
      <dgm:t>
        <a:bodyPr/>
        <a:lstStyle/>
        <a:p>
          <a:endParaRPr lang="ru-RU"/>
        </a:p>
      </dgm:t>
    </dgm:pt>
    <dgm:pt modelId="{7C090503-F341-43E9-A2E8-AF4A9723C9D3}" type="pres">
      <dgm:prSet presAssocID="{340541F8-6542-4306-9D2A-E39E2941A54A}" presName="hierRoot2" presStyleCnt="0">
        <dgm:presLayoutVars>
          <dgm:hierBranch val="init"/>
        </dgm:presLayoutVars>
      </dgm:prSet>
      <dgm:spPr/>
    </dgm:pt>
    <dgm:pt modelId="{037DCBA9-E844-4231-934B-45CAF04300AD}" type="pres">
      <dgm:prSet presAssocID="{340541F8-6542-4306-9D2A-E39E2941A54A}" presName="rootComposite" presStyleCnt="0"/>
      <dgm:spPr/>
    </dgm:pt>
    <dgm:pt modelId="{D92878C0-D95E-40E5-B4C5-4DD925572F9E}" type="pres">
      <dgm:prSet presAssocID="{340541F8-6542-4306-9D2A-E39E2941A54A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180F4A-9CCB-4AE7-B216-63500AEEED19}" type="pres">
      <dgm:prSet presAssocID="{340541F8-6542-4306-9D2A-E39E2941A54A}" presName="rootConnector" presStyleLbl="node3" presStyleIdx="0" presStyleCnt="2"/>
      <dgm:spPr/>
      <dgm:t>
        <a:bodyPr/>
        <a:lstStyle/>
        <a:p>
          <a:endParaRPr lang="ru-RU"/>
        </a:p>
      </dgm:t>
    </dgm:pt>
    <dgm:pt modelId="{D7E29E84-A2EB-4D91-9FDD-8E0D43DF3E3D}" type="pres">
      <dgm:prSet presAssocID="{340541F8-6542-4306-9D2A-E39E2941A54A}" presName="hierChild4" presStyleCnt="0"/>
      <dgm:spPr/>
    </dgm:pt>
    <dgm:pt modelId="{A22407B0-BCF7-4F8C-85D9-D862B2ED2AEA}" type="pres">
      <dgm:prSet presAssocID="{340541F8-6542-4306-9D2A-E39E2941A54A}" presName="hierChild5" presStyleCnt="0"/>
      <dgm:spPr/>
    </dgm:pt>
    <dgm:pt modelId="{E823424D-AA34-4C41-9ADF-9EEA412A06CF}" type="pres">
      <dgm:prSet presAssocID="{32915C90-BBBC-4E1D-9A82-7A8321000EE8}" presName="hierChild5" presStyleCnt="0"/>
      <dgm:spPr/>
    </dgm:pt>
    <dgm:pt modelId="{4053F8A4-A663-4272-A3B1-62F4D787FA14}" type="pres">
      <dgm:prSet presAssocID="{948BB0F4-EE4E-43D0-A608-F0EE00DBB93D}" presName="Name37" presStyleLbl="parChTrans1D2" presStyleIdx="1" presStyleCnt="2"/>
      <dgm:spPr/>
      <dgm:t>
        <a:bodyPr/>
        <a:lstStyle/>
        <a:p>
          <a:endParaRPr lang="ru-RU"/>
        </a:p>
      </dgm:t>
    </dgm:pt>
    <dgm:pt modelId="{55B35115-9F06-4EF2-A632-8DD0A4845C0D}" type="pres">
      <dgm:prSet presAssocID="{245AD45A-3E8D-4529-A4BB-522CA34512A0}" presName="hierRoot2" presStyleCnt="0">
        <dgm:presLayoutVars>
          <dgm:hierBranch/>
        </dgm:presLayoutVars>
      </dgm:prSet>
      <dgm:spPr/>
    </dgm:pt>
    <dgm:pt modelId="{C717B5F2-CB3C-4758-99FE-4AE403C2457E}" type="pres">
      <dgm:prSet presAssocID="{245AD45A-3E8D-4529-A4BB-522CA34512A0}" presName="rootComposite" presStyleCnt="0"/>
      <dgm:spPr/>
    </dgm:pt>
    <dgm:pt modelId="{87A4C2DE-DCF0-41E9-BCB9-BD4BF4E00920}" type="pres">
      <dgm:prSet presAssocID="{245AD45A-3E8D-4529-A4BB-522CA34512A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84325B-480E-4E4D-8FBD-1008D0C6BE3D}" type="pres">
      <dgm:prSet presAssocID="{245AD45A-3E8D-4529-A4BB-522CA34512A0}" presName="rootConnector" presStyleLbl="node2" presStyleIdx="1" presStyleCnt="2"/>
      <dgm:spPr/>
      <dgm:t>
        <a:bodyPr/>
        <a:lstStyle/>
        <a:p>
          <a:endParaRPr lang="ru-RU"/>
        </a:p>
      </dgm:t>
    </dgm:pt>
    <dgm:pt modelId="{41FBEEF1-FE38-49D6-8DF8-8C5537D6FB06}" type="pres">
      <dgm:prSet presAssocID="{245AD45A-3E8D-4529-A4BB-522CA34512A0}" presName="hierChild4" presStyleCnt="0"/>
      <dgm:spPr/>
    </dgm:pt>
    <dgm:pt modelId="{B8717C04-D976-40FA-AA6A-42E1BBFE52A3}" type="pres">
      <dgm:prSet presAssocID="{47FD8EDF-2C7E-4EC8-8747-A819C73BA9AF}" presName="Name35" presStyleLbl="parChTrans1D3" presStyleIdx="1" presStyleCnt="2"/>
      <dgm:spPr/>
      <dgm:t>
        <a:bodyPr/>
        <a:lstStyle/>
        <a:p>
          <a:endParaRPr lang="ru-RU"/>
        </a:p>
      </dgm:t>
    </dgm:pt>
    <dgm:pt modelId="{1E0ECEAA-BB78-4D57-B834-DC9AD8E6516E}" type="pres">
      <dgm:prSet presAssocID="{B6417952-DBC1-4929-92C1-DE5E9D87886E}" presName="hierRoot2" presStyleCnt="0">
        <dgm:presLayoutVars>
          <dgm:hierBranch val="init"/>
        </dgm:presLayoutVars>
      </dgm:prSet>
      <dgm:spPr/>
    </dgm:pt>
    <dgm:pt modelId="{DC8C99DA-5A5B-47B4-BEE7-AB63B6C1CBA3}" type="pres">
      <dgm:prSet presAssocID="{B6417952-DBC1-4929-92C1-DE5E9D87886E}" presName="rootComposite" presStyleCnt="0"/>
      <dgm:spPr/>
    </dgm:pt>
    <dgm:pt modelId="{6FE139DE-2DB5-453B-A4C7-FB54AFB8A598}" type="pres">
      <dgm:prSet presAssocID="{B6417952-DBC1-4929-92C1-DE5E9D87886E}" presName="rootText" presStyleLbl="node3" presStyleIdx="1" presStyleCnt="2" custScaleX="1069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6CDE39-1691-4F45-90A2-266F140EF43D}" type="pres">
      <dgm:prSet presAssocID="{B6417952-DBC1-4929-92C1-DE5E9D87886E}" presName="rootConnector" presStyleLbl="node3" presStyleIdx="1" presStyleCnt="2"/>
      <dgm:spPr/>
      <dgm:t>
        <a:bodyPr/>
        <a:lstStyle/>
        <a:p>
          <a:endParaRPr lang="ru-RU"/>
        </a:p>
      </dgm:t>
    </dgm:pt>
    <dgm:pt modelId="{F3BF0E31-117F-4C9C-87DE-99AE9F2A975B}" type="pres">
      <dgm:prSet presAssocID="{B6417952-DBC1-4929-92C1-DE5E9D87886E}" presName="hierChild4" presStyleCnt="0"/>
      <dgm:spPr/>
    </dgm:pt>
    <dgm:pt modelId="{F458B67A-C214-4F77-83C6-E4FCBFEBDD1B}" type="pres">
      <dgm:prSet presAssocID="{B6417952-DBC1-4929-92C1-DE5E9D87886E}" presName="hierChild5" presStyleCnt="0"/>
      <dgm:spPr/>
    </dgm:pt>
    <dgm:pt modelId="{92C427C4-BD88-4D17-B642-5D61ECD61E58}" type="pres">
      <dgm:prSet presAssocID="{245AD45A-3E8D-4529-A4BB-522CA34512A0}" presName="hierChild5" presStyleCnt="0"/>
      <dgm:spPr/>
    </dgm:pt>
    <dgm:pt modelId="{96641295-472F-4242-B3C2-953C6105B55C}" type="pres">
      <dgm:prSet presAssocID="{FF9DCC40-C856-4E24-8B31-D9D2C2D270B2}" presName="hierChild3" presStyleCnt="0"/>
      <dgm:spPr/>
    </dgm:pt>
  </dgm:ptLst>
  <dgm:cxnLst>
    <dgm:cxn modelId="{F8DEC2B7-25C8-4ED9-9106-1E48BA6FF4B9}" type="presOf" srcId="{B6417952-DBC1-4929-92C1-DE5E9D87886E}" destId="{6FE139DE-2DB5-453B-A4C7-FB54AFB8A598}" srcOrd="0" destOrd="0" presId="urn:microsoft.com/office/officeart/2005/8/layout/orgChart1"/>
    <dgm:cxn modelId="{D8F98D33-976A-426D-ADCB-02E96C9F044C}" type="presOf" srcId="{5F6444E6-A55A-4A0F-9C8D-52C522A4D708}" destId="{FF063617-DF21-4874-9DEB-F198AD63479C}" srcOrd="0" destOrd="0" presId="urn:microsoft.com/office/officeart/2005/8/layout/orgChart1"/>
    <dgm:cxn modelId="{4A6309D5-45B0-4B87-A9D9-85C3990DCADA}" type="presOf" srcId="{32915C90-BBBC-4E1D-9A82-7A8321000EE8}" destId="{39F93E5E-1E96-464E-9689-9E635F25569C}" srcOrd="0" destOrd="0" presId="urn:microsoft.com/office/officeart/2005/8/layout/orgChart1"/>
    <dgm:cxn modelId="{C833FBB6-FAA7-4176-AEBD-26C4ECC67124}" type="presOf" srcId="{340541F8-6542-4306-9D2A-E39E2941A54A}" destId="{DD180F4A-9CCB-4AE7-B216-63500AEEED19}" srcOrd="1" destOrd="0" presId="urn:microsoft.com/office/officeart/2005/8/layout/orgChart1"/>
    <dgm:cxn modelId="{8E7F4DE0-276C-4154-885D-2899D65F28DF}" type="presOf" srcId="{245AD45A-3E8D-4529-A4BB-522CA34512A0}" destId="{87A4C2DE-DCF0-41E9-BCB9-BD4BF4E00920}" srcOrd="0" destOrd="0" presId="urn:microsoft.com/office/officeart/2005/8/layout/orgChart1"/>
    <dgm:cxn modelId="{05291E0E-2CEB-4282-AB8C-B7CEB0530B5D}" type="presOf" srcId="{32915C90-BBBC-4E1D-9A82-7A8321000EE8}" destId="{AFC1B955-8C35-40F1-85F4-C67DEA1E5400}" srcOrd="1" destOrd="0" presId="urn:microsoft.com/office/officeart/2005/8/layout/orgChart1"/>
    <dgm:cxn modelId="{7EB3C0F4-459E-4E23-8C92-817433F3C0FE}" srcId="{FF9DCC40-C856-4E24-8B31-D9D2C2D270B2}" destId="{245AD45A-3E8D-4529-A4BB-522CA34512A0}" srcOrd="1" destOrd="0" parTransId="{948BB0F4-EE4E-43D0-A608-F0EE00DBB93D}" sibTransId="{8161D116-9BFF-4C1D-93A3-FBD997185B56}"/>
    <dgm:cxn modelId="{757DB10C-115A-4856-99ED-FFA4C06134BC}" srcId="{FF9DCC40-C856-4E24-8B31-D9D2C2D270B2}" destId="{32915C90-BBBC-4E1D-9A82-7A8321000EE8}" srcOrd="0" destOrd="0" parTransId="{66DDF501-F011-4897-BF1C-FBAF83C25859}" sibTransId="{67BE0E35-8348-4F83-8C16-2219792E89CF}"/>
    <dgm:cxn modelId="{838A9D63-6F88-4095-9D6F-4E1AE56911EF}" type="presOf" srcId="{47FD8EDF-2C7E-4EC8-8747-A819C73BA9AF}" destId="{B8717C04-D976-40FA-AA6A-42E1BBFE52A3}" srcOrd="0" destOrd="0" presId="urn:microsoft.com/office/officeart/2005/8/layout/orgChart1"/>
    <dgm:cxn modelId="{A1D80ABC-AA79-4BDA-982F-DBF3FE309B8C}" type="presOf" srcId="{948BB0F4-EE4E-43D0-A608-F0EE00DBB93D}" destId="{4053F8A4-A663-4272-A3B1-62F4D787FA14}" srcOrd="0" destOrd="0" presId="urn:microsoft.com/office/officeart/2005/8/layout/orgChart1"/>
    <dgm:cxn modelId="{5669371E-8F46-451C-9700-CDCAAFAC132F}" srcId="{32915C90-BBBC-4E1D-9A82-7A8321000EE8}" destId="{340541F8-6542-4306-9D2A-E39E2941A54A}" srcOrd="0" destOrd="0" parTransId="{15D31B14-7166-42C8-B32E-7422AE403E40}" sibTransId="{34AAF6FA-DDF7-4261-9DAD-6047039CD749}"/>
    <dgm:cxn modelId="{85441BB8-102F-4074-862F-86E243294EEC}" type="presOf" srcId="{15D31B14-7166-42C8-B32E-7422AE403E40}" destId="{16797BB1-EC5C-4AFD-80D5-64CABDF43D0B}" srcOrd="0" destOrd="0" presId="urn:microsoft.com/office/officeart/2005/8/layout/orgChart1"/>
    <dgm:cxn modelId="{3EE6E98E-B4AB-4556-BB6D-65D34BFFE0FB}" type="presOf" srcId="{B6417952-DBC1-4929-92C1-DE5E9D87886E}" destId="{E86CDE39-1691-4F45-90A2-266F140EF43D}" srcOrd="1" destOrd="0" presId="urn:microsoft.com/office/officeart/2005/8/layout/orgChart1"/>
    <dgm:cxn modelId="{4A0A4584-FFDB-444C-B5DF-6A43B83CCAA8}" type="presOf" srcId="{FF9DCC40-C856-4E24-8B31-D9D2C2D270B2}" destId="{8C3E4EB0-64A1-4CB5-94E1-C9F2B2B00266}" srcOrd="1" destOrd="0" presId="urn:microsoft.com/office/officeart/2005/8/layout/orgChart1"/>
    <dgm:cxn modelId="{C935FDCE-E097-463B-A7DF-8DFF92B4BD7C}" type="presOf" srcId="{245AD45A-3E8D-4529-A4BB-522CA34512A0}" destId="{C084325B-480E-4E4D-8FBD-1008D0C6BE3D}" srcOrd="1" destOrd="0" presId="urn:microsoft.com/office/officeart/2005/8/layout/orgChart1"/>
    <dgm:cxn modelId="{FF3E0FB9-2C2C-4A59-A2E3-B964FC32DFF6}" type="presOf" srcId="{FF9DCC40-C856-4E24-8B31-D9D2C2D270B2}" destId="{9086AECB-EB99-4138-8D67-1BF61167AED4}" srcOrd="0" destOrd="0" presId="urn:microsoft.com/office/officeart/2005/8/layout/orgChart1"/>
    <dgm:cxn modelId="{D45C83A3-3B7E-456F-BA41-36BEBD8503DA}" srcId="{5F6444E6-A55A-4A0F-9C8D-52C522A4D708}" destId="{FF9DCC40-C856-4E24-8B31-D9D2C2D270B2}" srcOrd="0" destOrd="0" parTransId="{C9267BAA-4008-48E1-9CC6-9C0F013351F5}" sibTransId="{05FD1FBA-6E11-4DFF-9B35-257C27C1AD49}"/>
    <dgm:cxn modelId="{B4D5019B-32AD-49FE-BAD2-0E03F4C6F71D}" srcId="{245AD45A-3E8D-4529-A4BB-522CA34512A0}" destId="{B6417952-DBC1-4929-92C1-DE5E9D87886E}" srcOrd="0" destOrd="0" parTransId="{47FD8EDF-2C7E-4EC8-8747-A819C73BA9AF}" sibTransId="{CD9C8495-75FD-4409-8EF3-15B5F3BEDF1E}"/>
    <dgm:cxn modelId="{A77FADA4-E66D-4F5D-A7E7-A3C557DE55B8}" type="presOf" srcId="{66DDF501-F011-4897-BF1C-FBAF83C25859}" destId="{3022B9D3-6102-492B-B9E1-FB68D725A125}" srcOrd="0" destOrd="0" presId="urn:microsoft.com/office/officeart/2005/8/layout/orgChart1"/>
    <dgm:cxn modelId="{428727BE-2622-4270-8CBC-14260E939270}" type="presOf" srcId="{340541F8-6542-4306-9D2A-E39E2941A54A}" destId="{D92878C0-D95E-40E5-B4C5-4DD925572F9E}" srcOrd="0" destOrd="0" presId="urn:microsoft.com/office/officeart/2005/8/layout/orgChart1"/>
    <dgm:cxn modelId="{EE9AF0B8-CFB4-4681-ACA3-BEE55696B090}" type="presParOf" srcId="{FF063617-DF21-4874-9DEB-F198AD63479C}" destId="{E12ED76D-E14F-4959-8F80-457BE4D63842}" srcOrd="0" destOrd="0" presId="urn:microsoft.com/office/officeart/2005/8/layout/orgChart1"/>
    <dgm:cxn modelId="{D6656D69-B24C-484C-957A-9F76F18B4E0D}" type="presParOf" srcId="{E12ED76D-E14F-4959-8F80-457BE4D63842}" destId="{7258588E-AB61-4832-B82F-1FF24FB38652}" srcOrd="0" destOrd="0" presId="urn:microsoft.com/office/officeart/2005/8/layout/orgChart1"/>
    <dgm:cxn modelId="{02AAACCB-3978-441C-9EFB-20C90A48A0BF}" type="presParOf" srcId="{7258588E-AB61-4832-B82F-1FF24FB38652}" destId="{9086AECB-EB99-4138-8D67-1BF61167AED4}" srcOrd="0" destOrd="0" presId="urn:microsoft.com/office/officeart/2005/8/layout/orgChart1"/>
    <dgm:cxn modelId="{B50E2AA3-BFB3-4AAF-8C11-535AEF6E94E5}" type="presParOf" srcId="{7258588E-AB61-4832-B82F-1FF24FB38652}" destId="{8C3E4EB0-64A1-4CB5-94E1-C9F2B2B00266}" srcOrd="1" destOrd="0" presId="urn:microsoft.com/office/officeart/2005/8/layout/orgChart1"/>
    <dgm:cxn modelId="{5DE8FEA5-C96D-4CAA-9DE6-7EFD2AAEED3B}" type="presParOf" srcId="{E12ED76D-E14F-4959-8F80-457BE4D63842}" destId="{A3894672-47E7-41AA-B7C1-404EECA1E43D}" srcOrd="1" destOrd="0" presId="urn:microsoft.com/office/officeart/2005/8/layout/orgChart1"/>
    <dgm:cxn modelId="{968C41D5-1211-475A-9E8A-C882C8B7093A}" type="presParOf" srcId="{A3894672-47E7-41AA-B7C1-404EECA1E43D}" destId="{3022B9D3-6102-492B-B9E1-FB68D725A125}" srcOrd="0" destOrd="0" presId="urn:microsoft.com/office/officeart/2005/8/layout/orgChart1"/>
    <dgm:cxn modelId="{E39F58CB-4276-42D0-A742-630FC264E949}" type="presParOf" srcId="{A3894672-47E7-41AA-B7C1-404EECA1E43D}" destId="{089CA97F-56B4-411F-907D-341BAAEEE644}" srcOrd="1" destOrd="0" presId="urn:microsoft.com/office/officeart/2005/8/layout/orgChart1"/>
    <dgm:cxn modelId="{5CCD4B66-2A87-4EBE-8E15-8A3B4323C7A2}" type="presParOf" srcId="{089CA97F-56B4-411F-907D-341BAAEEE644}" destId="{6524D218-9DAE-4CBE-AE3E-B3AA725263CF}" srcOrd="0" destOrd="0" presId="urn:microsoft.com/office/officeart/2005/8/layout/orgChart1"/>
    <dgm:cxn modelId="{2204FDB5-1F85-4419-88B0-65172B82CEFB}" type="presParOf" srcId="{6524D218-9DAE-4CBE-AE3E-B3AA725263CF}" destId="{39F93E5E-1E96-464E-9689-9E635F25569C}" srcOrd="0" destOrd="0" presId="urn:microsoft.com/office/officeart/2005/8/layout/orgChart1"/>
    <dgm:cxn modelId="{154473C7-53F9-45EE-95B7-51C8B6681DB5}" type="presParOf" srcId="{6524D218-9DAE-4CBE-AE3E-B3AA725263CF}" destId="{AFC1B955-8C35-40F1-85F4-C67DEA1E5400}" srcOrd="1" destOrd="0" presId="urn:microsoft.com/office/officeart/2005/8/layout/orgChart1"/>
    <dgm:cxn modelId="{8A9B6AC3-F31E-451D-84FD-EFE42D676675}" type="presParOf" srcId="{089CA97F-56B4-411F-907D-341BAAEEE644}" destId="{77E03D36-0D89-48B4-ABA7-D3BF4CA199B7}" srcOrd="1" destOrd="0" presId="urn:microsoft.com/office/officeart/2005/8/layout/orgChart1"/>
    <dgm:cxn modelId="{CC3AFFF8-38CC-4803-BB6D-C105B7FE9BF4}" type="presParOf" srcId="{77E03D36-0D89-48B4-ABA7-D3BF4CA199B7}" destId="{16797BB1-EC5C-4AFD-80D5-64CABDF43D0B}" srcOrd="0" destOrd="0" presId="urn:microsoft.com/office/officeart/2005/8/layout/orgChart1"/>
    <dgm:cxn modelId="{3622C8D2-5C5D-4421-85D7-62ED648CF136}" type="presParOf" srcId="{77E03D36-0D89-48B4-ABA7-D3BF4CA199B7}" destId="{7C090503-F341-43E9-A2E8-AF4A9723C9D3}" srcOrd="1" destOrd="0" presId="urn:microsoft.com/office/officeart/2005/8/layout/orgChart1"/>
    <dgm:cxn modelId="{6C03710C-F69C-4A08-8AFA-73C88842E311}" type="presParOf" srcId="{7C090503-F341-43E9-A2E8-AF4A9723C9D3}" destId="{037DCBA9-E844-4231-934B-45CAF04300AD}" srcOrd="0" destOrd="0" presId="urn:microsoft.com/office/officeart/2005/8/layout/orgChart1"/>
    <dgm:cxn modelId="{1877B161-F787-4DF7-8131-EB2802E9BE5C}" type="presParOf" srcId="{037DCBA9-E844-4231-934B-45CAF04300AD}" destId="{D92878C0-D95E-40E5-B4C5-4DD925572F9E}" srcOrd="0" destOrd="0" presId="urn:microsoft.com/office/officeart/2005/8/layout/orgChart1"/>
    <dgm:cxn modelId="{97BCA590-C516-49D4-8BBC-3C8FEE637E98}" type="presParOf" srcId="{037DCBA9-E844-4231-934B-45CAF04300AD}" destId="{DD180F4A-9CCB-4AE7-B216-63500AEEED19}" srcOrd="1" destOrd="0" presId="urn:microsoft.com/office/officeart/2005/8/layout/orgChart1"/>
    <dgm:cxn modelId="{4F660FA2-8C6A-4C1B-B04D-9DB6A63B9EA7}" type="presParOf" srcId="{7C090503-F341-43E9-A2E8-AF4A9723C9D3}" destId="{D7E29E84-A2EB-4D91-9FDD-8E0D43DF3E3D}" srcOrd="1" destOrd="0" presId="urn:microsoft.com/office/officeart/2005/8/layout/orgChart1"/>
    <dgm:cxn modelId="{298C3820-5AD5-4E3E-8BAE-9B47A5D1ECB9}" type="presParOf" srcId="{7C090503-F341-43E9-A2E8-AF4A9723C9D3}" destId="{A22407B0-BCF7-4F8C-85D9-D862B2ED2AEA}" srcOrd="2" destOrd="0" presId="urn:microsoft.com/office/officeart/2005/8/layout/orgChart1"/>
    <dgm:cxn modelId="{86524E59-762F-4643-940D-0CECE2205384}" type="presParOf" srcId="{089CA97F-56B4-411F-907D-341BAAEEE644}" destId="{E823424D-AA34-4C41-9ADF-9EEA412A06CF}" srcOrd="2" destOrd="0" presId="urn:microsoft.com/office/officeart/2005/8/layout/orgChart1"/>
    <dgm:cxn modelId="{80EFF26C-954F-4580-B83B-CA5E950D38FF}" type="presParOf" srcId="{A3894672-47E7-41AA-B7C1-404EECA1E43D}" destId="{4053F8A4-A663-4272-A3B1-62F4D787FA14}" srcOrd="2" destOrd="0" presId="urn:microsoft.com/office/officeart/2005/8/layout/orgChart1"/>
    <dgm:cxn modelId="{FF6EB35B-A3FF-44A9-B630-2CF586DD366F}" type="presParOf" srcId="{A3894672-47E7-41AA-B7C1-404EECA1E43D}" destId="{55B35115-9F06-4EF2-A632-8DD0A4845C0D}" srcOrd="3" destOrd="0" presId="urn:microsoft.com/office/officeart/2005/8/layout/orgChart1"/>
    <dgm:cxn modelId="{07FFDB09-8B08-4117-A748-5BFA362ED160}" type="presParOf" srcId="{55B35115-9F06-4EF2-A632-8DD0A4845C0D}" destId="{C717B5F2-CB3C-4758-99FE-4AE403C2457E}" srcOrd="0" destOrd="0" presId="urn:microsoft.com/office/officeart/2005/8/layout/orgChart1"/>
    <dgm:cxn modelId="{E2DD2709-B878-4E1D-AED3-7C09BF45A29A}" type="presParOf" srcId="{C717B5F2-CB3C-4758-99FE-4AE403C2457E}" destId="{87A4C2DE-DCF0-41E9-BCB9-BD4BF4E00920}" srcOrd="0" destOrd="0" presId="urn:microsoft.com/office/officeart/2005/8/layout/orgChart1"/>
    <dgm:cxn modelId="{4731248F-02D7-4C1A-9C1D-23CFF38D63F9}" type="presParOf" srcId="{C717B5F2-CB3C-4758-99FE-4AE403C2457E}" destId="{C084325B-480E-4E4D-8FBD-1008D0C6BE3D}" srcOrd="1" destOrd="0" presId="urn:microsoft.com/office/officeart/2005/8/layout/orgChart1"/>
    <dgm:cxn modelId="{C7638AE3-7E16-48E0-A8AA-DE04A02EE8BE}" type="presParOf" srcId="{55B35115-9F06-4EF2-A632-8DD0A4845C0D}" destId="{41FBEEF1-FE38-49D6-8DF8-8C5537D6FB06}" srcOrd="1" destOrd="0" presId="urn:microsoft.com/office/officeart/2005/8/layout/orgChart1"/>
    <dgm:cxn modelId="{3313D032-1BA5-4584-9F75-977E37D72307}" type="presParOf" srcId="{41FBEEF1-FE38-49D6-8DF8-8C5537D6FB06}" destId="{B8717C04-D976-40FA-AA6A-42E1BBFE52A3}" srcOrd="0" destOrd="0" presId="urn:microsoft.com/office/officeart/2005/8/layout/orgChart1"/>
    <dgm:cxn modelId="{4B4C915F-9DDB-403C-A015-492637ED9742}" type="presParOf" srcId="{41FBEEF1-FE38-49D6-8DF8-8C5537D6FB06}" destId="{1E0ECEAA-BB78-4D57-B834-DC9AD8E6516E}" srcOrd="1" destOrd="0" presId="urn:microsoft.com/office/officeart/2005/8/layout/orgChart1"/>
    <dgm:cxn modelId="{3F0F393F-E547-4656-A51B-9D7855F4DB15}" type="presParOf" srcId="{1E0ECEAA-BB78-4D57-B834-DC9AD8E6516E}" destId="{DC8C99DA-5A5B-47B4-BEE7-AB63B6C1CBA3}" srcOrd="0" destOrd="0" presId="urn:microsoft.com/office/officeart/2005/8/layout/orgChart1"/>
    <dgm:cxn modelId="{549E387F-442B-49C3-BA87-925D39DA4979}" type="presParOf" srcId="{DC8C99DA-5A5B-47B4-BEE7-AB63B6C1CBA3}" destId="{6FE139DE-2DB5-453B-A4C7-FB54AFB8A598}" srcOrd="0" destOrd="0" presId="urn:microsoft.com/office/officeart/2005/8/layout/orgChart1"/>
    <dgm:cxn modelId="{84B4CE0B-A23B-43D4-AADC-7F030DF845BA}" type="presParOf" srcId="{DC8C99DA-5A5B-47B4-BEE7-AB63B6C1CBA3}" destId="{E86CDE39-1691-4F45-90A2-266F140EF43D}" srcOrd="1" destOrd="0" presId="urn:microsoft.com/office/officeart/2005/8/layout/orgChart1"/>
    <dgm:cxn modelId="{9307D4F0-B364-4F96-96FB-EDA0FD72C124}" type="presParOf" srcId="{1E0ECEAA-BB78-4D57-B834-DC9AD8E6516E}" destId="{F3BF0E31-117F-4C9C-87DE-99AE9F2A975B}" srcOrd="1" destOrd="0" presId="urn:microsoft.com/office/officeart/2005/8/layout/orgChart1"/>
    <dgm:cxn modelId="{6BDF7EE5-0E7F-42F3-9797-370F12B8865E}" type="presParOf" srcId="{1E0ECEAA-BB78-4D57-B834-DC9AD8E6516E}" destId="{F458B67A-C214-4F77-83C6-E4FCBFEBDD1B}" srcOrd="2" destOrd="0" presId="urn:microsoft.com/office/officeart/2005/8/layout/orgChart1"/>
    <dgm:cxn modelId="{C166A5A4-4F26-44D3-9102-1909FF67C307}" type="presParOf" srcId="{55B35115-9F06-4EF2-A632-8DD0A4845C0D}" destId="{92C427C4-BD88-4D17-B642-5D61ECD61E58}" srcOrd="2" destOrd="0" presId="urn:microsoft.com/office/officeart/2005/8/layout/orgChart1"/>
    <dgm:cxn modelId="{2646D15D-D816-41F2-BCD0-C1C0441613B6}" type="presParOf" srcId="{E12ED76D-E14F-4959-8F80-457BE4D63842}" destId="{96641295-472F-4242-B3C2-953C6105B5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6444E6-A55A-4A0F-9C8D-52C522A4D70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9DCC40-C856-4E24-8B31-D9D2C2D270B2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Ошибки</a:t>
          </a:r>
          <a:endParaRPr lang="ru-RU" sz="3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267BAA-4008-48E1-9CC6-9C0F013351F5}" type="parTrans" cxnId="{D45C83A3-3B7E-456F-BA41-36BEBD8503DA}">
      <dgm:prSet/>
      <dgm:spPr/>
      <dgm:t>
        <a:bodyPr/>
        <a:lstStyle/>
        <a:p>
          <a:endParaRPr lang="ru-RU" sz="3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FD1FBA-6E11-4DFF-9B35-257C27C1AD49}" type="sibTrans" cxnId="{D45C83A3-3B7E-456F-BA41-36BEBD8503DA}">
      <dgm:prSet/>
      <dgm:spPr/>
      <dgm:t>
        <a:bodyPr/>
        <a:lstStyle/>
        <a:p>
          <a:endParaRPr lang="ru-RU" sz="3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915C90-BBBC-4E1D-9A82-7A8321000EE8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структурные</a:t>
          </a:r>
        </a:p>
      </dgm:t>
    </dgm:pt>
    <dgm:pt modelId="{66DDF501-F011-4897-BF1C-FBAF83C25859}" type="parTrans" cxnId="{757DB10C-115A-4856-99ED-FFA4C06134BC}">
      <dgm:prSet/>
      <dgm:spPr/>
      <dgm:t>
        <a:bodyPr/>
        <a:lstStyle/>
        <a:p>
          <a:endParaRPr lang="ru-RU" sz="3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BE0E35-8348-4F83-8C16-2219792E89CF}" type="sibTrans" cxnId="{757DB10C-115A-4856-99ED-FFA4C06134BC}">
      <dgm:prSet/>
      <dgm:spPr/>
      <dgm:t>
        <a:bodyPr/>
        <a:lstStyle/>
        <a:p>
          <a:endParaRPr lang="ru-RU" sz="3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5AD45A-3E8D-4529-A4BB-522CA34512A0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технические</a:t>
          </a:r>
        </a:p>
      </dgm:t>
    </dgm:pt>
    <dgm:pt modelId="{948BB0F4-EE4E-43D0-A608-F0EE00DBB93D}" type="parTrans" cxnId="{7EB3C0F4-459E-4E23-8C92-817433F3C0FE}">
      <dgm:prSet/>
      <dgm:spPr/>
      <dgm:t>
        <a:bodyPr/>
        <a:lstStyle/>
        <a:p>
          <a:endParaRPr lang="ru-RU" sz="3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61D116-9BFF-4C1D-93A3-FBD997185B56}" type="sibTrans" cxnId="{7EB3C0F4-459E-4E23-8C92-817433F3C0FE}">
      <dgm:prSet/>
      <dgm:spPr/>
      <dgm:t>
        <a:bodyPr/>
        <a:lstStyle/>
        <a:p>
          <a:endParaRPr lang="ru-RU" sz="3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417952-DBC1-4929-92C1-DE5E9D87886E}">
      <dgm:prSet custT="1"/>
      <dgm:spPr>
        <a:noFill/>
        <a:ln w="28575">
          <a:solidFill>
            <a:srgbClr val="C00000"/>
          </a:solidFill>
        </a:ln>
      </dgm:spPr>
      <dgm:t>
        <a:bodyPr/>
        <a:lstStyle/>
        <a:p>
          <a:pPr algn="just"/>
          <a:endParaRPr lang="ru-RU" sz="160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endParaRPr lang="ru-RU" sz="160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endParaRPr lang="ru-RU" sz="160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r>
            <a:rPr lang="ru-RU" sz="16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абзацного  отступа у заголовков второго уровня.</a:t>
          </a:r>
        </a:p>
        <a:p>
          <a:pPr algn="just"/>
          <a:r>
            <a:rPr lang="ru-RU" sz="16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Оформление таблиц и рисунков не в соответствии с требованиями.</a:t>
          </a:r>
        </a:p>
        <a:p>
          <a:pPr algn="just"/>
          <a:r>
            <a:rPr lang="ru-RU" sz="16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Оформление нумерации страниц не по требованию.</a:t>
          </a:r>
        </a:p>
        <a:p>
          <a:pPr algn="just"/>
          <a:r>
            <a:rPr lang="ru-RU" sz="16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ссылок на рисунки, таблицы, приложения и литературные источники.</a:t>
          </a:r>
        </a:p>
        <a:p>
          <a:pPr algn="just"/>
          <a:r>
            <a:rPr lang="ru-RU" sz="16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Оформление списка использованных литературных источников не в соответствии с требованиями</a:t>
          </a:r>
        </a:p>
        <a:p>
          <a:pPr algn="just"/>
          <a:endParaRPr lang="ru-RU" sz="160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endParaRPr lang="ru-RU" sz="160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endParaRPr lang="ru-RU" sz="160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endParaRPr lang="ru-RU" sz="16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FD8EDF-2C7E-4EC8-8747-A819C73BA9AF}" type="parTrans" cxnId="{B4D5019B-32AD-49FE-BAD2-0E03F4C6F71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D9C8495-75FD-4409-8EF3-15B5F3BEDF1E}" type="sibTrans" cxnId="{B4D5019B-32AD-49FE-BAD2-0E03F4C6F71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40541F8-6542-4306-9D2A-E39E2941A54A}">
      <dgm:prSet custT="1"/>
      <dgm:spPr>
        <a:noFill/>
        <a:ln w="28575">
          <a:solidFill>
            <a:srgbClr val="C00000"/>
          </a:solidFill>
        </a:ln>
      </dgm:spPr>
      <dgm:t>
        <a:bodyPr/>
        <a:lstStyle/>
        <a:p>
          <a:pPr algn="just"/>
          <a:endParaRPr lang="ru-RU" sz="120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endParaRPr lang="ru-RU" sz="120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endParaRPr lang="ru-RU" sz="120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endParaRPr lang="ru-RU" sz="120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endParaRPr lang="ru-RU" sz="120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endParaRPr lang="ru-RU" sz="120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endParaRPr lang="ru-RU" sz="120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endParaRPr lang="ru-RU" sz="120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endParaRPr lang="ru-RU" sz="120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r>
            <a:rPr lang="ru-RU" sz="16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Содержание оформлено не в соответствии с требованиями.</a:t>
          </a:r>
        </a:p>
        <a:p>
          <a:pPr algn="just"/>
          <a:r>
            <a:rPr lang="ru-RU" sz="16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 соблюдена структура введения: отсутствие краткого обзора  структуры ВКР, обзора литературных источников, и практической значимости  работы.</a:t>
          </a:r>
        </a:p>
        <a:p>
          <a:pPr algn="just"/>
          <a:r>
            <a:rPr lang="ru-RU" sz="16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 верно определены цель, задачи, предмет, объект  и методы исследования.</a:t>
          </a:r>
        </a:p>
        <a:p>
          <a:pPr algn="just"/>
          <a:r>
            <a:rPr lang="ru-RU" sz="16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практической части исследовательской работы или небольшой объем ее содержания.</a:t>
          </a:r>
        </a:p>
        <a:p>
          <a:pPr algn="just"/>
          <a:r>
            <a:rPr lang="ru-RU" sz="16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выводов по главам.</a:t>
          </a:r>
        </a:p>
        <a:p>
          <a:pPr algn="just"/>
          <a:r>
            <a:rPr lang="ru-RU" sz="16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Теоретическая часть ВКР перегружена </a:t>
          </a:r>
          <a:r>
            <a:rPr lang="ru-RU" sz="1600" b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подглавами</a:t>
          </a:r>
          <a:r>
            <a:rPr lang="ru-RU" sz="16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algn="just"/>
          <a:r>
            <a:rPr lang="ru-RU" sz="16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анализа представленных графиков и таблиц.</a:t>
          </a:r>
        </a:p>
        <a:p>
          <a:pPr algn="just"/>
          <a:r>
            <a:rPr lang="ru-RU" sz="16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 выдержана структура заключения.</a:t>
          </a:r>
        </a:p>
        <a:p>
          <a:pPr algn="just"/>
          <a:r>
            <a:rPr lang="ru-RU" sz="16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Оформление приложений не в соответствии с требованиями.</a:t>
          </a:r>
        </a:p>
        <a:p>
          <a:pPr algn="just"/>
          <a:endParaRPr lang="ru-RU" sz="120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endParaRPr lang="ru-RU" sz="120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endParaRPr lang="ru-RU" sz="120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endParaRPr lang="ru-RU" sz="120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endParaRPr lang="ru-RU" sz="120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endParaRPr lang="ru-RU" sz="120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endParaRPr lang="ru-RU" sz="120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endParaRPr lang="ru-RU" sz="120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endParaRPr lang="ru-RU" sz="12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D31B14-7166-42C8-B32E-7422AE403E40}" type="parTrans" cxnId="{5669371E-8F46-451C-9700-CDCAAFAC132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4AAF6FA-DDF7-4261-9DAD-6047039CD749}" type="sibTrans" cxnId="{5669371E-8F46-451C-9700-CDCAAFAC132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F063617-DF21-4874-9DEB-F198AD63479C}" type="pres">
      <dgm:prSet presAssocID="{5F6444E6-A55A-4A0F-9C8D-52C522A4D70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12ED76D-E14F-4959-8F80-457BE4D63842}" type="pres">
      <dgm:prSet presAssocID="{FF9DCC40-C856-4E24-8B31-D9D2C2D270B2}" presName="hierRoot1" presStyleCnt="0">
        <dgm:presLayoutVars>
          <dgm:hierBranch val="init"/>
        </dgm:presLayoutVars>
      </dgm:prSet>
      <dgm:spPr/>
    </dgm:pt>
    <dgm:pt modelId="{7258588E-AB61-4832-B82F-1FF24FB38652}" type="pres">
      <dgm:prSet presAssocID="{FF9DCC40-C856-4E24-8B31-D9D2C2D270B2}" presName="rootComposite1" presStyleCnt="0"/>
      <dgm:spPr/>
    </dgm:pt>
    <dgm:pt modelId="{9086AECB-EB99-4138-8D67-1BF61167AED4}" type="pres">
      <dgm:prSet presAssocID="{FF9DCC40-C856-4E24-8B31-D9D2C2D270B2}" presName="rootText1" presStyleLbl="node0" presStyleIdx="0" presStyleCnt="1" custScaleX="2124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C3E4EB0-64A1-4CB5-94E1-C9F2B2B00266}" type="pres">
      <dgm:prSet presAssocID="{FF9DCC40-C856-4E24-8B31-D9D2C2D270B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3894672-47E7-41AA-B7C1-404EECA1E43D}" type="pres">
      <dgm:prSet presAssocID="{FF9DCC40-C856-4E24-8B31-D9D2C2D270B2}" presName="hierChild2" presStyleCnt="0"/>
      <dgm:spPr/>
    </dgm:pt>
    <dgm:pt modelId="{3022B9D3-6102-492B-B9E1-FB68D725A125}" type="pres">
      <dgm:prSet presAssocID="{66DDF501-F011-4897-BF1C-FBAF83C25859}" presName="Name37" presStyleLbl="parChTrans1D2" presStyleIdx="0" presStyleCnt="2"/>
      <dgm:spPr/>
      <dgm:t>
        <a:bodyPr/>
        <a:lstStyle/>
        <a:p>
          <a:endParaRPr lang="ru-RU"/>
        </a:p>
      </dgm:t>
    </dgm:pt>
    <dgm:pt modelId="{089CA97F-56B4-411F-907D-341BAAEEE644}" type="pres">
      <dgm:prSet presAssocID="{32915C90-BBBC-4E1D-9A82-7A8321000EE8}" presName="hierRoot2" presStyleCnt="0">
        <dgm:presLayoutVars>
          <dgm:hierBranch/>
        </dgm:presLayoutVars>
      </dgm:prSet>
      <dgm:spPr/>
    </dgm:pt>
    <dgm:pt modelId="{6524D218-9DAE-4CBE-AE3E-B3AA725263CF}" type="pres">
      <dgm:prSet presAssocID="{32915C90-BBBC-4E1D-9A82-7A8321000EE8}" presName="rootComposite" presStyleCnt="0"/>
      <dgm:spPr/>
    </dgm:pt>
    <dgm:pt modelId="{39F93E5E-1E96-464E-9689-9E635F25569C}" type="pres">
      <dgm:prSet presAssocID="{32915C90-BBBC-4E1D-9A82-7A8321000EE8}" presName="rootText" presStyleLbl="node2" presStyleIdx="0" presStyleCnt="2" custScaleY="524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C1B955-8C35-40F1-85F4-C67DEA1E5400}" type="pres">
      <dgm:prSet presAssocID="{32915C90-BBBC-4E1D-9A82-7A8321000EE8}" presName="rootConnector" presStyleLbl="node2" presStyleIdx="0" presStyleCnt="2"/>
      <dgm:spPr/>
      <dgm:t>
        <a:bodyPr/>
        <a:lstStyle/>
        <a:p>
          <a:endParaRPr lang="ru-RU"/>
        </a:p>
      </dgm:t>
    </dgm:pt>
    <dgm:pt modelId="{77E03D36-0D89-48B4-ABA7-D3BF4CA199B7}" type="pres">
      <dgm:prSet presAssocID="{32915C90-BBBC-4E1D-9A82-7A8321000EE8}" presName="hierChild4" presStyleCnt="0"/>
      <dgm:spPr/>
    </dgm:pt>
    <dgm:pt modelId="{16797BB1-EC5C-4AFD-80D5-64CABDF43D0B}" type="pres">
      <dgm:prSet presAssocID="{15D31B14-7166-42C8-B32E-7422AE403E40}" presName="Name35" presStyleLbl="parChTrans1D3" presStyleIdx="0" presStyleCnt="2"/>
      <dgm:spPr/>
      <dgm:t>
        <a:bodyPr/>
        <a:lstStyle/>
        <a:p>
          <a:endParaRPr lang="ru-RU"/>
        </a:p>
      </dgm:t>
    </dgm:pt>
    <dgm:pt modelId="{7C090503-F341-43E9-A2E8-AF4A9723C9D3}" type="pres">
      <dgm:prSet presAssocID="{340541F8-6542-4306-9D2A-E39E2941A54A}" presName="hierRoot2" presStyleCnt="0">
        <dgm:presLayoutVars>
          <dgm:hierBranch val="init"/>
        </dgm:presLayoutVars>
      </dgm:prSet>
      <dgm:spPr/>
    </dgm:pt>
    <dgm:pt modelId="{037DCBA9-E844-4231-934B-45CAF04300AD}" type="pres">
      <dgm:prSet presAssocID="{340541F8-6542-4306-9D2A-E39E2941A54A}" presName="rootComposite" presStyleCnt="0"/>
      <dgm:spPr/>
    </dgm:pt>
    <dgm:pt modelId="{D92878C0-D95E-40E5-B4C5-4DD925572F9E}" type="pres">
      <dgm:prSet presAssocID="{340541F8-6542-4306-9D2A-E39E2941A54A}" presName="rootText" presStyleLbl="node3" presStyleIdx="0" presStyleCnt="2" custScaleX="242565" custScaleY="266273" custLinFactNeighborX="-1087" custLinFactNeighborY="-74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180F4A-9CCB-4AE7-B216-63500AEEED19}" type="pres">
      <dgm:prSet presAssocID="{340541F8-6542-4306-9D2A-E39E2941A54A}" presName="rootConnector" presStyleLbl="node3" presStyleIdx="0" presStyleCnt="2"/>
      <dgm:spPr/>
      <dgm:t>
        <a:bodyPr/>
        <a:lstStyle/>
        <a:p>
          <a:endParaRPr lang="ru-RU"/>
        </a:p>
      </dgm:t>
    </dgm:pt>
    <dgm:pt modelId="{D7E29E84-A2EB-4D91-9FDD-8E0D43DF3E3D}" type="pres">
      <dgm:prSet presAssocID="{340541F8-6542-4306-9D2A-E39E2941A54A}" presName="hierChild4" presStyleCnt="0"/>
      <dgm:spPr/>
    </dgm:pt>
    <dgm:pt modelId="{A22407B0-BCF7-4F8C-85D9-D862B2ED2AEA}" type="pres">
      <dgm:prSet presAssocID="{340541F8-6542-4306-9D2A-E39E2941A54A}" presName="hierChild5" presStyleCnt="0"/>
      <dgm:spPr/>
    </dgm:pt>
    <dgm:pt modelId="{E823424D-AA34-4C41-9ADF-9EEA412A06CF}" type="pres">
      <dgm:prSet presAssocID="{32915C90-BBBC-4E1D-9A82-7A8321000EE8}" presName="hierChild5" presStyleCnt="0"/>
      <dgm:spPr/>
    </dgm:pt>
    <dgm:pt modelId="{4053F8A4-A663-4272-A3B1-62F4D787FA14}" type="pres">
      <dgm:prSet presAssocID="{948BB0F4-EE4E-43D0-A608-F0EE00DBB93D}" presName="Name37" presStyleLbl="parChTrans1D2" presStyleIdx="1" presStyleCnt="2"/>
      <dgm:spPr/>
      <dgm:t>
        <a:bodyPr/>
        <a:lstStyle/>
        <a:p>
          <a:endParaRPr lang="ru-RU"/>
        </a:p>
      </dgm:t>
    </dgm:pt>
    <dgm:pt modelId="{55B35115-9F06-4EF2-A632-8DD0A4845C0D}" type="pres">
      <dgm:prSet presAssocID="{245AD45A-3E8D-4529-A4BB-522CA34512A0}" presName="hierRoot2" presStyleCnt="0">
        <dgm:presLayoutVars>
          <dgm:hierBranch/>
        </dgm:presLayoutVars>
      </dgm:prSet>
      <dgm:spPr/>
    </dgm:pt>
    <dgm:pt modelId="{C717B5F2-CB3C-4758-99FE-4AE403C2457E}" type="pres">
      <dgm:prSet presAssocID="{245AD45A-3E8D-4529-A4BB-522CA34512A0}" presName="rootComposite" presStyleCnt="0"/>
      <dgm:spPr/>
    </dgm:pt>
    <dgm:pt modelId="{87A4C2DE-DCF0-41E9-BCB9-BD4BF4E00920}" type="pres">
      <dgm:prSet presAssocID="{245AD45A-3E8D-4529-A4BB-522CA34512A0}" presName="rootText" presStyleLbl="node2" presStyleIdx="1" presStyleCnt="2" custScaleY="601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84325B-480E-4E4D-8FBD-1008D0C6BE3D}" type="pres">
      <dgm:prSet presAssocID="{245AD45A-3E8D-4529-A4BB-522CA34512A0}" presName="rootConnector" presStyleLbl="node2" presStyleIdx="1" presStyleCnt="2"/>
      <dgm:spPr/>
      <dgm:t>
        <a:bodyPr/>
        <a:lstStyle/>
        <a:p>
          <a:endParaRPr lang="ru-RU"/>
        </a:p>
      </dgm:t>
    </dgm:pt>
    <dgm:pt modelId="{41FBEEF1-FE38-49D6-8DF8-8C5537D6FB06}" type="pres">
      <dgm:prSet presAssocID="{245AD45A-3E8D-4529-A4BB-522CA34512A0}" presName="hierChild4" presStyleCnt="0"/>
      <dgm:spPr/>
    </dgm:pt>
    <dgm:pt modelId="{B8717C04-D976-40FA-AA6A-42E1BBFE52A3}" type="pres">
      <dgm:prSet presAssocID="{47FD8EDF-2C7E-4EC8-8747-A819C73BA9AF}" presName="Name35" presStyleLbl="parChTrans1D3" presStyleIdx="1" presStyleCnt="2"/>
      <dgm:spPr/>
      <dgm:t>
        <a:bodyPr/>
        <a:lstStyle/>
        <a:p>
          <a:endParaRPr lang="ru-RU"/>
        </a:p>
      </dgm:t>
    </dgm:pt>
    <dgm:pt modelId="{1E0ECEAA-BB78-4D57-B834-DC9AD8E6516E}" type="pres">
      <dgm:prSet presAssocID="{B6417952-DBC1-4929-92C1-DE5E9D87886E}" presName="hierRoot2" presStyleCnt="0">
        <dgm:presLayoutVars>
          <dgm:hierBranch val="init"/>
        </dgm:presLayoutVars>
      </dgm:prSet>
      <dgm:spPr/>
    </dgm:pt>
    <dgm:pt modelId="{DC8C99DA-5A5B-47B4-BEE7-AB63B6C1CBA3}" type="pres">
      <dgm:prSet presAssocID="{B6417952-DBC1-4929-92C1-DE5E9D87886E}" presName="rootComposite" presStyleCnt="0"/>
      <dgm:spPr/>
    </dgm:pt>
    <dgm:pt modelId="{6FE139DE-2DB5-453B-A4C7-FB54AFB8A598}" type="pres">
      <dgm:prSet presAssocID="{B6417952-DBC1-4929-92C1-DE5E9D87886E}" presName="rootText" presStyleLbl="node3" presStyleIdx="1" presStyleCnt="2" custScaleX="176479" custScaleY="260988" custLinFactNeighborX="-1072" custLinFactNeighborY="-139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6CDE39-1691-4F45-90A2-266F140EF43D}" type="pres">
      <dgm:prSet presAssocID="{B6417952-DBC1-4929-92C1-DE5E9D87886E}" presName="rootConnector" presStyleLbl="node3" presStyleIdx="1" presStyleCnt="2"/>
      <dgm:spPr/>
      <dgm:t>
        <a:bodyPr/>
        <a:lstStyle/>
        <a:p>
          <a:endParaRPr lang="ru-RU"/>
        </a:p>
      </dgm:t>
    </dgm:pt>
    <dgm:pt modelId="{F3BF0E31-117F-4C9C-87DE-99AE9F2A975B}" type="pres">
      <dgm:prSet presAssocID="{B6417952-DBC1-4929-92C1-DE5E9D87886E}" presName="hierChild4" presStyleCnt="0"/>
      <dgm:spPr/>
    </dgm:pt>
    <dgm:pt modelId="{F458B67A-C214-4F77-83C6-E4FCBFEBDD1B}" type="pres">
      <dgm:prSet presAssocID="{B6417952-DBC1-4929-92C1-DE5E9D87886E}" presName="hierChild5" presStyleCnt="0"/>
      <dgm:spPr/>
    </dgm:pt>
    <dgm:pt modelId="{92C427C4-BD88-4D17-B642-5D61ECD61E58}" type="pres">
      <dgm:prSet presAssocID="{245AD45A-3E8D-4529-A4BB-522CA34512A0}" presName="hierChild5" presStyleCnt="0"/>
      <dgm:spPr/>
    </dgm:pt>
    <dgm:pt modelId="{96641295-472F-4242-B3C2-953C6105B55C}" type="pres">
      <dgm:prSet presAssocID="{FF9DCC40-C856-4E24-8B31-D9D2C2D270B2}" presName="hierChild3" presStyleCnt="0"/>
      <dgm:spPr/>
    </dgm:pt>
  </dgm:ptLst>
  <dgm:cxnLst>
    <dgm:cxn modelId="{BC08000C-EC70-4CD2-9F51-532831E60D8E}" type="presOf" srcId="{FF9DCC40-C856-4E24-8B31-D9D2C2D270B2}" destId="{8C3E4EB0-64A1-4CB5-94E1-C9F2B2B00266}" srcOrd="1" destOrd="0" presId="urn:microsoft.com/office/officeart/2005/8/layout/orgChart1"/>
    <dgm:cxn modelId="{4915BA8B-D440-42EF-8405-BAEE80737265}" type="presOf" srcId="{5F6444E6-A55A-4A0F-9C8D-52C522A4D708}" destId="{FF063617-DF21-4874-9DEB-F198AD63479C}" srcOrd="0" destOrd="0" presId="urn:microsoft.com/office/officeart/2005/8/layout/orgChart1"/>
    <dgm:cxn modelId="{88957234-692C-444C-AA2F-67BE46BB3DB5}" type="presOf" srcId="{948BB0F4-EE4E-43D0-A608-F0EE00DBB93D}" destId="{4053F8A4-A663-4272-A3B1-62F4D787FA14}" srcOrd="0" destOrd="0" presId="urn:microsoft.com/office/officeart/2005/8/layout/orgChart1"/>
    <dgm:cxn modelId="{7EB3C0F4-459E-4E23-8C92-817433F3C0FE}" srcId="{FF9DCC40-C856-4E24-8B31-D9D2C2D270B2}" destId="{245AD45A-3E8D-4529-A4BB-522CA34512A0}" srcOrd="1" destOrd="0" parTransId="{948BB0F4-EE4E-43D0-A608-F0EE00DBB93D}" sibTransId="{8161D116-9BFF-4C1D-93A3-FBD997185B56}"/>
    <dgm:cxn modelId="{757DB10C-115A-4856-99ED-FFA4C06134BC}" srcId="{FF9DCC40-C856-4E24-8B31-D9D2C2D270B2}" destId="{32915C90-BBBC-4E1D-9A82-7A8321000EE8}" srcOrd="0" destOrd="0" parTransId="{66DDF501-F011-4897-BF1C-FBAF83C25859}" sibTransId="{67BE0E35-8348-4F83-8C16-2219792E89CF}"/>
    <dgm:cxn modelId="{5669371E-8F46-451C-9700-CDCAAFAC132F}" srcId="{32915C90-BBBC-4E1D-9A82-7A8321000EE8}" destId="{340541F8-6542-4306-9D2A-E39E2941A54A}" srcOrd="0" destOrd="0" parTransId="{15D31B14-7166-42C8-B32E-7422AE403E40}" sibTransId="{34AAF6FA-DDF7-4261-9DAD-6047039CD749}"/>
    <dgm:cxn modelId="{5AB91A62-9044-4059-BDFB-4E768B483FD9}" type="presOf" srcId="{66DDF501-F011-4897-BF1C-FBAF83C25859}" destId="{3022B9D3-6102-492B-B9E1-FB68D725A125}" srcOrd="0" destOrd="0" presId="urn:microsoft.com/office/officeart/2005/8/layout/orgChart1"/>
    <dgm:cxn modelId="{D2FBF739-0338-48F3-8B6F-7E96A2C4B783}" type="presOf" srcId="{FF9DCC40-C856-4E24-8B31-D9D2C2D270B2}" destId="{9086AECB-EB99-4138-8D67-1BF61167AED4}" srcOrd="0" destOrd="0" presId="urn:microsoft.com/office/officeart/2005/8/layout/orgChart1"/>
    <dgm:cxn modelId="{DF09D169-9CE5-42BD-B6FC-6F08FBD16977}" type="presOf" srcId="{32915C90-BBBC-4E1D-9A82-7A8321000EE8}" destId="{AFC1B955-8C35-40F1-85F4-C67DEA1E5400}" srcOrd="1" destOrd="0" presId="urn:microsoft.com/office/officeart/2005/8/layout/orgChart1"/>
    <dgm:cxn modelId="{80A07E8D-7914-433B-8385-950C5DC3C33C}" type="presOf" srcId="{47FD8EDF-2C7E-4EC8-8747-A819C73BA9AF}" destId="{B8717C04-D976-40FA-AA6A-42E1BBFE52A3}" srcOrd="0" destOrd="0" presId="urn:microsoft.com/office/officeart/2005/8/layout/orgChart1"/>
    <dgm:cxn modelId="{64E274E0-B313-45C0-9D05-3CCA330969C5}" type="presOf" srcId="{245AD45A-3E8D-4529-A4BB-522CA34512A0}" destId="{87A4C2DE-DCF0-41E9-BCB9-BD4BF4E00920}" srcOrd="0" destOrd="0" presId="urn:microsoft.com/office/officeart/2005/8/layout/orgChart1"/>
    <dgm:cxn modelId="{1043C2E7-6C6F-434B-9C96-F34B84E9E769}" type="presOf" srcId="{15D31B14-7166-42C8-B32E-7422AE403E40}" destId="{16797BB1-EC5C-4AFD-80D5-64CABDF43D0B}" srcOrd="0" destOrd="0" presId="urn:microsoft.com/office/officeart/2005/8/layout/orgChart1"/>
    <dgm:cxn modelId="{D45C83A3-3B7E-456F-BA41-36BEBD8503DA}" srcId="{5F6444E6-A55A-4A0F-9C8D-52C522A4D708}" destId="{FF9DCC40-C856-4E24-8B31-D9D2C2D270B2}" srcOrd="0" destOrd="0" parTransId="{C9267BAA-4008-48E1-9CC6-9C0F013351F5}" sibTransId="{05FD1FBA-6E11-4DFF-9B35-257C27C1AD49}"/>
    <dgm:cxn modelId="{5DD62D25-B335-4C38-B50A-61130F89D6C3}" type="presOf" srcId="{340541F8-6542-4306-9D2A-E39E2941A54A}" destId="{DD180F4A-9CCB-4AE7-B216-63500AEEED19}" srcOrd="1" destOrd="0" presId="urn:microsoft.com/office/officeart/2005/8/layout/orgChart1"/>
    <dgm:cxn modelId="{B4D5019B-32AD-49FE-BAD2-0E03F4C6F71D}" srcId="{245AD45A-3E8D-4529-A4BB-522CA34512A0}" destId="{B6417952-DBC1-4929-92C1-DE5E9D87886E}" srcOrd="0" destOrd="0" parTransId="{47FD8EDF-2C7E-4EC8-8747-A819C73BA9AF}" sibTransId="{CD9C8495-75FD-4409-8EF3-15B5F3BEDF1E}"/>
    <dgm:cxn modelId="{B0041F51-B060-4E73-9E99-486D8A42E022}" type="presOf" srcId="{245AD45A-3E8D-4529-A4BB-522CA34512A0}" destId="{C084325B-480E-4E4D-8FBD-1008D0C6BE3D}" srcOrd="1" destOrd="0" presId="urn:microsoft.com/office/officeart/2005/8/layout/orgChart1"/>
    <dgm:cxn modelId="{D7E7BBE5-BF13-471F-811F-F8570DE4A5F6}" type="presOf" srcId="{B6417952-DBC1-4929-92C1-DE5E9D87886E}" destId="{6FE139DE-2DB5-453B-A4C7-FB54AFB8A598}" srcOrd="0" destOrd="0" presId="urn:microsoft.com/office/officeart/2005/8/layout/orgChart1"/>
    <dgm:cxn modelId="{BB4616CD-395B-42AC-962E-3D24ACBF8F85}" type="presOf" srcId="{B6417952-DBC1-4929-92C1-DE5E9D87886E}" destId="{E86CDE39-1691-4F45-90A2-266F140EF43D}" srcOrd="1" destOrd="0" presId="urn:microsoft.com/office/officeart/2005/8/layout/orgChart1"/>
    <dgm:cxn modelId="{24B02534-6E9B-4392-B530-66C4F60CFB12}" type="presOf" srcId="{340541F8-6542-4306-9D2A-E39E2941A54A}" destId="{D92878C0-D95E-40E5-B4C5-4DD925572F9E}" srcOrd="0" destOrd="0" presId="urn:microsoft.com/office/officeart/2005/8/layout/orgChart1"/>
    <dgm:cxn modelId="{867E8E9C-9FD1-43D5-929F-333EA8614992}" type="presOf" srcId="{32915C90-BBBC-4E1D-9A82-7A8321000EE8}" destId="{39F93E5E-1E96-464E-9689-9E635F25569C}" srcOrd="0" destOrd="0" presId="urn:microsoft.com/office/officeart/2005/8/layout/orgChart1"/>
    <dgm:cxn modelId="{843E7815-556A-40BC-9785-E9C1C5A27CAA}" type="presParOf" srcId="{FF063617-DF21-4874-9DEB-F198AD63479C}" destId="{E12ED76D-E14F-4959-8F80-457BE4D63842}" srcOrd="0" destOrd="0" presId="urn:microsoft.com/office/officeart/2005/8/layout/orgChart1"/>
    <dgm:cxn modelId="{89E705E4-E3B1-4D38-BD6F-D730F97ECC40}" type="presParOf" srcId="{E12ED76D-E14F-4959-8F80-457BE4D63842}" destId="{7258588E-AB61-4832-B82F-1FF24FB38652}" srcOrd="0" destOrd="0" presId="urn:microsoft.com/office/officeart/2005/8/layout/orgChart1"/>
    <dgm:cxn modelId="{3DEB13EA-1BB9-4776-8B18-06833CCD1724}" type="presParOf" srcId="{7258588E-AB61-4832-B82F-1FF24FB38652}" destId="{9086AECB-EB99-4138-8D67-1BF61167AED4}" srcOrd="0" destOrd="0" presId="urn:microsoft.com/office/officeart/2005/8/layout/orgChart1"/>
    <dgm:cxn modelId="{3DDD59D5-DF6B-48A3-89CD-B698B1AE7E2B}" type="presParOf" srcId="{7258588E-AB61-4832-B82F-1FF24FB38652}" destId="{8C3E4EB0-64A1-4CB5-94E1-C9F2B2B00266}" srcOrd="1" destOrd="0" presId="urn:microsoft.com/office/officeart/2005/8/layout/orgChart1"/>
    <dgm:cxn modelId="{5EA4DF72-1718-4BD1-8D5B-5646A6EF883F}" type="presParOf" srcId="{E12ED76D-E14F-4959-8F80-457BE4D63842}" destId="{A3894672-47E7-41AA-B7C1-404EECA1E43D}" srcOrd="1" destOrd="0" presId="urn:microsoft.com/office/officeart/2005/8/layout/orgChart1"/>
    <dgm:cxn modelId="{8D001163-9E2B-44D2-A780-66493A7A3CFB}" type="presParOf" srcId="{A3894672-47E7-41AA-B7C1-404EECA1E43D}" destId="{3022B9D3-6102-492B-B9E1-FB68D725A125}" srcOrd="0" destOrd="0" presId="urn:microsoft.com/office/officeart/2005/8/layout/orgChart1"/>
    <dgm:cxn modelId="{B0A51DA5-158D-4FAD-B55F-F24184316936}" type="presParOf" srcId="{A3894672-47E7-41AA-B7C1-404EECA1E43D}" destId="{089CA97F-56B4-411F-907D-341BAAEEE644}" srcOrd="1" destOrd="0" presId="urn:microsoft.com/office/officeart/2005/8/layout/orgChart1"/>
    <dgm:cxn modelId="{7DDF6692-8750-4324-909E-22150D324DD9}" type="presParOf" srcId="{089CA97F-56B4-411F-907D-341BAAEEE644}" destId="{6524D218-9DAE-4CBE-AE3E-B3AA725263CF}" srcOrd="0" destOrd="0" presId="urn:microsoft.com/office/officeart/2005/8/layout/orgChart1"/>
    <dgm:cxn modelId="{F62C7094-FABD-40BB-B48F-36748FA53DA7}" type="presParOf" srcId="{6524D218-9DAE-4CBE-AE3E-B3AA725263CF}" destId="{39F93E5E-1E96-464E-9689-9E635F25569C}" srcOrd="0" destOrd="0" presId="urn:microsoft.com/office/officeart/2005/8/layout/orgChart1"/>
    <dgm:cxn modelId="{14FB40F6-F6DC-4FFA-8299-BF95CE6EF7D7}" type="presParOf" srcId="{6524D218-9DAE-4CBE-AE3E-B3AA725263CF}" destId="{AFC1B955-8C35-40F1-85F4-C67DEA1E5400}" srcOrd="1" destOrd="0" presId="urn:microsoft.com/office/officeart/2005/8/layout/orgChart1"/>
    <dgm:cxn modelId="{61B61FE2-1883-4E2C-B8C2-87830D6C5063}" type="presParOf" srcId="{089CA97F-56B4-411F-907D-341BAAEEE644}" destId="{77E03D36-0D89-48B4-ABA7-D3BF4CA199B7}" srcOrd="1" destOrd="0" presId="urn:microsoft.com/office/officeart/2005/8/layout/orgChart1"/>
    <dgm:cxn modelId="{309D64DA-29AC-4652-987F-7DC6BFCA6357}" type="presParOf" srcId="{77E03D36-0D89-48B4-ABA7-D3BF4CA199B7}" destId="{16797BB1-EC5C-4AFD-80D5-64CABDF43D0B}" srcOrd="0" destOrd="0" presId="urn:microsoft.com/office/officeart/2005/8/layout/orgChart1"/>
    <dgm:cxn modelId="{B59EA80B-5B2F-4E3E-A77B-DD8686950FC6}" type="presParOf" srcId="{77E03D36-0D89-48B4-ABA7-D3BF4CA199B7}" destId="{7C090503-F341-43E9-A2E8-AF4A9723C9D3}" srcOrd="1" destOrd="0" presId="urn:microsoft.com/office/officeart/2005/8/layout/orgChart1"/>
    <dgm:cxn modelId="{DB7F349D-2B40-4809-A7B5-684427BAC07C}" type="presParOf" srcId="{7C090503-F341-43E9-A2E8-AF4A9723C9D3}" destId="{037DCBA9-E844-4231-934B-45CAF04300AD}" srcOrd="0" destOrd="0" presId="urn:microsoft.com/office/officeart/2005/8/layout/orgChart1"/>
    <dgm:cxn modelId="{05B28607-4FF0-4BF2-B340-9D4F6E5CFDE2}" type="presParOf" srcId="{037DCBA9-E844-4231-934B-45CAF04300AD}" destId="{D92878C0-D95E-40E5-B4C5-4DD925572F9E}" srcOrd="0" destOrd="0" presId="urn:microsoft.com/office/officeart/2005/8/layout/orgChart1"/>
    <dgm:cxn modelId="{571B401E-5D38-4863-AF96-25E9D3F66121}" type="presParOf" srcId="{037DCBA9-E844-4231-934B-45CAF04300AD}" destId="{DD180F4A-9CCB-4AE7-B216-63500AEEED19}" srcOrd="1" destOrd="0" presId="urn:microsoft.com/office/officeart/2005/8/layout/orgChart1"/>
    <dgm:cxn modelId="{10EBEB63-6D01-4462-8880-546D429AFCE8}" type="presParOf" srcId="{7C090503-F341-43E9-A2E8-AF4A9723C9D3}" destId="{D7E29E84-A2EB-4D91-9FDD-8E0D43DF3E3D}" srcOrd="1" destOrd="0" presId="urn:microsoft.com/office/officeart/2005/8/layout/orgChart1"/>
    <dgm:cxn modelId="{A7931356-75CC-463C-AFB5-7C3F9BE55CC1}" type="presParOf" srcId="{7C090503-F341-43E9-A2E8-AF4A9723C9D3}" destId="{A22407B0-BCF7-4F8C-85D9-D862B2ED2AEA}" srcOrd="2" destOrd="0" presId="urn:microsoft.com/office/officeart/2005/8/layout/orgChart1"/>
    <dgm:cxn modelId="{550EC16F-C564-41E5-884C-6F91E259AEC1}" type="presParOf" srcId="{089CA97F-56B4-411F-907D-341BAAEEE644}" destId="{E823424D-AA34-4C41-9ADF-9EEA412A06CF}" srcOrd="2" destOrd="0" presId="urn:microsoft.com/office/officeart/2005/8/layout/orgChart1"/>
    <dgm:cxn modelId="{3C85301D-4911-4895-A1D3-1DFC100747AE}" type="presParOf" srcId="{A3894672-47E7-41AA-B7C1-404EECA1E43D}" destId="{4053F8A4-A663-4272-A3B1-62F4D787FA14}" srcOrd="2" destOrd="0" presId="urn:microsoft.com/office/officeart/2005/8/layout/orgChart1"/>
    <dgm:cxn modelId="{E828E66E-33FF-409A-A008-84E3710DF66C}" type="presParOf" srcId="{A3894672-47E7-41AA-B7C1-404EECA1E43D}" destId="{55B35115-9F06-4EF2-A632-8DD0A4845C0D}" srcOrd="3" destOrd="0" presId="urn:microsoft.com/office/officeart/2005/8/layout/orgChart1"/>
    <dgm:cxn modelId="{64A1C41F-D1F0-4A0C-BE36-61D757B301C2}" type="presParOf" srcId="{55B35115-9F06-4EF2-A632-8DD0A4845C0D}" destId="{C717B5F2-CB3C-4758-99FE-4AE403C2457E}" srcOrd="0" destOrd="0" presId="urn:microsoft.com/office/officeart/2005/8/layout/orgChart1"/>
    <dgm:cxn modelId="{372C4C0D-EE74-4AE1-A3B9-60CD00991F62}" type="presParOf" srcId="{C717B5F2-CB3C-4758-99FE-4AE403C2457E}" destId="{87A4C2DE-DCF0-41E9-BCB9-BD4BF4E00920}" srcOrd="0" destOrd="0" presId="urn:microsoft.com/office/officeart/2005/8/layout/orgChart1"/>
    <dgm:cxn modelId="{72672753-6E38-4B45-AFB1-CDAFE4242FCB}" type="presParOf" srcId="{C717B5F2-CB3C-4758-99FE-4AE403C2457E}" destId="{C084325B-480E-4E4D-8FBD-1008D0C6BE3D}" srcOrd="1" destOrd="0" presId="urn:microsoft.com/office/officeart/2005/8/layout/orgChart1"/>
    <dgm:cxn modelId="{AB0A53B6-6F9F-4EC7-9331-6F66B14FF8A8}" type="presParOf" srcId="{55B35115-9F06-4EF2-A632-8DD0A4845C0D}" destId="{41FBEEF1-FE38-49D6-8DF8-8C5537D6FB06}" srcOrd="1" destOrd="0" presId="urn:microsoft.com/office/officeart/2005/8/layout/orgChart1"/>
    <dgm:cxn modelId="{3F2EF058-493A-4820-B3EC-D67E5E0A787F}" type="presParOf" srcId="{41FBEEF1-FE38-49D6-8DF8-8C5537D6FB06}" destId="{B8717C04-D976-40FA-AA6A-42E1BBFE52A3}" srcOrd="0" destOrd="0" presId="urn:microsoft.com/office/officeart/2005/8/layout/orgChart1"/>
    <dgm:cxn modelId="{4421B60B-EF86-48A4-AB93-3787F47D7580}" type="presParOf" srcId="{41FBEEF1-FE38-49D6-8DF8-8C5537D6FB06}" destId="{1E0ECEAA-BB78-4D57-B834-DC9AD8E6516E}" srcOrd="1" destOrd="0" presId="urn:microsoft.com/office/officeart/2005/8/layout/orgChart1"/>
    <dgm:cxn modelId="{7DC7316D-979F-46E0-ABDE-8A7F8882562B}" type="presParOf" srcId="{1E0ECEAA-BB78-4D57-B834-DC9AD8E6516E}" destId="{DC8C99DA-5A5B-47B4-BEE7-AB63B6C1CBA3}" srcOrd="0" destOrd="0" presId="urn:microsoft.com/office/officeart/2005/8/layout/orgChart1"/>
    <dgm:cxn modelId="{4E1FE365-7193-49D5-B297-24468F1B67BE}" type="presParOf" srcId="{DC8C99DA-5A5B-47B4-BEE7-AB63B6C1CBA3}" destId="{6FE139DE-2DB5-453B-A4C7-FB54AFB8A598}" srcOrd="0" destOrd="0" presId="urn:microsoft.com/office/officeart/2005/8/layout/orgChart1"/>
    <dgm:cxn modelId="{F629C19C-C7B1-4470-B91A-9A30E0010103}" type="presParOf" srcId="{DC8C99DA-5A5B-47B4-BEE7-AB63B6C1CBA3}" destId="{E86CDE39-1691-4F45-90A2-266F140EF43D}" srcOrd="1" destOrd="0" presId="urn:microsoft.com/office/officeart/2005/8/layout/orgChart1"/>
    <dgm:cxn modelId="{6DF7C22A-7DA2-4280-9608-1FF1131170A2}" type="presParOf" srcId="{1E0ECEAA-BB78-4D57-B834-DC9AD8E6516E}" destId="{F3BF0E31-117F-4C9C-87DE-99AE9F2A975B}" srcOrd="1" destOrd="0" presId="urn:microsoft.com/office/officeart/2005/8/layout/orgChart1"/>
    <dgm:cxn modelId="{912B0125-480B-4648-B4B9-5A64C2A000A5}" type="presParOf" srcId="{1E0ECEAA-BB78-4D57-B834-DC9AD8E6516E}" destId="{F458B67A-C214-4F77-83C6-E4FCBFEBDD1B}" srcOrd="2" destOrd="0" presId="urn:microsoft.com/office/officeart/2005/8/layout/orgChart1"/>
    <dgm:cxn modelId="{1A35594B-813C-4361-8D28-43ADBED5D33B}" type="presParOf" srcId="{55B35115-9F06-4EF2-A632-8DD0A4845C0D}" destId="{92C427C4-BD88-4D17-B642-5D61ECD61E58}" srcOrd="2" destOrd="0" presId="urn:microsoft.com/office/officeart/2005/8/layout/orgChart1"/>
    <dgm:cxn modelId="{1D3F72B9-9C9D-40AF-8D48-5525FFA62A4F}" type="presParOf" srcId="{E12ED76D-E14F-4959-8F80-457BE4D63842}" destId="{96641295-472F-4242-B3C2-953C6105B5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1BD615-BEF0-477D-832C-42091CFFB2F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39C840-8597-466E-AF48-8C2DCA5F5833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Общие методы исследования</a:t>
          </a:r>
        </a:p>
      </dgm:t>
    </dgm:pt>
    <dgm:pt modelId="{404ED47B-2C36-493B-BF8A-E2E684789F1E}" type="parTrans" cxnId="{897C7052-9810-4221-9518-A2230D6394F1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725A70-6DC5-4CFC-A9B8-4090DF9414C9}" type="sibTrans" cxnId="{897C7052-9810-4221-9518-A2230D6394F1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951A1B-96A0-4C53-A959-423CB1B6F3FC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теоретические</a:t>
          </a:r>
        </a:p>
      </dgm:t>
    </dgm:pt>
    <dgm:pt modelId="{0EDD1B6B-2820-4B58-B831-A28DCF78B77D}" type="parTrans" cxnId="{A4F8CDF4-A36B-45D3-8998-DCC426598E4B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1D5E96-EE5D-4E57-BB33-A4B09EEE914A}" type="sibTrans" cxnId="{A4F8CDF4-A36B-45D3-8998-DCC426598E4B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8789E2-EFF2-4C06-8D22-FB359938A955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Практические (эмпирические)</a:t>
          </a:r>
        </a:p>
      </dgm:t>
    </dgm:pt>
    <dgm:pt modelId="{3D8F0B36-5E69-4E00-89E9-17E69536D66C}" type="parTrans" cxnId="{DD4DEF5E-8A80-46D8-A2EB-87D44BEFCBE8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F0D073-1327-492E-8241-AB8779E16DD3}" type="sibTrans" cxnId="{DD4DEF5E-8A80-46D8-A2EB-87D44BEFCBE8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915C5B-D101-4964-A9D3-4D188AA64D3F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математические</a:t>
          </a:r>
        </a:p>
      </dgm:t>
    </dgm:pt>
    <dgm:pt modelId="{79BDE761-2ADE-46EC-9A38-1EF8351FD852}" type="parTrans" cxnId="{1435F9F2-4FF9-4A99-AE0A-EBAB68F49A9E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A33503-039C-4BA7-984D-536D4A1B604D}" type="sibTrans" cxnId="{1435F9F2-4FF9-4A99-AE0A-EBAB68F49A9E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983B21-353F-4407-9297-0C26A10BB5FF}">
      <dgm:prSet custT="1"/>
      <dgm:spPr>
        <a:solidFill>
          <a:schemeClr val="bg1"/>
        </a:solidFill>
        <a:ln>
          <a:solidFill>
            <a:srgbClr val="C00000"/>
          </a:solidFill>
        </a:ln>
      </dgm:spPr>
      <dgm:t>
        <a:bodyPr/>
        <a:lstStyle/>
        <a:p>
          <a:pPr algn="l"/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 теоретический  анализ и синтез;</a:t>
          </a:r>
        </a:p>
        <a:p>
          <a:pPr algn="l"/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сравнение;</a:t>
          </a:r>
        </a:p>
        <a:p>
          <a:pPr algn="l"/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аналогия;</a:t>
          </a:r>
        </a:p>
        <a:p>
          <a:pPr algn="l"/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классификация;</a:t>
          </a:r>
        </a:p>
        <a:p>
          <a:pPr algn="l"/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типология </a:t>
          </a:r>
        </a:p>
      </dgm:t>
    </dgm:pt>
    <dgm:pt modelId="{A3719BED-674D-4F3E-8203-5638946D3DE8}" type="parTrans" cxnId="{DB141F21-41A8-4E0A-84DA-5D2FC3D64657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607EAE-47A2-4A61-B951-968558B6C3FD}" type="sibTrans" cxnId="{DB141F21-41A8-4E0A-84DA-5D2FC3D64657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1B2487-F367-47CA-B7F1-74A9F2135728}">
      <dgm:prSet custT="1"/>
      <dgm:spPr>
        <a:noFill/>
        <a:ln>
          <a:solidFill>
            <a:srgbClr val="C00000"/>
          </a:solidFill>
        </a:ln>
      </dgm:spPr>
      <dgm:t>
        <a:bodyPr/>
        <a:lstStyle/>
        <a:p>
          <a:pPr algn="just"/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наблюдение;</a:t>
          </a:r>
        </a:p>
        <a:p>
          <a:pPr algn="just"/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сравнение;</a:t>
          </a:r>
        </a:p>
        <a:p>
          <a:pPr algn="just"/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эксперимент;</a:t>
          </a:r>
        </a:p>
        <a:p>
          <a:pPr algn="just"/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измерение;</a:t>
          </a:r>
        </a:p>
        <a:p>
          <a:pPr algn="just"/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выкопировка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данных;</a:t>
          </a:r>
        </a:p>
        <a:p>
          <a:pPr algn="just"/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опрос, 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анкетирование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6EF7CE-1FFD-45C1-8183-B1C04F49E9DC}" type="parTrans" cxnId="{8D224F1B-11CC-4183-A1C8-32BD1146687F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CB7EF1-E108-4F50-953B-3D7D90AF1E5C}" type="sibTrans" cxnId="{8D224F1B-11CC-4183-A1C8-32BD1146687F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E47714-F473-45CE-8E9F-0FD2EFB106CE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FF0000"/>
          </a:solidFill>
        </a:ln>
      </dgm:spPr>
      <dgm:t>
        <a:bodyPr/>
        <a:lstStyle/>
        <a:p>
          <a:pPr marL="0" indent="0" algn="just"/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-математическая обработка данных;</a:t>
          </a:r>
        </a:p>
        <a:p>
          <a:pPr marL="0" indent="0" algn="just"/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-статистическая обработка данных;</a:t>
          </a:r>
        </a:p>
        <a:p>
          <a:pPr marL="0" indent="0" algn="just"/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- ранжирования;</a:t>
          </a:r>
        </a:p>
        <a:p>
          <a:pPr marL="0" indent="0" algn="just"/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-методы визуализации данных.</a:t>
          </a:r>
        </a:p>
        <a:p>
          <a:pPr marL="0" indent="0" algn="just"/>
          <a:endParaRPr lang="ru-RU" sz="20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10D052-8E0B-4DAC-BA0B-3DE31FDA44C5}" type="parTrans" cxnId="{5D54E02A-CAB8-4FA3-A843-9EDD9373262F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55251E-1786-4D48-8D88-8A504CFD729D}" type="sibTrans" cxnId="{5D54E02A-CAB8-4FA3-A843-9EDD9373262F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DE926F-BE31-4CF1-9FCA-A4D46704139F}" type="pres">
      <dgm:prSet presAssocID="{B31BD615-BEF0-477D-832C-42091CFFB2F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3999EA0-5427-4F8B-8999-07C882758571}" type="pres">
      <dgm:prSet presAssocID="{1039C840-8597-466E-AF48-8C2DCA5F5833}" presName="hierRoot1" presStyleCnt="0">
        <dgm:presLayoutVars>
          <dgm:hierBranch val="init"/>
        </dgm:presLayoutVars>
      </dgm:prSet>
      <dgm:spPr/>
    </dgm:pt>
    <dgm:pt modelId="{AD1D8B68-A3F4-43F9-AB5C-E87FAFF4F5E9}" type="pres">
      <dgm:prSet presAssocID="{1039C840-8597-466E-AF48-8C2DCA5F5833}" presName="rootComposite1" presStyleCnt="0"/>
      <dgm:spPr/>
    </dgm:pt>
    <dgm:pt modelId="{C4334D43-2CBC-4F69-8BEF-6BD91949028E}" type="pres">
      <dgm:prSet presAssocID="{1039C840-8597-466E-AF48-8C2DCA5F5833}" presName="rootText1" presStyleLbl="node0" presStyleIdx="0" presStyleCnt="1" custScaleX="2286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EBD6D7-B5AE-4347-8201-030AC2835E18}" type="pres">
      <dgm:prSet presAssocID="{1039C840-8597-466E-AF48-8C2DCA5F583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CA8322B-8A61-4CE6-AE33-ABC246B95C87}" type="pres">
      <dgm:prSet presAssocID="{1039C840-8597-466E-AF48-8C2DCA5F5833}" presName="hierChild2" presStyleCnt="0"/>
      <dgm:spPr/>
    </dgm:pt>
    <dgm:pt modelId="{11084285-0749-4211-A5C8-C9D5E625A253}" type="pres">
      <dgm:prSet presAssocID="{0EDD1B6B-2820-4B58-B831-A28DCF78B77D}" presName="Name37" presStyleLbl="parChTrans1D2" presStyleIdx="0" presStyleCnt="3"/>
      <dgm:spPr/>
      <dgm:t>
        <a:bodyPr/>
        <a:lstStyle/>
        <a:p>
          <a:endParaRPr lang="ru-RU"/>
        </a:p>
      </dgm:t>
    </dgm:pt>
    <dgm:pt modelId="{529A7325-55ED-4762-A7F8-63579F5996AF}" type="pres">
      <dgm:prSet presAssocID="{16951A1B-96A0-4C53-A959-423CB1B6F3FC}" presName="hierRoot2" presStyleCnt="0">
        <dgm:presLayoutVars>
          <dgm:hierBranch/>
        </dgm:presLayoutVars>
      </dgm:prSet>
      <dgm:spPr/>
    </dgm:pt>
    <dgm:pt modelId="{7FCF1547-AEF9-4B8C-A270-B05AA733B818}" type="pres">
      <dgm:prSet presAssocID="{16951A1B-96A0-4C53-A959-423CB1B6F3FC}" presName="rootComposite" presStyleCnt="0"/>
      <dgm:spPr/>
    </dgm:pt>
    <dgm:pt modelId="{1877A124-CA01-405B-BF47-32E7C4D78024}" type="pres">
      <dgm:prSet presAssocID="{16951A1B-96A0-4C53-A959-423CB1B6F3FC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670C87-8A62-4CA8-A560-EBE3C3BBA432}" type="pres">
      <dgm:prSet presAssocID="{16951A1B-96A0-4C53-A959-423CB1B6F3FC}" presName="rootConnector" presStyleLbl="node2" presStyleIdx="0" presStyleCnt="3"/>
      <dgm:spPr/>
      <dgm:t>
        <a:bodyPr/>
        <a:lstStyle/>
        <a:p>
          <a:endParaRPr lang="ru-RU"/>
        </a:p>
      </dgm:t>
    </dgm:pt>
    <dgm:pt modelId="{5C8C634B-E86B-460A-B5FE-5AA9130CF93C}" type="pres">
      <dgm:prSet presAssocID="{16951A1B-96A0-4C53-A959-423CB1B6F3FC}" presName="hierChild4" presStyleCnt="0"/>
      <dgm:spPr/>
    </dgm:pt>
    <dgm:pt modelId="{15C134EA-1236-41A4-B03A-BA35FDE0FC40}" type="pres">
      <dgm:prSet presAssocID="{A3719BED-674D-4F3E-8203-5638946D3DE8}" presName="Name35" presStyleLbl="parChTrans1D3" presStyleIdx="0" presStyleCnt="3"/>
      <dgm:spPr/>
      <dgm:t>
        <a:bodyPr/>
        <a:lstStyle/>
        <a:p>
          <a:endParaRPr lang="ru-RU"/>
        </a:p>
      </dgm:t>
    </dgm:pt>
    <dgm:pt modelId="{85C119FE-23A1-446A-B91C-82429F7C15BF}" type="pres">
      <dgm:prSet presAssocID="{C9983B21-353F-4407-9297-0C26A10BB5FF}" presName="hierRoot2" presStyleCnt="0">
        <dgm:presLayoutVars>
          <dgm:hierBranch val="init"/>
        </dgm:presLayoutVars>
      </dgm:prSet>
      <dgm:spPr/>
    </dgm:pt>
    <dgm:pt modelId="{A0E0B58D-5B95-41BC-AAE0-BA4D4B7F6117}" type="pres">
      <dgm:prSet presAssocID="{C9983B21-353F-4407-9297-0C26A10BB5FF}" presName="rootComposite" presStyleCnt="0"/>
      <dgm:spPr/>
    </dgm:pt>
    <dgm:pt modelId="{915EEB7B-012F-4ABA-B58A-AAB0B1D8B663}" type="pres">
      <dgm:prSet presAssocID="{C9983B21-353F-4407-9297-0C26A10BB5FF}" presName="rootText" presStyleLbl="node3" presStyleIdx="0" presStyleCnt="3" custScaleY="2049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B79740-9DF4-4A0E-AB80-16AE92E1751D}" type="pres">
      <dgm:prSet presAssocID="{C9983B21-353F-4407-9297-0C26A10BB5FF}" presName="rootConnector" presStyleLbl="node3" presStyleIdx="0" presStyleCnt="3"/>
      <dgm:spPr/>
      <dgm:t>
        <a:bodyPr/>
        <a:lstStyle/>
        <a:p>
          <a:endParaRPr lang="ru-RU"/>
        </a:p>
      </dgm:t>
    </dgm:pt>
    <dgm:pt modelId="{DF94513E-E693-49F8-B219-19C6BCD7CEA3}" type="pres">
      <dgm:prSet presAssocID="{C9983B21-353F-4407-9297-0C26A10BB5FF}" presName="hierChild4" presStyleCnt="0"/>
      <dgm:spPr/>
    </dgm:pt>
    <dgm:pt modelId="{7603E039-40C4-4102-98AF-22B8FBCC17C4}" type="pres">
      <dgm:prSet presAssocID="{C9983B21-353F-4407-9297-0C26A10BB5FF}" presName="hierChild5" presStyleCnt="0"/>
      <dgm:spPr/>
    </dgm:pt>
    <dgm:pt modelId="{21078B9A-EBA8-4C2F-82F2-6A2E3C98E257}" type="pres">
      <dgm:prSet presAssocID="{16951A1B-96A0-4C53-A959-423CB1B6F3FC}" presName="hierChild5" presStyleCnt="0"/>
      <dgm:spPr/>
    </dgm:pt>
    <dgm:pt modelId="{A5C5E8FA-DB11-40CE-A363-327B7F2D2BB2}" type="pres">
      <dgm:prSet presAssocID="{3D8F0B36-5E69-4E00-89E9-17E69536D66C}" presName="Name37" presStyleLbl="parChTrans1D2" presStyleIdx="1" presStyleCnt="3"/>
      <dgm:spPr/>
      <dgm:t>
        <a:bodyPr/>
        <a:lstStyle/>
        <a:p>
          <a:endParaRPr lang="ru-RU"/>
        </a:p>
      </dgm:t>
    </dgm:pt>
    <dgm:pt modelId="{D798F63B-3556-476E-82E9-C8DDDBA9199B}" type="pres">
      <dgm:prSet presAssocID="{D58789E2-EFF2-4C06-8D22-FB359938A955}" presName="hierRoot2" presStyleCnt="0">
        <dgm:presLayoutVars>
          <dgm:hierBranch/>
        </dgm:presLayoutVars>
      </dgm:prSet>
      <dgm:spPr/>
    </dgm:pt>
    <dgm:pt modelId="{27733228-EC03-4AE9-8404-52798E29C77D}" type="pres">
      <dgm:prSet presAssocID="{D58789E2-EFF2-4C06-8D22-FB359938A955}" presName="rootComposite" presStyleCnt="0"/>
      <dgm:spPr/>
    </dgm:pt>
    <dgm:pt modelId="{9B08C232-E694-4758-944F-332FB7A9659B}" type="pres">
      <dgm:prSet presAssocID="{D58789E2-EFF2-4C06-8D22-FB359938A955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3FA067-7432-4021-9533-4393FBEC1664}" type="pres">
      <dgm:prSet presAssocID="{D58789E2-EFF2-4C06-8D22-FB359938A955}" presName="rootConnector" presStyleLbl="node2" presStyleIdx="1" presStyleCnt="3"/>
      <dgm:spPr/>
      <dgm:t>
        <a:bodyPr/>
        <a:lstStyle/>
        <a:p>
          <a:endParaRPr lang="ru-RU"/>
        </a:p>
      </dgm:t>
    </dgm:pt>
    <dgm:pt modelId="{4FE01453-91F8-47BB-A74E-6E305E3EAE8B}" type="pres">
      <dgm:prSet presAssocID="{D58789E2-EFF2-4C06-8D22-FB359938A955}" presName="hierChild4" presStyleCnt="0"/>
      <dgm:spPr/>
    </dgm:pt>
    <dgm:pt modelId="{57A3A3C6-2A6B-4D23-8094-DE7E8107AC6A}" type="pres">
      <dgm:prSet presAssocID="{416EF7CE-1FFD-45C1-8183-B1C04F49E9DC}" presName="Name35" presStyleLbl="parChTrans1D3" presStyleIdx="1" presStyleCnt="3"/>
      <dgm:spPr/>
      <dgm:t>
        <a:bodyPr/>
        <a:lstStyle/>
        <a:p>
          <a:endParaRPr lang="ru-RU"/>
        </a:p>
      </dgm:t>
    </dgm:pt>
    <dgm:pt modelId="{7675D14C-C5F2-4A59-88C8-7CAD8A77F70E}" type="pres">
      <dgm:prSet presAssocID="{3E1B2487-F367-47CA-B7F1-74A9F2135728}" presName="hierRoot2" presStyleCnt="0">
        <dgm:presLayoutVars>
          <dgm:hierBranch val="init"/>
        </dgm:presLayoutVars>
      </dgm:prSet>
      <dgm:spPr/>
    </dgm:pt>
    <dgm:pt modelId="{667E5958-1F0D-4BCE-8355-AA72BD5DE243}" type="pres">
      <dgm:prSet presAssocID="{3E1B2487-F367-47CA-B7F1-74A9F2135728}" presName="rootComposite" presStyleCnt="0"/>
      <dgm:spPr/>
    </dgm:pt>
    <dgm:pt modelId="{BAC38240-DAA2-4D1A-BE5A-390519CD1F25}" type="pres">
      <dgm:prSet presAssocID="{3E1B2487-F367-47CA-B7F1-74A9F2135728}" presName="rootText" presStyleLbl="node3" presStyleIdx="1" presStyleCnt="3" custScaleX="118501" custScaleY="2131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772CB7-B78C-400B-A203-528E80419B3D}" type="pres">
      <dgm:prSet presAssocID="{3E1B2487-F367-47CA-B7F1-74A9F2135728}" presName="rootConnector" presStyleLbl="node3" presStyleIdx="1" presStyleCnt="3"/>
      <dgm:spPr/>
      <dgm:t>
        <a:bodyPr/>
        <a:lstStyle/>
        <a:p>
          <a:endParaRPr lang="ru-RU"/>
        </a:p>
      </dgm:t>
    </dgm:pt>
    <dgm:pt modelId="{DB58072B-F2DC-4135-9977-13CDE0EA191F}" type="pres">
      <dgm:prSet presAssocID="{3E1B2487-F367-47CA-B7F1-74A9F2135728}" presName="hierChild4" presStyleCnt="0"/>
      <dgm:spPr/>
    </dgm:pt>
    <dgm:pt modelId="{E4931794-971A-43B8-A7F1-66E2EB3B04B9}" type="pres">
      <dgm:prSet presAssocID="{3E1B2487-F367-47CA-B7F1-74A9F2135728}" presName="hierChild5" presStyleCnt="0"/>
      <dgm:spPr/>
    </dgm:pt>
    <dgm:pt modelId="{5AD7C431-8DD2-459B-A339-9BF47D2538C2}" type="pres">
      <dgm:prSet presAssocID="{D58789E2-EFF2-4C06-8D22-FB359938A955}" presName="hierChild5" presStyleCnt="0"/>
      <dgm:spPr/>
    </dgm:pt>
    <dgm:pt modelId="{9771F902-DAD6-451E-8AE5-8E861FFBD294}" type="pres">
      <dgm:prSet presAssocID="{79BDE761-2ADE-46EC-9A38-1EF8351FD852}" presName="Name37" presStyleLbl="parChTrans1D2" presStyleIdx="2" presStyleCnt="3"/>
      <dgm:spPr/>
      <dgm:t>
        <a:bodyPr/>
        <a:lstStyle/>
        <a:p>
          <a:endParaRPr lang="ru-RU"/>
        </a:p>
      </dgm:t>
    </dgm:pt>
    <dgm:pt modelId="{B4D8783D-9B71-4EE9-98A4-25179208611C}" type="pres">
      <dgm:prSet presAssocID="{74915C5B-D101-4964-A9D3-4D188AA64D3F}" presName="hierRoot2" presStyleCnt="0">
        <dgm:presLayoutVars>
          <dgm:hierBranch/>
        </dgm:presLayoutVars>
      </dgm:prSet>
      <dgm:spPr/>
    </dgm:pt>
    <dgm:pt modelId="{76E8CC73-55B5-46BA-9C1B-0B6C9A63022E}" type="pres">
      <dgm:prSet presAssocID="{74915C5B-D101-4964-A9D3-4D188AA64D3F}" presName="rootComposite" presStyleCnt="0"/>
      <dgm:spPr/>
    </dgm:pt>
    <dgm:pt modelId="{BEDBB69A-D0D1-4123-9034-558BBF870FAF}" type="pres">
      <dgm:prSet presAssocID="{74915C5B-D101-4964-A9D3-4D188AA64D3F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754A0D-213B-4113-B339-C0E73C2BB7E5}" type="pres">
      <dgm:prSet presAssocID="{74915C5B-D101-4964-A9D3-4D188AA64D3F}" presName="rootConnector" presStyleLbl="node2" presStyleIdx="2" presStyleCnt="3"/>
      <dgm:spPr/>
      <dgm:t>
        <a:bodyPr/>
        <a:lstStyle/>
        <a:p>
          <a:endParaRPr lang="ru-RU"/>
        </a:p>
      </dgm:t>
    </dgm:pt>
    <dgm:pt modelId="{B2566191-B47E-4F14-9D19-F92FE7C38702}" type="pres">
      <dgm:prSet presAssocID="{74915C5B-D101-4964-A9D3-4D188AA64D3F}" presName="hierChild4" presStyleCnt="0"/>
      <dgm:spPr/>
    </dgm:pt>
    <dgm:pt modelId="{E2E79841-0E70-434B-B53C-3C3D4C983CE6}" type="pres">
      <dgm:prSet presAssocID="{9810D052-8E0B-4DAC-BA0B-3DE31FDA44C5}" presName="Name35" presStyleLbl="parChTrans1D3" presStyleIdx="2" presStyleCnt="3"/>
      <dgm:spPr/>
      <dgm:t>
        <a:bodyPr/>
        <a:lstStyle/>
        <a:p>
          <a:endParaRPr lang="ru-RU"/>
        </a:p>
      </dgm:t>
    </dgm:pt>
    <dgm:pt modelId="{3E773CAD-8321-4B9E-A1CF-EAEDA66607BB}" type="pres">
      <dgm:prSet presAssocID="{02E47714-F473-45CE-8E9F-0FD2EFB106CE}" presName="hierRoot2" presStyleCnt="0">
        <dgm:presLayoutVars>
          <dgm:hierBranch val="init"/>
        </dgm:presLayoutVars>
      </dgm:prSet>
      <dgm:spPr/>
    </dgm:pt>
    <dgm:pt modelId="{B201CD77-7DAD-439B-B432-A8788B3C04B9}" type="pres">
      <dgm:prSet presAssocID="{02E47714-F473-45CE-8E9F-0FD2EFB106CE}" presName="rootComposite" presStyleCnt="0"/>
      <dgm:spPr/>
    </dgm:pt>
    <dgm:pt modelId="{964FEFD8-DE9C-4DDE-A472-566A0341420B}" type="pres">
      <dgm:prSet presAssocID="{02E47714-F473-45CE-8E9F-0FD2EFB106CE}" presName="rootText" presStyleLbl="node3" presStyleIdx="2" presStyleCnt="3" custScaleX="150029" custScaleY="2081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D9CCFA-71DB-4C59-90C9-148C5122F67F}" type="pres">
      <dgm:prSet presAssocID="{02E47714-F473-45CE-8E9F-0FD2EFB106CE}" presName="rootConnector" presStyleLbl="node3" presStyleIdx="2" presStyleCnt="3"/>
      <dgm:spPr/>
      <dgm:t>
        <a:bodyPr/>
        <a:lstStyle/>
        <a:p>
          <a:endParaRPr lang="ru-RU"/>
        </a:p>
      </dgm:t>
    </dgm:pt>
    <dgm:pt modelId="{96388D16-5CCD-4F37-A2A2-9B7F28A25E14}" type="pres">
      <dgm:prSet presAssocID="{02E47714-F473-45CE-8E9F-0FD2EFB106CE}" presName="hierChild4" presStyleCnt="0"/>
      <dgm:spPr/>
    </dgm:pt>
    <dgm:pt modelId="{63384C8E-4D83-442C-BE45-DE90150AA78B}" type="pres">
      <dgm:prSet presAssocID="{02E47714-F473-45CE-8E9F-0FD2EFB106CE}" presName="hierChild5" presStyleCnt="0"/>
      <dgm:spPr/>
    </dgm:pt>
    <dgm:pt modelId="{3F5463A5-D138-4D1F-B863-9963C7AFC4C6}" type="pres">
      <dgm:prSet presAssocID="{74915C5B-D101-4964-A9D3-4D188AA64D3F}" presName="hierChild5" presStyleCnt="0"/>
      <dgm:spPr/>
    </dgm:pt>
    <dgm:pt modelId="{FBB5228C-F767-4AB0-BB25-B2349008EBDA}" type="pres">
      <dgm:prSet presAssocID="{1039C840-8597-466E-AF48-8C2DCA5F5833}" presName="hierChild3" presStyleCnt="0"/>
      <dgm:spPr/>
    </dgm:pt>
  </dgm:ptLst>
  <dgm:cxnLst>
    <dgm:cxn modelId="{CE6D82F7-1F2D-46D7-85C8-490838F15BEB}" type="presOf" srcId="{3D8F0B36-5E69-4E00-89E9-17E69536D66C}" destId="{A5C5E8FA-DB11-40CE-A363-327B7F2D2BB2}" srcOrd="0" destOrd="0" presId="urn:microsoft.com/office/officeart/2005/8/layout/orgChart1"/>
    <dgm:cxn modelId="{A5C1716F-2A23-480F-86A4-8C797AA347B1}" type="presOf" srcId="{B31BD615-BEF0-477D-832C-42091CFFB2FD}" destId="{0FDE926F-BE31-4CF1-9FCA-A4D46704139F}" srcOrd="0" destOrd="0" presId="urn:microsoft.com/office/officeart/2005/8/layout/orgChart1"/>
    <dgm:cxn modelId="{58287CBE-DEE8-44C2-B50D-56ED583838F2}" type="presOf" srcId="{D58789E2-EFF2-4C06-8D22-FB359938A955}" destId="{9B08C232-E694-4758-944F-332FB7A9659B}" srcOrd="0" destOrd="0" presId="urn:microsoft.com/office/officeart/2005/8/layout/orgChart1"/>
    <dgm:cxn modelId="{95EE4A0A-301A-44D8-A858-29F5E060BA95}" type="presOf" srcId="{3E1B2487-F367-47CA-B7F1-74A9F2135728}" destId="{BAC38240-DAA2-4D1A-BE5A-390519CD1F25}" srcOrd="0" destOrd="0" presId="urn:microsoft.com/office/officeart/2005/8/layout/orgChart1"/>
    <dgm:cxn modelId="{B68AC34E-F5BF-42AE-84F1-9338A32477AE}" type="presOf" srcId="{D58789E2-EFF2-4C06-8D22-FB359938A955}" destId="{183FA067-7432-4021-9533-4393FBEC1664}" srcOrd="1" destOrd="0" presId="urn:microsoft.com/office/officeart/2005/8/layout/orgChart1"/>
    <dgm:cxn modelId="{201440EC-C3AB-4AAD-B24F-1D86A2DB968C}" type="presOf" srcId="{9810D052-8E0B-4DAC-BA0B-3DE31FDA44C5}" destId="{E2E79841-0E70-434B-B53C-3C3D4C983CE6}" srcOrd="0" destOrd="0" presId="urn:microsoft.com/office/officeart/2005/8/layout/orgChart1"/>
    <dgm:cxn modelId="{ADB76826-7DDD-4C01-BA81-C5ED48CB9955}" type="presOf" srcId="{74915C5B-D101-4964-A9D3-4D188AA64D3F}" destId="{B0754A0D-213B-4113-B339-C0E73C2BB7E5}" srcOrd="1" destOrd="0" presId="urn:microsoft.com/office/officeart/2005/8/layout/orgChart1"/>
    <dgm:cxn modelId="{DB141F21-41A8-4E0A-84DA-5D2FC3D64657}" srcId="{16951A1B-96A0-4C53-A959-423CB1B6F3FC}" destId="{C9983B21-353F-4407-9297-0C26A10BB5FF}" srcOrd="0" destOrd="0" parTransId="{A3719BED-674D-4F3E-8203-5638946D3DE8}" sibTransId="{17607EAE-47A2-4A61-B951-968558B6C3FD}"/>
    <dgm:cxn modelId="{A6492EA1-8AE4-41A5-BA16-B87B848CFCC6}" type="presOf" srcId="{16951A1B-96A0-4C53-A959-423CB1B6F3FC}" destId="{1877A124-CA01-405B-BF47-32E7C4D78024}" srcOrd="0" destOrd="0" presId="urn:microsoft.com/office/officeart/2005/8/layout/orgChart1"/>
    <dgm:cxn modelId="{897C7052-9810-4221-9518-A2230D6394F1}" srcId="{B31BD615-BEF0-477D-832C-42091CFFB2FD}" destId="{1039C840-8597-466E-AF48-8C2DCA5F5833}" srcOrd="0" destOrd="0" parTransId="{404ED47B-2C36-493B-BF8A-E2E684789F1E}" sibTransId="{59725A70-6DC5-4CFC-A9B8-4090DF9414C9}"/>
    <dgm:cxn modelId="{5D54E02A-CAB8-4FA3-A843-9EDD9373262F}" srcId="{74915C5B-D101-4964-A9D3-4D188AA64D3F}" destId="{02E47714-F473-45CE-8E9F-0FD2EFB106CE}" srcOrd="0" destOrd="0" parTransId="{9810D052-8E0B-4DAC-BA0B-3DE31FDA44C5}" sibTransId="{FB55251E-1786-4D48-8D88-8A504CFD729D}"/>
    <dgm:cxn modelId="{5D681D30-0F08-4934-868A-E4DA4D83A85C}" type="presOf" srcId="{02E47714-F473-45CE-8E9F-0FD2EFB106CE}" destId="{79D9CCFA-71DB-4C59-90C9-148C5122F67F}" srcOrd="1" destOrd="0" presId="urn:microsoft.com/office/officeart/2005/8/layout/orgChart1"/>
    <dgm:cxn modelId="{DEA85955-37A4-43FD-A3F1-F50246CCC689}" type="presOf" srcId="{C9983B21-353F-4407-9297-0C26A10BB5FF}" destId="{915EEB7B-012F-4ABA-B58A-AAB0B1D8B663}" srcOrd="0" destOrd="0" presId="urn:microsoft.com/office/officeart/2005/8/layout/orgChart1"/>
    <dgm:cxn modelId="{18E7242E-10CD-4782-A522-A3F9B5611471}" type="presOf" srcId="{1039C840-8597-466E-AF48-8C2DCA5F5833}" destId="{C4334D43-2CBC-4F69-8BEF-6BD91949028E}" srcOrd="0" destOrd="0" presId="urn:microsoft.com/office/officeart/2005/8/layout/orgChart1"/>
    <dgm:cxn modelId="{A4F8CDF4-A36B-45D3-8998-DCC426598E4B}" srcId="{1039C840-8597-466E-AF48-8C2DCA5F5833}" destId="{16951A1B-96A0-4C53-A959-423CB1B6F3FC}" srcOrd="0" destOrd="0" parTransId="{0EDD1B6B-2820-4B58-B831-A28DCF78B77D}" sibTransId="{C71D5E96-EE5D-4E57-BB33-A4B09EEE914A}"/>
    <dgm:cxn modelId="{26000C29-C17D-4604-ABA9-7612878E8FB4}" type="presOf" srcId="{3E1B2487-F367-47CA-B7F1-74A9F2135728}" destId="{B0772CB7-B78C-400B-A203-528E80419B3D}" srcOrd="1" destOrd="0" presId="urn:microsoft.com/office/officeart/2005/8/layout/orgChart1"/>
    <dgm:cxn modelId="{11233562-2B5C-4AFF-B503-D9B845F9D612}" type="presOf" srcId="{02E47714-F473-45CE-8E9F-0FD2EFB106CE}" destId="{964FEFD8-DE9C-4DDE-A472-566A0341420B}" srcOrd="0" destOrd="0" presId="urn:microsoft.com/office/officeart/2005/8/layout/orgChart1"/>
    <dgm:cxn modelId="{F3DF5E3A-1944-469A-BBBA-F356E84DBDA5}" type="presOf" srcId="{74915C5B-D101-4964-A9D3-4D188AA64D3F}" destId="{BEDBB69A-D0D1-4123-9034-558BBF870FAF}" srcOrd="0" destOrd="0" presId="urn:microsoft.com/office/officeart/2005/8/layout/orgChart1"/>
    <dgm:cxn modelId="{22464976-0EFB-4AE6-8D8A-E35AFA904F7C}" type="presOf" srcId="{A3719BED-674D-4F3E-8203-5638946D3DE8}" destId="{15C134EA-1236-41A4-B03A-BA35FDE0FC40}" srcOrd="0" destOrd="0" presId="urn:microsoft.com/office/officeart/2005/8/layout/orgChart1"/>
    <dgm:cxn modelId="{8D224F1B-11CC-4183-A1C8-32BD1146687F}" srcId="{D58789E2-EFF2-4C06-8D22-FB359938A955}" destId="{3E1B2487-F367-47CA-B7F1-74A9F2135728}" srcOrd="0" destOrd="0" parTransId="{416EF7CE-1FFD-45C1-8183-B1C04F49E9DC}" sibTransId="{1FCB7EF1-E108-4F50-953B-3D7D90AF1E5C}"/>
    <dgm:cxn modelId="{5693CBF6-12DA-469C-8222-BB1D8EFEEBDE}" type="presOf" srcId="{16951A1B-96A0-4C53-A959-423CB1B6F3FC}" destId="{2D670C87-8A62-4CA8-A560-EBE3C3BBA432}" srcOrd="1" destOrd="0" presId="urn:microsoft.com/office/officeart/2005/8/layout/orgChart1"/>
    <dgm:cxn modelId="{2E66AD95-435C-4B03-975A-94CBF8A04D4C}" type="presOf" srcId="{0EDD1B6B-2820-4B58-B831-A28DCF78B77D}" destId="{11084285-0749-4211-A5C8-C9D5E625A253}" srcOrd="0" destOrd="0" presId="urn:microsoft.com/office/officeart/2005/8/layout/orgChart1"/>
    <dgm:cxn modelId="{9A64D308-2F7E-41EB-97EA-0115753EC8A2}" type="presOf" srcId="{79BDE761-2ADE-46EC-9A38-1EF8351FD852}" destId="{9771F902-DAD6-451E-8AE5-8E861FFBD294}" srcOrd="0" destOrd="0" presId="urn:microsoft.com/office/officeart/2005/8/layout/orgChart1"/>
    <dgm:cxn modelId="{BDC0EA67-9C34-43CA-BE12-E34F40C0B61B}" type="presOf" srcId="{1039C840-8597-466E-AF48-8C2DCA5F5833}" destId="{17EBD6D7-B5AE-4347-8201-030AC2835E18}" srcOrd="1" destOrd="0" presId="urn:microsoft.com/office/officeart/2005/8/layout/orgChart1"/>
    <dgm:cxn modelId="{5ACFB298-61FF-4A38-BF49-9273098E87E1}" type="presOf" srcId="{416EF7CE-1FFD-45C1-8183-B1C04F49E9DC}" destId="{57A3A3C6-2A6B-4D23-8094-DE7E8107AC6A}" srcOrd="0" destOrd="0" presId="urn:microsoft.com/office/officeart/2005/8/layout/orgChart1"/>
    <dgm:cxn modelId="{620CEC12-A521-4E08-BC45-48C5F2F8B476}" type="presOf" srcId="{C9983B21-353F-4407-9297-0C26A10BB5FF}" destId="{9CB79740-9DF4-4A0E-AB80-16AE92E1751D}" srcOrd="1" destOrd="0" presId="urn:microsoft.com/office/officeart/2005/8/layout/orgChart1"/>
    <dgm:cxn modelId="{1435F9F2-4FF9-4A99-AE0A-EBAB68F49A9E}" srcId="{1039C840-8597-466E-AF48-8C2DCA5F5833}" destId="{74915C5B-D101-4964-A9D3-4D188AA64D3F}" srcOrd="2" destOrd="0" parTransId="{79BDE761-2ADE-46EC-9A38-1EF8351FD852}" sibTransId="{25A33503-039C-4BA7-984D-536D4A1B604D}"/>
    <dgm:cxn modelId="{DD4DEF5E-8A80-46D8-A2EB-87D44BEFCBE8}" srcId="{1039C840-8597-466E-AF48-8C2DCA5F5833}" destId="{D58789E2-EFF2-4C06-8D22-FB359938A955}" srcOrd="1" destOrd="0" parTransId="{3D8F0B36-5E69-4E00-89E9-17E69536D66C}" sibTransId="{67F0D073-1327-492E-8241-AB8779E16DD3}"/>
    <dgm:cxn modelId="{47B10DBF-DE2E-4927-8498-C248C9B2A0C2}" type="presParOf" srcId="{0FDE926F-BE31-4CF1-9FCA-A4D46704139F}" destId="{63999EA0-5427-4F8B-8999-07C882758571}" srcOrd="0" destOrd="0" presId="urn:microsoft.com/office/officeart/2005/8/layout/orgChart1"/>
    <dgm:cxn modelId="{10BD0FD0-92EE-4562-8163-E06978400B4A}" type="presParOf" srcId="{63999EA0-5427-4F8B-8999-07C882758571}" destId="{AD1D8B68-A3F4-43F9-AB5C-E87FAFF4F5E9}" srcOrd="0" destOrd="0" presId="urn:microsoft.com/office/officeart/2005/8/layout/orgChart1"/>
    <dgm:cxn modelId="{56E36684-BDD0-44E7-98A7-0AAF1345FA56}" type="presParOf" srcId="{AD1D8B68-A3F4-43F9-AB5C-E87FAFF4F5E9}" destId="{C4334D43-2CBC-4F69-8BEF-6BD91949028E}" srcOrd="0" destOrd="0" presId="urn:microsoft.com/office/officeart/2005/8/layout/orgChart1"/>
    <dgm:cxn modelId="{8921C67D-F4FB-45A9-BB99-59B44718E962}" type="presParOf" srcId="{AD1D8B68-A3F4-43F9-AB5C-E87FAFF4F5E9}" destId="{17EBD6D7-B5AE-4347-8201-030AC2835E18}" srcOrd="1" destOrd="0" presId="urn:microsoft.com/office/officeart/2005/8/layout/orgChart1"/>
    <dgm:cxn modelId="{DD759C3D-0B73-4199-942F-A3E9D2AED3F6}" type="presParOf" srcId="{63999EA0-5427-4F8B-8999-07C882758571}" destId="{CCA8322B-8A61-4CE6-AE33-ABC246B95C87}" srcOrd="1" destOrd="0" presId="urn:microsoft.com/office/officeart/2005/8/layout/orgChart1"/>
    <dgm:cxn modelId="{987728D3-A7E1-488F-A4A7-2748D4C99FE3}" type="presParOf" srcId="{CCA8322B-8A61-4CE6-AE33-ABC246B95C87}" destId="{11084285-0749-4211-A5C8-C9D5E625A253}" srcOrd="0" destOrd="0" presId="urn:microsoft.com/office/officeart/2005/8/layout/orgChart1"/>
    <dgm:cxn modelId="{F88E7E26-BE9E-402C-9184-22DE6E5A5954}" type="presParOf" srcId="{CCA8322B-8A61-4CE6-AE33-ABC246B95C87}" destId="{529A7325-55ED-4762-A7F8-63579F5996AF}" srcOrd="1" destOrd="0" presId="urn:microsoft.com/office/officeart/2005/8/layout/orgChart1"/>
    <dgm:cxn modelId="{EDE72297-EC60-4BC3-9B38-1882296976FA}" type="presParOf" srcId="{529A7325-55ED-4762-A7F8-63579F5996AF}" destId="{7FCF1547-AEF9-4B8C-A270-B05AA733B818}" srcOrd="0" destOrd="0" presId="urn:microsoft.com/office/officeart/2005/8/layout/orgChart1"/>
    <dgm:cxn modelId="{F64FA075-7421-4041-9CD1-BAF89E6922D9}" type="presParOf" srcId="{7FCF1547-AEF9-4B8C-A270-B05AA733B818}" destId="{1877A124-CA01-405B-BF47-32E7C4D78024}" srcOrd="0" destOrd="0" presId="urn:microsoft.com/office/officeart/2005/8/layout/orgChart1"/>
    <dgm:cxn modelId="{4D4309B7-F26A-4FC1-BD4F-377C861D7A4F}" type="presParOf" srcId="{7FCF1547-AEF9-4B8C-A270-B05AA733B818}" destId="{2D670C87-8A62-4CA8-A560-EBE3C3BBA432}" srcOrd="1" destOrd="0" presId="urn:microsoft.com/office/officeart/2005/8/layout/orgChart1"/>
    <dgm:cxn modelId="{2C37843D-A0AC-4639-A0A8-230B7AA272B0}" type="presParOf" srcId="{529A7325-55ED-4762-A7F8-63579F5996AF}" destId="{5C8C634B-E86B-460A-B5FE-5AA9130CF93C}" srcOrd="1" destOrd="0" presId="urn:microsoft.com/office/officeart/2005/8/layout/orgChart1"/>
    <dgm:cxn modelId="{15830AF5-5E9A-4CEA-B2C0-69CA3A459B5A}" type="presParOf" srcId="{5C8C634B-E86B-460A-B5FE-5AA9130CF93C}" destId="{15C134EA-1236-41A4-B03A-BA35FDE0FC40}" srcOrd="0" destOrd="0" presId="urn:microsoft.com/office/officeart/2005/8/layout/orgChart1"/>
    <dgm:cxn modelId="{30597C81-DECB-457A-B4B2-185174AA1438}" type="presParOf" srcId="{5C8C634B-E86B-460A-B5FE-5AA9130CF93C}" destId="{85C119FE-23A1-446A-B91C-82429F7C15BF}" srcOrd="1" destOrd="0" presId="urn:microsoft.com/office/officeart/2005/8/layout/orgChart1"/>
    <dgm:cxn modelId="{16402EC1-CEFB-4299-9D11-7AE9423D89B5}" type="presParOf" srcId="{85C119FE-23A1-446A-B91C-82429F7C15BF}" destId="{A0E0B58D-5B95-41BC-AAE0-BA4D4B7F6117}" srcOrd="0" destOrd="0" presId="urn:microsoft.com/office/officeart/2005/8/layout/orgChart1"/>
    <dgm:cxn modelId="{E6EE586B-1A74-45A5-A866-E2B332715CA1}" type="presParOf" srcId="{A0E0B58D-5B95-41BC-AAE0-BA4D4B7F6117}" destId="{915EEB7B-012F-4ABA-B58A-AAB0B1D8B663}" srcOrd="0" destOrd="0" presId="urn:microsoft.com/office/officeart/2005/8/layout/orgChart1"/>
    <dgm:cxn modelId="{43F46173-79F1-4484-8806-5FC0D8E3A8C4}" type="presParOf" srcId="{A0E0B58D-5B95-41BC-AAE0-BA4D4B7F6117}" destId="{9CB79740-9DF4-4A0E-AB80-16AE92E1751D}" srcOrd="1" destOrd="0" presId="urn:microsoft.com/office/officeart/2005/8/layout/orgChart1"/>
    <dgm:cxn modelId="{9D751C9A-FDB7-4BCF-8EAE-A8FC879AC806}" type="presParOf" srcId="{85C119FE-23A1-446A-B91C-82429F7C15BF}" destId="{DF94513E-E693-49F8-B219-19C6BCD7CEA3}" srcOrd="1" destOrd="0" presId="urn:microsoft.com/office/officeart/2005/8/layout/orgChart1"/>
    <dgm:cxn modelId="{AF82DF05-821D-472C-B44C-E070C2A1269F}" type="presParOf" srcId="{85C119FE-23A1-446A-B91C-82429F7C15BF}" destId="{7603E039-40C4-4102-98AF-22B8FBCC17C4}" srcOrd="2" destOrd="0" presId="urn:microsoft.com/office/officeart/2005/8/layout/orgChart1"/>
    <dgm:cxn modelId="{C78FC1C8-09A5-42B4-A3EB-CCCB8ED09C9F}" type="presParOf" srcId="{529A7325-55ED-4762-A7F8-63579F5996AF}" destId="{21078B9A-EBA8-4C2F-82F2-6A2E3C98E257}" srcOrd="2" destOrd="0" presId="urn:microsoft.com/office/officeart/2005/8/layout/orgChart1"/>
    <dgm:cxn modelId="{E5E1D9A1-FCBB-4DD5-96F6-EF8FA7A15FA2}" type="presParOf" srcId="{CCA8322B-8A61-4CE6-AE33-ABC246B95C87}" destId="{A5C5E8FA-DB11-40CE-A363-327B7F2D2BB2}" srcOrd="2" destOrd="0" presId="urn:microsoft.com/office/officeart/2005/8/layout/orgChart1"/>
    <dgm:cxn modelId="{E5ED2FA5-6047-47C3-A518-62A9CC1AC45A}" type="presParOf" srcId="{CCA8322B-8A61-4CE6-AE33-ABC246B95C87}" destId="{D798F63B-3556-476E-82E9-C8DDDBA9199B}" srcOrd="3" destOrd="0" presId="urn:microsoft.com/office/officeart/2005/8/layout/orgChart1"/>
    <dgm:cxn modelId="{ED9C1A24-4C02-415D-B7CC-A4C208790A96}" type="presParOf" srcId="{D798F63B-3556-476E-82E9-C8DDDBA9199B}" destId="{27733228-EC03-4AE9-8404-52798E29C77D}" srcOrd="0" destOrd="0" presId="urn:microsoft.com/office/officeart/2005/8/layout/orgChart1"/>
    <dgm:cxn modelId="{FF4DBF50-9EB2-4362-A722-816D7A230FCC}" type="presParOf" srcId="{27733228-EC03-4AE9-8404-52798E29C77D}" destId="{9B08C232-E694-4758-944F-332FB7A9659B}" srcOrd="0" destOrd="0" presId="urn:microsoft.com/office/officeart/2005/8/layout/orgChart1"/>
    <dgm:cxn modelId="{69AD0246-30A4-464A-8CF2-FD8D863F6386}" type="presParOf" srcId="{27733228-EC03-4AE9-8404-52798E29C77D}" destId="{183FA067-7432-4021-9533-4393FBEC1664}" srcOrd="1" destOrd="0" presId="urn:microsoft.com/office/officeart/2005/8/layout/orgChart1"/>
    <dgm:cxn modelId="{DCB830F9-39DF-4A0C-96CD-820CD9EBBC13}" type="presParOf" srcId="{D798F63B-3556-476E-82E9-C8DDDBA9199B}" destId="{4FE01453-91F8-47BB-A74E-6E305E3EAE8B}" srcOrd="1" destOrd="0" presId="urn:microsoft.com/office/officeart/2005/8/layout/orgChart1"/>
    <dgm:cxn modelId="{0CE2425D-922C-4682-850D-6AC8755AEF87}" type="presParOf" srcId="{4FE01453-91F8-47BB-A74E-6E305E3EAE8B}" destId="{57A3A3C6-2A6B-4D23-8094-DE7E8107AC6A}" srcOrd="0" destOrd="0" presId="urn:microsoft.com/office/officeart/2005/8/layout/orgChart1"/>
    <dgm:cxn modelId="{2F7C6092-59DE-47D4-BF76-9466F52FA09F}" type="presParOf" srcId="{4FE01453-91F8-47BB-A74E-6E305E3EAE8B}" destId="{7675D14C-C5F2-4A59-88C8-7CAD8A77F70E}" srcOrd="1" destOrd="0" presId="urn:microsoft.com/office/officeart/2005/8/layout/orgChart1"/>
    <dgm:cxn modelId="{78C3E95A-6EAE-4571-A635-E48D8205F7E3}" type="presParOf" srcId="{7675D14C-C5F2-4A59-88C8-7CAD8A77F70E}" destId="{667E5958-1F0D-4BCE-8355-AA72BD5DE243}" srcOrd="0" destOrd="0" presId="urn:microsoft.com/office/officeart/2005/8/layout/orgChart1"/>
    <dgm:cxn modelId="{8026BC33-32A3-410E-A8D5-5C8EFCC9C764}" type="presParOf" srcId="{667E5958-1F0D-4BCE-8355-AA72BD5DE243}" destId="{BAC38240-DAA2-4D1A-BE5A-390519CD1F25}" srcOrd="0" destOrd="0" presId="urn:microsoft.com/office/officeart/2005/8/layout/orgChart1"/>
    <dgm:cxn modelId="{244534DB-C401-43E0-927E-B74E15A164A0}" type="presParOf" srcId="{667E5958-1F0D-4BCE-8355-AA72BD5DE243}" destId="{B0772CB7-B78C-400B-A203-528E80419B3D}" srcOrd="1" destOrd="0" presId="urn:microsoft.com/office/officeart/2005/8/layout/orgChart1"/>
    <dgm:cxn modelId="{C6A5DA17-E3B4-4900-8D6D-2907E66A5819}" type="presParOf" srcId="{7675D14C-C5F2-4A59-88C8-7CAD8A77F70E}" destId="{DB58072B-F2DC-4135-9977-13CDE0EA191F}" srcOrd="1" destOrd="0" presId="urn:microsoft.com/office/officeart/2005/8/layout/orgChart1"/>
    <dgm:cxn modelId="{7983BB11-C219-453F-B815-5560056613CD}" type="presParOf" srcId="{7675D14C-C5F2-4A59-88C8-7CAD8A77F70E}" destId="{E4931794-971A-43B8-A7F1-66E2EB3B04B9}" srcOrd="2" destOrd="0" presId="urn:microsoft.com/office/officeart/2005/8/layout/orgChart1"/>
    <dgm:cxn modelId="{277EA648-C9A6-4443-83CA-7BA229CA0414}" type="presParOf" srcId="{D798F63B-3556-476E-82E9-C8DDDBA9199B}" destId="{5AD7C431-8DD2-459B-A339-9BF47D2538C2}" srcOrd="2" destOrd="0" presId="urn:microsoft.com/office/officeart/2005/8/layout/orgChart1"/>
    <dgm:cxn modelId="{6536E34D-9B3E-4B11-BF6C-492E3330D6DF}" type="presParOf" srcId="{CCA8322B-8A61-4CE6-AE33-ABC246B95C87}" destId="{9771F902-DAD6-451E-8AE5-8E861FFBD294}" srcOrd="4" destOrd="0" presId="urn:microsoft.com/office/officeart/2005/8/layout/orgChart1"/>
    <dgm:cxn modelId="{1C8E335C-1FC5-47F0-A87C-41606BF78589}" type="presParOf" srcId="{CCA8322B-8A61-4CE6-AE33-ABC246B95C87}" destId="{B4D8783D-9B71-4EE9-98A4-25179208611C}" srcOrd="5" destOrd="0" presId="urn:microsoft.com/office/officeart/2005/8/layout/orgChart1"/>
    <dgm:cxn modelId="{8C4DE74F-A5BD-40A7-B56C-2348D093099A}" type="presParOf" srcId="{B4D8783D-9B71-4EE9-98A4-25179208611C}" destId="{76E8CC73-55B5-46BA-9C1B-0B6C9A63022E}" srcOrd="0" destOrd="0" presId="urn:microsoft.com/office/officeart/2005/8/layout/orgChart1"/>
    <dgm:cxn modelId="{9F35F5D4-3272-4351-95CD-2947977B4504}" type="presParOf" srcId="{76E8CC73-55B5-46BA-9C1B-0B6C9A63022E}" destId="{BEDBB69A-D0D1-4123-9034-558BBF870FAF}" srcOrd="0" destOrd="0" presId="urn:microsoft.com/office/officeart/2005/8/layout/orgChart1"/>
    <dgm:cxn modelId="{1C59E4D5-B153-454A-A3A3-D4F852BFBBBA}" type="presParOf" srcId="{76E8CC73-55B5-46BA-9C1B-0B6C9A63022E}" destId="{B0754A0D-213B-4113-B339-C0E73C2BB7E5}" srcOrd="1" destOrd="0" presId="urn:microsoft.com/office/officeart/2005/8/layout/orgChart1"/>
    <dgm:cxn modelId="{D0CFC355-7923-480D-A25A-36B699D46C4D}" type="presParOf" srcId="{B4D8783D-9B71-4EE9-98A4-25179208611C}" destId="{B2566191-B47E-4F14-9D19-F92FE7C38702}" srcOrd="1" destOrd="0" presId="urn:microsoft.com/office/officeart/2005/8/layout/orgChart1"/>
    <dgm:cxn modelId="{1B4B1FD9-4D58-4EC1-8DF3-97FB34845EB4}" type="presParOf" srcId="{B2566191-B47E-4F14-9D19-F92FE7C38702}" destId="{E2E79841-0E70-434B-B53C-3C3D4C983CE6}" srcOrd="0" destOrd="0" presId="urn:microsoft.com/office/officeart/2005/8/layout/orgChart1"/>
    <dgm:cxn modelId="{2E7F4A88-CF1C-4BDB-AABD-C0AB14B74AB2}" type="presParOf" srcId="{B2566191-B47E-4F14-9D19-F92FE7C38702}" destId="{3E773CAD-8321-4B9E-A1CF-EAEDA66607BB}" srcOrd="1" destOrd="0" presId="urn:microsoft.com/office/officeart/2005/8/layout/orgChart1"/>
    <dgm:cxn modelId="{24EE5946-078D-40D3-A614-C0ED68D0B38F}" type="presParOf" srcId="{3E773CAD-8321-4B9E-A1CF-EAEDA66607BB}" destId="{B201CD77-7DAD-439B-B432-A8788B3C04B9}" srcOrd="0" destOrd="0" presId="urn:microsoft.com/office/officeart/2005/8/layout/orgChart1"/>
    <dgm:cxn modelId="{E8A70CE0-D1EC-4ADF-BEE5-62576053D307}" type="presParOf" srcId="{B201CD77-7DAD-439B-B432-A8788B3C04B9}" destId="{964FEFD8-DE9C-4DDE-A472-566A0341420B}" srcOrd="0" destOrd="0" presId="urn:microsoft.com/office/officeart/2005/8/layout/orgChart1"/>
    <dgm:cxn modelId="{2CEF35D8-0225-4042-B0A8-9E92CC47BCA6}" type="presParOf" srcId="{B201CD77-7DAD-439B-B432-A8788B3C04B9}" destId="{79D9CCFA-71DB-4C59-90C9-148C5122F67F}" srcOrd="1" destOrd="0" presId="urn:microsoft.com/office/officeart/2005/8/layout/orgChart1"/>
    <dgm:cxn modelId="{28308663-BA85-43AA-8E28-3FC379FB368A}" type="presParOf" srcId="{3E773CAD-8321-4B9E-A1CF-EAEDA66607BB}" destId="{96388D16-5CCD-4F37-A2A2-9B7F28A25E14}" srcOrd="1" destOrd="0" presId="urn:microsoft.com/office/officeart/2005/8/layout/orgChart1"/>
    <dgm:cxn modelId="{420F3331-49B4-439A-8DDB-11D9FCB0ECA2}" type="presParOf" srcId="{3E773CAD-8321-4B9E-A1CF-EAEDA66607BB}" destId="{63384C8E-4D83-442C-BE45-DE90150AA78B}" srcOrd="2" destOrd="0" presId="urn:microsoft.com/office/officeart/2005/8/layout/orgChart1"/>
    <dgm:cxn modelId="{EF8AEBD3-4F2D-4774-9729-1BF303F9C3D1}" type="presParOf" srcId="{B4D8783D-9B71-4EE9-98A4-25179208611C}" destId="{3F5463A5-D138-4D1F-B863-9963C7AFC4C6}" srcOrd="2" destOrd="0" presId="urn:microsoft.com/office/officeart/2005/8/layout/orgChart1"/>
    <dgm:cxn modelId="{2186B221-B03F-453C-A991-4317B5BD6AC4}" type="presParOf" srcId="{63999EA0-5427-4F8B-8999-07C882758571}" destId="{FBB5228C-F767-4AB0-BB25-B2349008EBD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A046C-9F78-4FBF-A0C7-7F4E1F84FFCA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B56DB-5C0B-4659-BD9A-619746FA9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956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Цель исследования - словесно-логическое описание представления о результате исследования, того, что ожидается в итоге сложной исследовательской работы.</a:t>
            </a:r>
          </a:p>
          <a:p>
            <a:r>
              <a:rPr lang="ru-RU" sz="1200" b="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Цель исследования</a:t>
            </a:r>
            <a:r>
              <a:rPr lang="ru-RU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- это желаемый, конечный результат исследования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B56DB-5C0B-4659-BD9A-619746FA928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470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Предмет исследования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находится внутри объекта. Это те элементы, отношения, связи, факторы, условия которые предполагается изучить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B56DB-5C0B-4659-BD9A-619746FA928B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251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каждую главу рекомендуется включать не более 2-3 параграфа, так как увеличение их числа приводит к распыленности материала, препятствующей концентрации внимания на главном.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B56DB-5C0B-4659-BD9A-619746FA928B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245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42A40-7DDE-4621-BCCB-5901DC3C2680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CB69-0F87-4FDF-B3A4-99A2174309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189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42A40-7DDE-4621-BCCB-5901DC3C2680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CB69-0F87-4FDF-B3A4-99A2174309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103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42A40-7DDE-4621-BCCB-5901DC3C2680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CB69-0F87-4FDF-B3A4-99A2174309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955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42A40-7DDE-4621-BCCB-5901DC3C2680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CB69-0F87-4FDF-B3A4-99A2174309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520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42A40-7DDE-4621-BCCB-5901DC3C2680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CB69-0F87-4FDF-B3A4-99A2174309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238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42A40-7DDE-4621-BCCB-5901DC3C2680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CB69-0F87-4FDF-B3A4-99A2174309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890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42A40-7DDE-4621-BCCB-5901DC3C2680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CB69-0F87-4FDF-B3A4-99A2174309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680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42A40-7DDE-4621-BCCB-5901DC3C2680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CB69-0F87-4FDF-B3A4-99A2174309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330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42A40-7DDE-4621-BCCB-5901DC3C2680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CB69-0F87-4FDF-B3A4-99A2174309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363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42A40-7DDE-4621-BCCB-5901DC3C2680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CB69-0F87-4FDF-B3A4-99A2174309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623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42A40-7DDE-4621-BCCB-5901DC3C2680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CB69-0F87-4FDF-B3A4-99A2174309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751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42A40-7DDE-4621-BCCB-5901DC3C2680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BCB69-0F87-4FDF-B3A4-99A2174309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485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.jpe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0823" y="761628"/>
            <a:ext cx="9144000" cy="16557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Актуализация требований к дипломной работе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4777" y="2840254"/>
            <a:ext cx="6823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Казакова Е.Н., Клобертанц Е.П., Попова О.М.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Введение ⚠️ дипломной работы: пример, структура, написание, оформл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15" y="4648113"/>
            <a:ext cx="3374016" cy="20665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Зеленый круг с векторной иллюстрацией с галочкой на белом фоне — Векторное  изображение © kyryloff #31939185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4" t="16340" r="18529" b="20915"/>
          <a:stretch/>
        </p:blipFill>
        <p:spPr bwMode="auto">
          <a:xfrm>
            <a:off x="698645" y="4777643"/>
            <a:ext cx="763940" cy="7639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61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5719" y="313899"/>
            <a:ext cx="9416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нужно делать чтобы избежать ошибок?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4196" y="2486867"/>
            <a:ext cx="5554639" cy="138499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Руководителям ВКР и студентам </a:t>
            </a:r>
          </a:p>
          <a:p>
            <a:pPr algn="ctr"/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читать внимательно требования и следовать им!</a:t>
            </a:r>
          </a:p>
        </p:txBody>
      </p:sp>
      <p:sp>
        <p:nvSpPr>
          <p:cNvPr id="4" name="AutoShape 2" descr="Читать Всем Картин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20710" y="1118875"/>
            <a:ext cx="2686050" cy="1704975"/>
          </a:xfrm>
          <a:prstGeom prst="rect">
            <a:avLst/>
          </a:prstGeom>
        </p:spPr>
      </p:pic>
      <p:pic>
        <p:nvPicPr>
          <p:cNvPr id="1028" name="Picture 4" descr="Дружат с книгой малыши: мая 20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963921"/>
            <a:ext cx="4447801" cy="377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24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1379" y="368490"/>
            <a:ext cx="9416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Структурные параметры дипломной работы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13899" y="928048"/>
            <a:ext cx="790205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/>
          <a:srcRect l="12602" t="55990" r="49509" b="12015"/>
          <a:stretch/>
        </p:blipFill>
        <p:spPr>
          <a:xfrm>
            <a:off x="573207" y="1558618"/>
            <a:ext cx="8934324" cy="42416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12943" y="1992161"/>
            <a:ext cx="3603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12942" y="2526286"/>
            <a:ext cx="3603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Б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06026" y="4506037"/>
            <a:ext cx="3603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В</a:t>
            </a:r>
          </a:p>
        </p:txBody>
      </p:sp>
    </p:spTree>
    <p:extLst>
      <p:ext uri="{BB962C8B-B14F-4D97-AF65-F5344CB8AC3E}">
        <p14:creationId xmlns:p14="http://schemas.microsoft.com/office/powerpoint/2010/main" val="205468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rcRect l="26802" t="10569" r="20699" b="8411"/>
          <a:stretch/>
        </p:blipFill>
        <p:spPr>
          <a:xfrm>
            <a:off x="992738" y="199775"/>
            <a:ext cx="6434022" cy="55824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952932" y="3850769"/>
            <a:ext cx="3092356" cy="181588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многих работах отсутствует название приложения!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7924" y="4854389"/>
            <a:ext cx="7629098" cy="92784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>
            <a:stCxn id="4" idx="3"/>
          </p:cNvCxnSpPr>
          <p:nvPr/>
        </p:nvCxnSpPr>
        <p:spPr>
          <a:xfrm flipV="1">
            <a:off x="8407022" y="4778324"/>
            <a:ext cx="545910" cy="5399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Зеленый круг с векторной иллюстрацией с галочкой на белом фоне — Векторное  изображение © kyryloff #31939185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4" t="16340" r="18529" b="20915"/>
          <a:stretch/>
        </p:blipFill>
        <p:spPr bwMode="auto">
          <a:xfrm>
            <a:off x="228798" y="199775"/>
            <a:ext cx="763940" cy="7639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2600" y="145397"/>
            <a:ext cx="6820989" cy="78440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Пример содержания из ВКР 2020 г.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28220" t="24786" r="22875" b="7692"/>
          <a:stretch>
            <a:fillRect/>
          </a:stretch>
        </p:blipFill>
        <p:spPr bwMode="auto">
          <a:xfrm>
            <a:off x="914401" y="1097281"/>
            <a:ext cx="7093130" cy="539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927" y="450624"/>
            <a:ext cx="792267" cy="5911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Прямая со стрелкой 7"/>
          <p:cNvCxnSpPr/>
          <p:nvPr/>
        </p:nvCxnSpPr>
        <p:spPr>
          <a:xfrm flipH="1" flipV="1">
            <a:off x="8033658" y="2116183"/>
            <a:ext cx="822959" cy="13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7963991" y="4532812"/>
            <a:ext cx="696683" cy="5442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934994" y="1904403"/>
            <a:ext cx="2574716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Перегруженная первая глава</a:t>
            </a: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0800000" flipV="1">
            <a:off x="8690883" y="4297705"/>
            <a:ext cx="2667934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второй главы</a:t>
            </a: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8020595" y="5264332"/>
            <a:ext cx="627016" cy="4702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10800000" flipV="1">
            <a:off x="8712654" y="4980139"/>
            <a:ext cx="2667934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списка использованных источников</a:t>
            </a: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10800000" flipV="1">
            <a:off x="8725717" y="5646344"/>
            <a:ext cx="2667934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оформлено не по требованию</a:t>
            </a: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flipH="1">
            <a:off x="8068492" y="5860869"/>
            <a:ext cx="627016" cy="4702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313899" y="928048"/>
            <a:ext cx="790205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604281" y="266031"/>
            <a:ext cx="5390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3899" y="1065875"/>
            <a:ext cx="76736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Главная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цель введения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– ввести в суть проблемы (объем 2-3 страницы)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/>
          <a:srcRect l="11749" t="29991" r="29301" b="14972"/>
          <a:stretch/>
        </p:blipFill>
        <p:spPr>
          <a:xfrm>
            <a:off x="1" y="1573033"/>
            <a:ext cx="8352430" cy="43842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46659" y="209006"/>
            <a:ext cx="3745044" cy="310854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соблюдается структура, неверная формулировка цели, задач, объекта и предмета исследования, методов исследования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авая фигурная скобка 9"/>
          <p:cNvSpPr/>
          <p:nvPr/>
        </p:nvSpPr>
        <p:spPr>
          <a:xfrm>
            <a:off x="7874758" y="3854770"/>
            <a:ext cx="1009935" cy="2436848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758117" y="4482339"/>
            <a:ext cx="3092356" cy="95410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многих работах отсутствует!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68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6264" y="916554"/>
            <a:ext cx="11133221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исследования</a:t>
            </a:r>
            <a:r>
              <a:rPr lang="ru-RU" sz="2000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определяется следующими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факторами</a:t>
            </a:r>
            <a:r>
              <a:rPr lang="ru-RU" sz="2000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Font typeface="Times New Roman" panose="02020603050405020304" pitchFamily="18" charset="0"/>
              <a:buChar char="₋"/>
            </a:pPr>
            <a:r>
              <a:rPr lang="ru-RU" sz="2000" dirty="0" smtClean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степенью </a:t>
            </a:r>
            <a:r>
              <a:rPr lang="ru-RU" sz="2000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востребованности, необходимостью решения </a:t>
            </a:r>
            <a:r>
              <a:rPr lang="ru-RU" sz="2000" dirty="0" smtClean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определенной проблемы </a:t>
            </a:r>
            <a:r>
              <a:rPr lang="ru-RU" sz="2000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(потребностью в новых данных, методах, способах);</a:t>
            </a:r>
          </a:p>
          <a:p>
            <a:pPr marL="342900" indent="-342900" algn="just">
              <a:buFont typeface="Times New Roman" panose="02020603050405020304" pitchFamily="18" charset="0"/>
              <a:buChar char="₋"/>
            </a:pPr>
            <a:r>
              <a:rPr lang="ru-RU" sz="2000" dirty="0" smtClean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уровнем </a:t>
            </a:r>
            <a:r>
              <a:rPr lang="ru-RU" sz="2000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готовности здравоохранения к разрешению возникших проблем</a:t>
            </a:r>
            <a:r>
              <a:rPr lang="ru-RU" sz="2000" dirty="0" smtClean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0" i="0" dirty="0">
              <a:solidFill>
                <a:srgbClr val="12121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00618" y="196334"/>
            <a:ext cx="47845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исследования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6263" y="2693666"/>
            <a:ext cx="11133221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Доказательство </a:t>
            </a:r>
            <a:r>
              <a:rPr lang="ru-RU" sz="2000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актуальности можно выполнить по следующей схеме:</a:t>
            </a:r>
          </a:p>
          <a:p>
            <a:pPr marL="342900" indent="-342900" algn="just">
              <a:buFont typeface="Times New Roman" panose="02020603050405020304" pitchFamily="18" charset="0"/>
              <a:buChar char="₋"/>
            </a:pPr>
            <a:r>
              <a:rPr lang="ru-RU" sz="2000" dirty="0" smtClean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выделить </a:t>
            </a:r>
            <a:r>
              <a:rPr lang="ru-RU" sz="2000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проблему исследования и подтвердить цифрами и фактами ее существование в настоящее время;</a:t>
            </a:r>
          </a:p>
          <a:p>
            <a:pPr marL="342900" indent="-342900" algn="just">
              <a:buFont typeface="Times New Roman" panose="02020603050405020304" pitchFamily="18" charset="0"/>
              <a:buChar char="₋"/>
            </a:pPr>
            <a:r>
              <a:rPr lang="ru-RU" sz="2000" dirty="0" smtClean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объяснить</a:t>
            </a:r>
            <a:r>
              <a:rPr lang="ru-RU" sz="2000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почему именно сейчас важно решать данную проблему;</a:t>
            </a:r>
          </a:p>
          <a:p>
            <a:pPr marL="342900" indent="-342900" algn="just">
              <a:buFont typeface="Times New Roman" panose="02020603050405020304" pitchFamily="18" charset="0"/>
              <a:buChar char="₋"/>
            </a:pPr>
            <a:r>
              <a:rPr lang="ru-RU" sz="2000" dirty="0" smtClean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 </a:t>
            </a:r>
            <a:r>
              <a:rPr lang="ru-RU" sz="2000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представить существующие в научной литературе современ­ные точки зрения на решение данной проблемы, указав, кто конкретно зани­мался этим вопросом (фамилии авторов наиболее интересных публикаций);</a:t>
            </a:r>
          </a:p>
          <a:p>
            <a:pPr marL="342900" indent="-342900" algn="just">
              <a:buFont typeface="Times New Roman" panose="02020603050405020304" pitchFamily="18" charset="0"/>
              <a:buChar char="₋"/>
            </a:pPr>
            <a:r>
              <a:rPr lang="ru-RU" sz="2000" dirty="0" smtClean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объяснить</a:t>
            </a:r>
            <a:r>
              <a:rPr lang="ru-RU" sz="2000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какой точки зрения придерживается автор и почему;</a:t>
            </a:r>
          </a:p>
          <a:p>
            <a:pPr marL="342900" indent="-342900" algn="just">
              <a:buFont typeface="Times New Roman" panose="02020603050405020304" pitchFamily="18" charset="0"/>
              <a:buChar char="₋"/>
            </a:pPr>
            <a:r>
              <a:rPr lang="ru-RU" sz="2000" dirty="0" smtClean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000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 собирается предпринять для подтверждения ее истин­ности.</a:t>
            </a:r>
            <a:endParaRPr lang="ru-RU" sz="2000" b="0" i="0" dirty="0">
              <a:solidFill>
                <a:srgbClr val="12121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052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/>
          <a:srcRect l="9231" t="54244" r="31085" b="33629"/>
          <a:stretch/>
        </p:blipFill>
        <p:spPr>
          <a:xfrm>
            <a:off x="929989" y="250682"/>
            <a:ext cx="7971963" cy="892273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834788" y="1438531"/>
            <a:ext cx="4409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Проанализировать…</a:t>
            </a:r>
          </a:p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Выявить…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73206" y="3643953"/>
            <a:ext cx="790205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29989" y="3847196"/>
            <a:ext cx="26345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Изучение…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Анализ…..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….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162617"/>
            <a:ext cx="792267" cy="5911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Зеленый круг с векторной иллюстрацией с галочкой на белом фоне — Векторное  изображение © kyryloff #31939185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4" t="16340" r="18529" b="20915"/>
          <a:stretch/>
        </p:blipFill>
        <p:spPr bwMode="auto">
          <a:xfrm>
            <a:off x="70848" y="3713118"/>
            <a:ext cx="763940" cy="7639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6" cstate="print"/>
          <a:srcRect l="27579" t="24501" r="21753" b="61254"/>
          <a:stretch>
            <a:fillRect/>
          </a:stretch>
        </p:blipFill>
        <p:spPr bwMode="auto">
          <a:xfrm>
            <a:off x="3326524" y="1695918"/>
            <a:ext cx="8198069" cy="127700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7" cstate="print"/>
          <a:srcRect l="26457" t="27066" r="21913" b="61253"/>
          <a:stretch>
            <a:fillRect/>
          </a:stretch>
        </p:blipFill>
        <p:spPr bwMode="auto">
          <a:xfrm>
            <a:off x="3410756" y="4079671"/>
            <a:ext cx="8150771" cy="1164842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9310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9231" t="54244" r="31085" b="33629"/>
          <a:stretch/>
        </p:blipFill>
        <p:spPr>
          <a:xfrm>
            <a:off x="432449" y="240379"/>
            <a:ext cx="7810800" cy="892273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917911" y="1364775"/>
            <a:ext cx="72126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pPr marL="342900" indent="-342900">
              <a:buAutoNum type="arabicPeriod"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теоретические основы темы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342900" indent="-342900">
              <a:buAutoNum type="arabicPeriod"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Проштудировать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литературу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теме</a:t>
            </a:r>
          </a:p>
          <a:p>
            <a:pPr marL="342900" indent="-342900">
              <a:buAutoNum type="arabicPeriod"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вывод по теме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73206" y="3643953"/>
            <a:ext cx="790205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40622" y="3786836"/>
            <a:ext cx="109737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теоретические основы развития сифилиса: этиологию, патогенез, классификацию и клинические проявления на разных стадиях развития заболевания, профилактику данного заболевания. 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Обобщить…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Определить…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Проанализировать….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Изучить….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Обосновать…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Оценить…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Установить…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1645" y="1142955"/>
            <a:ext cx="792267" cy="5911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Зеленый круг с векторной иллюстрацией с галочкой на белом фоне — Векторное  изображение © kyryloff #31939185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4" t="16340" r="18529" b="20915"/>
          <a:stretch/>
        </p:blipFill>
        <p:spPr bwMode="auto">
          <a:xfrm>
            <a:off x="-65629" y="3786836"/>
            <a:ext cx="763940" cy="7639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480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7172" y="378373"/>
            <a:ext cx="8342585" cy="6936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ОФОРМЛЕНИЯ ЗАДАЧ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7086" y="701520"/>
            <a:ext cx="792267" cy="5911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977463" y="1364777"/>
            <a:ext cx="10357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Изучить заболеваемость раком молочной железы в России и Красноярском крае.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Изучить клинические проявления, этиологию и факторы риска рака молочной железы,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предопухолевые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заболевания молочной железы.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Выявить эффективные способы профилактики рака молочных желез.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Разработать памятку по профилактике рака молочной железы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40135" y="3264189"/>
            <a:ext cx="790205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Зеленый круг с векторной иллюстрацией с галочкой на белом фоне — Векторное  изображение © kyryloff #31939185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4" t="16340" r="18529" b="20915"/>
          <a:stretch/>
        </p:blipFill>
        <p:spPr bwMode="auto">
          <a:xfrm>
            <a:off x="394138" y="3176675"/>
            <a:ext cx="763940" cy="7639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216573" y="3409276"/>
            <a:ext cx="101188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indent="531813" algn="just">
              <a:buFont typeface="+mj-lt"/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теоретические основы развития рака молочной железы: этиологию, патогенез, клинические проявления на разных стадиях развития заболевания, профилактику данного заболевания. </a:t>
            </a:r>
          </a:p>
          <a:p>
            <a:pPr indent="531813" algn="just">
              <a:buFont typeface="+mj-lt"/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анализ статистических данных по Красноярскому краю и г. Красноярску по заболеваемости раком молочной железы за период с 20__ по 20__г.</a:t>
            </a:r>
            <a:r>
              <a:rPr lang="ru-RU" dirty="0" smtClean="0"/>
              <a:t> </a:t>
            </a:r>
          </a:p>
          <a:p>
            <a:pPr indent="531813" algn="just">
              <a:buFont typeface="+mj-lt"/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современное состояние проблемы профилактики  рака молочной железы. </a:t>
            </a:r>
          </a:p>
          <a:p>
            <a:pPr indent="531813" algn="just">
              <a:buFont typeface="+mj-lt"/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факторы риска заболеваемости раком молочной железы на основе данных эмпирического исследования в г. Красноярске.</a:t>
            </a:r>
          </a:p>
          <a:p>
            <a:pPr indent="531813" algn="just">
              <a:buFont typeface="+mj-lt"/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роль медицинской сестры в профилактике рака молочной железы и т.д.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460" y="188214"/>
            <a:ext cx="792267" cy="5911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Зеленый круг с векторной иллюстрацией с галочкой на белом фоне — Векторное  изображение © kyryloff #31939185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4" t="16340" r="18529" b="20915"/>
          <a:stretch/>
        </p:blipFill>
        <p:spPr bwMode="auto">
          <a:xfrm>
            <a:off x="0" y="3050551"/>
            <a:ext cx="763940" cy="7639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59857" y="3476035"/>
            <a:ext cx="72126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исследования: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рака желудка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исследования: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гистологические методы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раке желудке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19418" y="2554741"/>
            <a:ext cx="790205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138518" y="248452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Объект исследования: больной пациент, труп. 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 исследования: ткани трупа и операционный материал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64306" y="2117955"/>
            <a:ext cx="60960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Цель: изучение особенностей гистологических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методов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 раке желудка.  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28647" y="5597657"/>
            <a:ext cx="45316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– диагностическая деятельность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– любой метод диагностической деятельности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81970" y="5597657"/>
            <a:ext cx="640384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 исследования тесно связан с целью исследования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76642" y="4295529"/>
            <a:ext cx="398033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свойства, стороны, аспекты объекта исследуются?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221815" y="3501148"/>
            <a:ext cx="189686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исследуется?</a:t>
            </a:r>
          </a:p>
        </p:txBody>
      </p:sp>
    </p:spTree>
    <p:extLst>
      <p:ext uri="{BB962C8B-B14F-4D97-AF65-F5344CB8AC3E}">
        <p14:creationId xmlns:p14="http://schemas.microsoft.com/office/powerpoint/2010/main" val="2835042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251" y="177421"/>
            <a:ext cx="11709779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Деятельность руководителя по дипломной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работе:</a:t>
            </a: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осуществляет научное руководство по дипломному исследованию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рассматривает, корректирует и утверждает представленный план дипломной работы;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осуществляет текущий и промежуточный контроль за ходом работы;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осуществляет научное редактирование отдельных частей работы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 мере их написания дипломником и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вычитывает дипломную  работу в целом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мере ее представления;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дает разрешение на предзащиту и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несет совместную со студентом ответственность за представленную работу на ГИА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ведет работу по подбору  рецензента;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участвует в предзащите дипломной работы;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дает отзыв на выполненную дипломную работу и рекомендует ее к защите;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имеет право выступать  на защите дипломной работы, высказывая свое  мнение о дипломной работе и дипломнике.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94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6173" y="406107"/>
            <a:ext cx="8610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Объект исследования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роль медицинской сестры в профилактике рака молочной железы.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 исследования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деятельность медицинской сестры в профилактике рака молочной железы.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1115" y="471993"/>
            <a:ext cx="792267" cy="5911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19418" y="2554741"/>
            <a:ext cx="790205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5764306" y="2117955"/>
            <a:ext cx="60960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Цель: изучение роли медицинской сестры в профилактике рака молочной железы.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6" descr="Зеленый круг с векторной иллюстрацией с галочкой на белом фоне — Векторное  изображение © kyryloff #31939185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4" t="16340" r="18529" b="20915"/>
          <a:stretch/>
        </p:blipFill>
        <p:spPr bwMode="auto">
          <a:xfrm>
            <a:off x="189186" y="3050551"/>
            <a:ext cx="763940" cy="7639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59857" y="3476035"/>
            <a:ext cx="73100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исследования: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профессиональная деятельность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медицинской сестры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роль медицинской сестры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оказании профилактической помощи пациентам с раком молочной железы.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53126" y="5801896"/>
            <a:ext cx="639415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 исследования тесно связан с целью исследования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21815" y="3501148"/>
            <a:ext cx="189686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исследуется?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76642" y="4295529"/>
            <a:ext cx="398033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свойства, стороны, аспекты объекта исследуются?</a:t>
            </a:r>
          </a:p>
        </p:txBody>
      </p:sp>
    </p:spTree>
    <p:extLst>
      <p:ext uri="{BB962C8B-B14F-4D97-AF65-F5344CB8AC3E}">
        <p14:creationId xmlns:p14="http://schemas.microsoft.com/office/powerpoint/2010/main" val="2528519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6173" y="406107"/>
            <a:ext cx="86106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Объект исследования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поведение посетителей аптеки</a:t>
            </a:r>
          </a:p>
          <a:p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исследования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 посетитель аптеки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1115" y="471993"/>
            <a:ext cx="792267" cy="5911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19418" y="2554741"/>
            <a:ext cx="790205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5764306" y="2117955"/>
            <a:ext cx="60960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потребительского поведения посетителей аптеки, влияющего на процессы принятия решений при выборе товаров и услуг</a:t>
            </a:r>
          </a:p>
        </p:txBody>
      </p:sp>
      <p:pic>
        <p:nvPicPr>
          <p:cNvPr id="6" name="Picture 6" descr="Зеленый круг с векторной иллюстрацией с галочкой на белом фоне — Векторное  изображение © kyryloff #31939185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4" t="16340" r="18529" b="20915"/>
          <a:stretch/>
        </p:blipFill>
        <p:spPr bwMode="auto">
          <a:xfrm>
            <a:off x="189186" y="3050551"/>
            <a:ext cx="763940" cy="7639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59857" y="3476035"/>
            <a:ext cx="73100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исследования: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посетители аптеки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потребительское поведение посетителей аптеки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76642" y="4295529"/>
            <a:ext cx="398033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свойства, стороны, аспекты объекта исследуются?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221815" y="3501148"/>
            <a:ext cx="189686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исследуется?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53126" y="5801896"/>
            <a:ext cx="636207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 исследования тесно связан с целью исследования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8366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049954065"/>
              </p:ext>
            </p:extLst>
          </p:nvPr>
        </p:nvGraphicFramePr>
        <p:xfrm>
          <a:off x="1519519" y="70562"/>
          <a:ext cx="10152528" cy="5792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21024" y="167680"/>
            <a:ext cx="283733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универсальные для всех отраслей знания.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8089" y="5934670"/>
            <a:ext cx="642769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применяемые в определенных сферах науки.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 иммунологические исследования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иммунохемилюминесцентный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анализ)</a:t>
            </a:r>
          </a:p>
        </p:txBody>
      </p:sp>
    </p:spTree>
    <p:extLst>
      <p:ext uri="{BB962C8B-B14F-4D97-AF65-F5344CB8AC3E}">
        <p14:creationId xmlns:p14="http://schemas.microsoft.com/office/powerpoint/2010/main" val="38276194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411085"/>
            <a:ext cx="1132690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ЗНАЧИМОСТ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 результатов исследования может заключаться в возможности:</a:t>
            </a:r>
          </a:p>
          <a:p>
            <a:pPr algn="ctr"/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8892" y="1036128"/>
            <a:ext cx="4052049" cy="21698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на их основе той или иной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практической проблемы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конкретной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лечебно-профилактической организации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здравоохранения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целом.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88891" y="4246761"/>
            <a:ext cx="4052049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полученных данных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сформулированных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подготовки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 или иных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 descr="https://present5.com/presentation/9fcf793f341050ade2c0857289d89e70/image-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011" y="941999"/>
            <a:ext cx="4876801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5378824" y="1788459"/>
            <a:ext cx="914400" cy="739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5378824" y="4921624"/>
            <a:ext cx="914400" cy="739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s://pkzsk.info/wp-content/uploads/2019/06/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011" y="4216114"/>
            <a:ext cx="5300109" cy="172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7356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313899" y="928048"/>
            <a:ext cx="790205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452283" y="266031"/>
            <a:ext cx="7542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Теоретическая и практическая часть работы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14450" y="1237129"/>
            <a:ext cx="537955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Названия глав и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подглав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должны повторяться!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206" y="2276049"/>
            <a:ext cx="792267" cy="5911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Зеленый круг с векторной иллюстрацией с галочкой на белом фоне — Векторное  изображение © kyryloff #31939185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4" t="16340" r="18529" b="20915"/>
          <a:stretch/>
        </p:blipFill>
        <p:spPr bwMode="auto">
          <a:xfrm>
            <a:off x="261718" y="4405997"/>
            <a:ext cx="763940" cy="7639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643688" y="4179509"/>
            <a:ext cx="790205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53985" y="2864253"/>
            <a:ext cx="86106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ГЛАВА 1. ТЕОРЕТИЧЕСКАЯ ЧАСТЬ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ГЛАВА 2. ПРАКТИЧЕСКАЯ ЧАСТЬ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314450" y="1906717"/>
            <a:ext cx="537955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 внимание на названия глав!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53985" y="4830896"/>
            <a:ext cx="8610600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ГЛАВА 1. ТЕОРЕТИЧЕСКИЕ ОСНОВЫ РАЗВИТИЯ И ЛАБОРАТОРНАЯ ДИАГНОСТИКА ПАТОЛОГИЙ ЩИТОВИДНОЙ ЖЕЛЕЗЫ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АНАЛИЗ ПОКАЗАТЕЛЕЙ ОПРЕДЕЛЕНИЯ ГОРМОНОВ ЩИТОВИДНОЙ ЖЕЛЕЗЫ</a:t>
            </a:r>
          </a:p>
        </p:txBody>
      </p:sp>
    </p:spTree>
    <p:extLst>
      <p:ext uri="{BB962C8B-B14F-4D97-AF65-F5344CB8AC3E}">
        <p14:creationId xmlns:p14="http://schemas.microsoft.com/office/powerpoint/2010/main" val="6352140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313899" y="928048"/>
            <a:ext cx="790205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452283" y="266031"/>
            <a:ext cx="7542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Теоретическая и практическая часть работы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4436" y="1237129"/>
            <a:ext cx="4491318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Теоретическая часть перегружена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подглавами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часть по содержанию небольшая, 1-2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подглавы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представленных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 и графиков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перегружены большим количеством перечислений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Отсутствуют выводы по главам</a:t>
            </a:r>
          </a:p>
        </p:txBody>
      </p:sp>
      <p:sp>
        <p:nvSpPr>
          <p:cNvPr id="5" name="Стрелка вниз 4"/>
          <p:cNvSpPr/>
          <p:nvPr/>
        </p:nvSpPr>
        <p:spPr>
          <a:xfrm rot="16200000">
            <a:off x="5317844" y="1969261"/>
            <a:ext cx="497541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494929" y="1240487"/>
            <a:ext cx="532503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Объединять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подглавы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теоретической части под один заголовок, сокращая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подглавы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4436" y="5079314"/>
            <a:ext cx="11295529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В конце каждой главы обязательно формулируется вывод! </a:t>
            </a:r>
          </a:p>
          <a:p>
            <a:pPr algn="just"/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</a:rPr>
              <a:t>(«Таким образом,.. Можно сделать заключение, что… В итоге можно прийти к выводу…»)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94927" y="2125503"/>
            <a:ext cx="532503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практическую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часть, в том числе 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подробного анализа таблиц и графиков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94926" y="3035176"/>
            <a:ext cx="532503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перечисления в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меру!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2985247" y="4147640"/>
            <a:ext cx="605118" cy="74407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1821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8183" t="18797" r="29091" b="4897"/>
          <a:stretch/>
        </p:blipFill>
        <p:spPr>
          <a:xfrm>
            <a:off x="1105469" y="341193"/>
            <a:ext cx="8843749" cy="604865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05469" y="2598821"/>
            <a:ext cx="8843749" cy="20213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0211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044153"/>
              </p:ext>
            </p:extLst>
          </p:nvPr>
        </p:nvGraphicFramePr>
        <p:xfrm>
          <a:off x="1452283" y="1487254"/>
          <a:ext cx="8129674" cy="22082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45098">
                  <a:extLst>
                    <a:ext uri="{9D8B030D-6E8A-4147-A177-3AD203B41FA5}">
                      <a16:colId xmlns:a16="http://schemas.microsoft.com/office/drawing/2014/main" xmlns="" val="3750980155"/>
                    </a:ext>
                  </a:extLst>
                </a:gridCol>
                <a:gridCol w="5184576">
                  <a:extLst>
                    <a:ext uri="{9D8B030D-6E8A-4147-A177-3AD203B41FA5}">
                      <a16:colId xmlns:a16="http://schemas.microsoft.com/office/drawing/2014/main" xmlns="" val="9173160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3835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аптеки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3835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</a:t>
                      </a:r>
                      <a:r>
                        <a:rPr lang="ru-RU" sz="1800" b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содержания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лекарственных препаратов, </a:t>
                      </a:r>
                      <a:r>
                        <a:rPr lang="ru-RU" sz="1800" b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содержащих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фенольную </a:t>
                      </a:r>
                      <a:r>
                        <a:rPr lang="ru-RU" sz="1800" b="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функциональную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группу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622898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3835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«СИА»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3835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800" b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b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6696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3835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«Губернские аптеки» № 323 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3835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ru-RU" sz="1800" b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b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412089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3835" algn="l"/>
                        </a:tabLs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«Губернские аптеки» № 200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3835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800" b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b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86147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3835" algn="l"/>
                        </a:tabLs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«Губернские аптеки» № 4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3835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ru-RU" sz="1800" b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b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4919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3835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«Мелодия здоровья»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3835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800" b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b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0568707"/>
                  </a:ext>
                </a:extLst>
              </a:tr>
            </a:tbl>
          </a:graphicData>
        </a:graphic>
      </p:graphicFrame>
      <p:sp>
        <p:nvSpPr>
          <p:cNvPr id="5" name="AutoShape 2" descr="Знак запрета — Википедия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Иконка удаления »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572" y="1261194"/>
            <a:ext cx="792267" cy="5911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481902"/>
              </p:ext>
            </p:extLst>
          </p:nvPr>
        </p:nvGraphicFramePr>
        <p:xfrm>
          <a:off x="1277471" y="4712740"/>
          <a:ext cx="8135689" cy="22082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06019">
                  <a:extLst>
                    <a:ext uri="{9D8B030D-6E8A-4147-A177-3AD203B41FA5}">
                      <a16:colId xmlns:a16="http://schemas.microsoft.com/office/drawing/2014/main" xmlns="" val="4060088672"/>
                    </a:ext>
                  </a:extLst>
                </a:gridCol>
                <a:gridCol w="4929670">
                  <a:extLst>
                    <a:ext uri="{9D8B030D-6E8A-4147-A177-3AD203B41FA5}">
                      <a16:colId xmlns:a16="http://schemas.microsoft.com/office/drawing/2014/main" xmlns="" val="13186542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3835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Название аптеки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3835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лекарственных препаратов, содержащих фенольную группу, %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805541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3835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«СИА»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3835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b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23879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3835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«Губернские аптеки» № 323 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3835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800" b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83236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3835" algn="l"/>
                        </a:tabLs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«Губернские аптеки» № 200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3835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 b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62143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3835" algn="l"/>
                        </a:tabLs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«Губернские аптеки» № 4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3835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800" b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207835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3835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«Мелодия здоровья»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3835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b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3120905"/>
                  </a:ext>
                </a:extLst>
              </a:tr>
            </a:tbl>
          </a:graphicData>
        </a:graphic>
      </p:graphicFrame>
      <p:pic>
        <p:nvPicPr>
          <p:cNvPr id="5126" name="Picture 6" descr="Зеленый круг с векторной иллюстрацией с галочкой на белом фоне — Векторное  изображение © kyryloff #31939185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4" t="16340" r="18529" b="20915"/>
          <a:stretch/>
        </p:blipFill>
        <p:spPr bwMode="auto">
          <a:xfrm>
            <a:off x="245360" y="3603887"/>
            <a:ext cx="763940" cy="7639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077840" y="3985857"/>
            <a:ext cx="794981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15973" y="901154"/>
            <a:ext cx="790205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687232" y="370716"/>
            <a:ext cx="7542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таблиц, схем и диаграмм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52283" y="1035816"/>
            <a:ext cx="7368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1. Содержание лекарственных препаратов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7839" y="4085565"/>
            <a:ext cx="10623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1 – Ассортимент лекарственных препаратов, содержащих фенольную группу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аптеках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г.Красноярска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май 2020 г.</a:t>
            </a:r>
          </a:p>
        </p:txBody>
      </p:sp>
    </p:spTree>
    <p:extLst>
      <p:ext uri="{BB962C8B-B14F-4D97-AF65-F5344CB8AC3E}">
        <p14:creationId xmlns:p14="http://schemas.microsoft.com/office/powerpoint/2010/main" val="36191657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3" name="Объект 1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1564198"/>
              </p:ext>
            </p:extLst>
          </p:nvPr>
        </p:nvGraphicFramePr>
        <p:xfrm>
          <a:off x="2581835" y="228600"/>
          <a:ext cx="4299585" cy="2144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2898265" y="2388276"/>
            <a:ext cx="31977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Рисунок 1 –Заболеваемость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0219" y="286871"/>
            <a:ext cx="792267" cy="5911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6" descr="Зеленый круг с векторной иллюстрацией с галочкой на белом фоне — Векторное  изображение © kyryloff #31939185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4" t="16340" r="18529" b="20915"/>
          <a:stretch/>
        </p:blipFill>
        <p:spPr bwMode="auto">
          <a:xfrm>
            <a:off x="130843" y="3388734"/>
            <a:ext cx="763940" cy="7639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Прямая соединительная линия 26"/>
          <p:cNvCxnSpPr/>
          <p:nvPr/>
        </p:nvCxnSpPr>
        <p:spPr>
          <a:xfrm>
            <a:off x="1048944" y="3603887"/>
            <a:ext cx="794981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Объект 1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3584417"/>
              </p:ext>
            </p:extLst>
          </p:nvPr>
        </p:nvGraphicFramePr>
        <p:xfrm>
          <a:off x="2398059" y="3966737"/>
          <a:ext cx="4299585" cy="2144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835647" y="6069773"/>
            <a:ext cx="83635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Рисунок 1 –Доля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аболевших гриппом в</a:t>
            </a:r>
            <a:r>
              <a:rPr kumimoji="0" lang="ru-RU" altLang="ru-RU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cap="none" normalizeH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г.Красноярске</a:t>
            </a:r>
            <a:r>
              <a:rPr kumimoji="0" lang="ru-RU" altLang="ru-RU" sz="2000" b="0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март-апрель 2020 г.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7231044" y="2202736"/>
            <a:ext cx="4583203" cy="255454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Конкретизировать названия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 и графиков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Доля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(удельный вес, структура) з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аболевших (заболеваемости)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ЧЕМ?</a:t>
            </a:r>
            <a:r>
              <a:rPr kumimoji="0" lang="ru-RU" altLang="ru-RU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ГДЕ? КОГДА?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000" b="1" baseline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b="1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графике должны быть подписи данных, легенда, подписи осей</a:t>
            </a:r>
            <a:endParaRPr kumimoji="0" lang="ru-RU" altLang="ru-RU" sz="20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3880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313899" y="928048"/>
            <a:ext cx="790205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501622" y="239137"/>
            <a:ext cx="5390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9722" y="1269045"/>
            <a:ext cx="1152780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Структура заключения: 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−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вводная часть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содержит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несколько предложений вступительной части, введению в проблему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 которой вы посвятили свою работу. 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−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основная часть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заключения содержит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выводы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 результаты, итоги исследования. Излагайте выводы последовательно, придерживаясь структуры основной части дипломной работы. Логично будет смотреться изложение выводов согласно задачам, поставленным во введении. 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−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заключительная часть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посвящена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подтверждению практической ценности работы, приводятся рекомендации по совершенствованию объекта изучения, возможности внедрения в практику наработок. </a:t>
            </a:r>
          </a:p>
          <a:p>
            <a:pPr algn="just"/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Выводы должны отвечать цели и задачам исследования, а рекомендации должны соотноситься с выводами. </a:t>
            </a:r>
          </a:p>
          <a:p>
            <a:pPr algn="just"/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Выводы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нумеруются арабскими цифрами. 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Объем заключения 1-2 страницы. Выводы формулируются по количеству и в соответствии с задачами (3-4 вывода). </a:t>
            </a:r>
          </a:p>
        </p:txBody>
      </p:sp>
    </p:spTree>
    <p:extLst>
      <p:ext uri="{BB962C8B-B14F-4D97-AF65-F5344CB8AC3E}">
        <p14:creationId xmlns:p14="http://schemas.microsoft.com/office/powerpoint/2010/main" val="2118835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305" y="123079"/>
            <a:ext cx="7476565" cy="10955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 документы  ФК по процедуре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нормоконтроля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оформления ВКР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Положение «О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нормоконтроле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приказ №232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ф-орг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от 17.12.2019 г.</a:t>
            </a:r>
          </a:p>
          <a:p>
            <a:pPr marL="514350" indent="-514350" algn="just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Положение о требованиях к оформлению ВКР по программам подготовки специалистов среднего звена приказ №232 ф-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от 17.12.2019 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презентационных материалов к защите выпускной квалификационной работы : методические рекомендации для студентов III - IV курса, обучающихся по программам подготовки специалистов среднего звена / сост. Е. П. Клобертанц, Е. Н.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Казакова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Дмитрий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4825" y="167"/>
            <a:ext cx="4067175" cy="1123950"/>
          </a:xfrm>
          <a:prstGeom prst="rect">
            <a:avLst/>
          </a:prstGeom>
          <a:noFill/>
        </p:spPr>
      </p:pic>
      <p:pic>
        <p:nvPicPr>
          <p:cNvPr id="1026" name="Picture 2" descr="https://xn--80aabztdfci5b9g.xn--p1ai/files/all/FUHh97666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04" y="4477869"/>
            <a:ext cx="1194792" cy="106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86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l="27418" t="27920" r="22074" b="21652"/>
          <a:stretch>
            <a:fillRect/>
          </a:stretch>
        </p:blipFill>
        <p:spPr bwMode="auto">
          <a:xfrm>
            <a:off x="2159876" y="677918"/>
            <a:ext cx="8182303" cy="5234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2125" y="225770"/>
            <a:ext cx="792267" cy="5911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96610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125" y="225770"/>
            <a:ext cx="792267" cy="5911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l="32171" t="30731" r="26074" b="11022"/>
          <a:stretch/>
        </p:blipFill>
        <p:spPr>
          <a:xfrm>
            <a:off x="1250576" y="376518"/>
            <a:ext cx="8208559" cy="628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00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Зеленый круг с векторной иллюстрацией с галочкой на белом фоне — Векторное  изображение © kyryloff #31939185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4" t="16340" r="18529" b="20915"/>
          <a:stretch/>
        </p:blipFill>
        <p:spPr bwMode="auto">
          <a:xfrm>
            <a:off x="547702" y="322805"/>
            <a:ext cx="763940" cy="7639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l="30992" t="23125" r="26103" b="9588"/>
          <a:stretch/>
        </p:blipFill>
        <p:spPr>
          <a:xfrm>
            <a:off x="1134221" y="0"/>
            <a:ext cx="7522343" cy="6632812"/>
          </a:xfrm>
          <a:prstGeom prst="rect">
            <a:avLst/>
          </a:prstGeom>
        </p:spPr>
      </p:pic>
      <p:sp>
        <p:nvSpPr>
          <p:cNvPr id="4" name="Правая фигурная скобка 3"/>
          <p:cNvSpPr/>
          <p:nvPr/>
        </p:nvSpPr>
        <p:spPr>
          <a:xfrm>
            <a:off x="8320190" y="498786"/>
            <a:ext cx="968189" cy="310627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036424" y="1086745"/>
            <a:ext cx="30181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</a:rPr>
              <a:t>вводная часть, введению в проблему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, которой вы посвятили свою работу. </a:t>
            </a:r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8274894" y="3860511"/>
            <a:ext cx="968189" cy="251299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288379" y="4243744"/>
            <a:ext cx="27261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</a:rPr>
              <a:t>основная часть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заключения содержит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</a:rPr>
              <a:t>выводы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74914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rcRect l="27795" t="24301" r="21139" b="12335"/>
          <a:stretch/>
        </p:blipFill>
        <p:spPr>
          <a:xfrm>
            <a:off x="265401" y="404608"/>
            <a:ext cx="8363855" cy="5834828"/>
          </a:xfrm>
          <a:prstGeom prst="rect">
            <a:avLst/>
          </a:prstGeom>
        </p:spPr>
      </p:pic>
      <p:sp>
        <p:nvSpPr>
          <p:cNvPr id="2" name="Правая фигурная скобка 1"/>
          <p:cNvSpPr/>
          <p:nvPr/>
        </p:nvSpPr>
        <p:spPr>
          <a:xfrm>
            <a:off x="8252954" y="2743472"/>
            <a:ext cx="968189" cy="349596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073226" y="2845249"/>
            <a:ext cx="27261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Заключительная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</a:rPr>
              <a:t>часть </a:t>
            </a:r>
            <a:r>
              <a:rPr lang="ru-RU" dirty="0" smtClean="0">
                <a:latin typeface="Times New Roman" panose="02020603050405020304" pitchFamily="18" charset="0"/>
              </a:rPr>
              <a:t>подтверждение </a:t>
            </a:r>
            <a:r>
              <a:rPr lang="ru-RU" dirty="0">
                <a:latin typeface="Times New Roman" panose="02020603050405020304" pitchFamily="18" charset="0"/>
              </a:rPr>
              <a:t>практической ценности работы, приводятся рекомендации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96610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6577" y="205682"/>
            <a:ext cx="5390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86252" y="979476"/>
            <a:ext cx="769151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подзаголовков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Неправильное оформление подписей у таблиц и иллюстраций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6252" y="4454135"/>
            <a:ext cx="8135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А. 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Ассортимент лекарственных препаратов, содержащих фенольную группу в аптеках г. Красноярска,  май 2020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549546"/>
              </p:ext>
            </p:extLst>
          </p:nvPr>
        </p:nvGraphicFramePr>
        <p:xfrm>
          <a:off x="986252" y="5468516"/>
          <a:ext cx="8135689" cy="12618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06019">
                  <a:extLst>
                    <a:ext uri="{9D8B030D-6E8A-4147-A177-3AD203B41FA5}">
                      <a16:colId xmlns:a16="http://schemas.microsoft.com/office/drawing/2014/main" xmlns="" val="4060088672"/>
                    </a:ext>
                  </a:extLst>
                </a:gridCol>
                <a:gridCol w="4929670">
                  <a:extLst>
                    <a:ext uri="{9D8B030D-6E8A-4147-A177-3AD203B41FA5}">
                      <a16:colId xmlns:a16="http://schemas.microsoft.com/office/drawing/2014/main" xmlns="" val="13186542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3835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Название аптеки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3835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лекарственных препаратов, содержащих фенольную группу, %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805541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3835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«СИА»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3835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b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23879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3835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«Губернские аптеки» № 323 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3835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800" b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8323647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228" y="1514255"/>
            <a:ext cx="792267" cy="5911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986252" y="1809832"/>
            <a:ext cx="8135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Ассортимент лекарственных препаратов, содержащих фенольную группу в аптеках г. Красноярска,  май 2020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595532"/>
              </p:ext>
            </p:extLst>
          </p:nvPr>
        </p:nvGraphicFramePr>
        <p:xfrm>
          <a:off x="986252" y="2824213"/>
          <a:ext cx="8135689" cy="12618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06019">
                  <a:extLst>
                    <a:ext uri="{9D8B030D-6E8A-4147-A177-3AD203B41FA5}">
                      <a16:colId xmlns:a16="http://schemas.microsoft.com/office/drawing/2014/main" xmlns="" val="4060088672"/>
                    </a:ext>
                  </a:extLst>
                </a:gridCol>
                <a:gridCol w="4929670">
                  <a:extLst>
                    <a:ext uri="{9D8B030D-6E8A-4147-A177-3AD203B41FA5}">
                      <a16:colId xmlns:a16="http://schemas.microsoft.com/office/drawing/2014/main" xmlns="" val="13186542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3835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Название аптеки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3835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лекарственных препаратов, содержащих фенольную группу, %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805541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3835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«СИА»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3835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b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23879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3835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«Губернские аптеки» № 323 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3835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800" b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8323647"/>
                  </a:ext>
                </a:extLst>
              </a:tr>
            </a:tbl>
          </a:graphicData>
        </a:graphic>
      </p:graphicFrame>
      <p:pic>
        <p:nvPicPr>
          <p:cNvPr id="11" name="Picture 6" descr="Зеленый круг с векторной иллюстрацией с галочкой на белом фоне — Векторное  изображение © kyryloff #31939185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4" t="16340" r="18529" b="20915"/>
          <a:stretch/>
        </p:blipFill>
        <p:spPr bwMode="auto">
          <a:xfrm>
            <a:off x="0" y="4511882"/>
            <a:ext cx="763940" cy="7639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490362" y="4416481"/>
            <a:ext cx="1057869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1383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3750809"/>
              </p:ext>
            </p:extLst>
          </p:nvPr>
        </p:nvGraphicFramePr>
        <p:xfrm>
          <a:off x="2293813" y="1068606"/>
          <a:ext cx="4299585" cy="2144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978796" y="3057669"/>
            <a:ext cx="85461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Рисунок Б.1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–Доля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аболевших гриппом в</a:t>
            </a:r>
            <a:r>
              <a:rPr kumimoji="0" lang="ru-RU" altLang="ru-RU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г.Красноярске</a:t>
            </a:r>
            <a:r>
              <a:rPr kumimoji="0" lang="ru-RU" altLang="ru-RU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март-апрель 2020 г.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1621" y="78369"/>
            <a:ext cx="5390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Б</a:t>
            </a:r>
          </a:p>
        </p:txBody>
      </p:sp>
      <p:pic>
        <p:nvPicPr>
          <p:cNvPr id="5" name="Picture 6" descr="Зеленый круг с векторной иллюстрацией с галочкой на белом фоне — Векторное  изображение © kyryloff #31939185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4" t="16340" r="18529" b="20915"/>
          <a:stretch/>
        </p:blipFill>
        <p:spPr bwMode="auto">
          <a:xfrm>
            <a:off x="214856" y="304666"/>
            <a:ext cx="763940" cy="7639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/>
          <a:srcRect l="13934" t="55099" r="12830" b="8515"/>
          <a:stretch/>
        </p:blipFill>
        <p:spPr>
          <a:xfrm>
            <a:off x="381237" y="4196069"/>
            <a:ext cx="8726062" cy="2437457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1552" y="3757318"/>
            <a:ext cx="975100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Таблица Б. 1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 Результаты</a:t>
            </a:r>
            <a:r>
              <a:rPr kumimoji="0" lang="ru-RU" altLang="ru-RU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исследования пациентов ООО «ЦЛТ АБВ»,  1 месяц 2020 г.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3753" y="584401"/>
            <a:ext cx="9317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исследований</a:t>
            </a:r>
          </a:p>
        </p:txBody>
      </p:sp>
    </p:spTree>
    <p:extLst>
      <p:ext uri="{BB962C8B-B14F-4D97-AF65-F5344CB8AC3E}">
        <p14:creationId xmlns:p14="http://schemas.microsoft.com/office/powerpoint/2010/main" val="12019576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35478" y="364657"/>
            <a:ext cx="4093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</a:rPr>
              <a:t>Список использованных источников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4925" y="867602"/>
            <a:ext cx="111593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В список вносят все библиографические источники, на которые сделаны ссылки в тексте или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положениях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[1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]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9295" y="1453824"/>
            <a:ext cx="1058611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официальные документы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(законы, постановления, указы и т. д.), которые располагаются по юридической силе.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7063" y="1327582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/>
          <a:srcRect l="12588" t="27105" r="28042" b="10886"/>
          <a:stretch/>
        </p:blipFill>
        <p:spPr>
          <a:xfrm>
            <a:off x="1119117" y="2321931"/>
            <a:ext cx="7724632" cy="45360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86652" y="2499352"/>
            <a:ext cx="6073252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Расположение внутри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равных по юридической силе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по дате принятия, </a:t>
            </a:r>
            <a:endParaRPr lang="ru-R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обратной хронологии (от последнего года к предыдущим)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11236" y="4128300"/>
            <a:ext cx="279611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В</a:t>
            </a:r>
          </a:p>
        </p:txBody>
      </p:sp>
    </p:spTree>
    <p:extLst>
      <p:ext uri="{BB962C8B-B14F-4D97-AF65-F5344CB8AC3E}">
        <p14:creationId xmlns:p14="http://schemas.microsoft.com/office/powerpoint/2010/main" val="25876362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0679" y="1117284"/>
            <a:ext cx="1084542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Вся остальная литература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: книги, статьи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электронные </a:t>
            </a:r>
            <a:r>
              <a:rPr lang="ru-RU" smtClean="0">
                <a:solidFill>
                  <a:srgbClr val="000000"/>
                </a:solidFill>
                <a:latin typeface="Times New Roman" panose="02020603050405020304" pitchFamily="18" charset="0"/>
              </a:rPr>
              <a:t>издания оформляются 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по алфавиту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9075" y="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0679" y="2186381"/>
            <a:ext cx="10913662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В дипломной работе следует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</a:rPr>
              <a:t>использовать актуальные литературные источники за последние 5 лет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Можно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включать и более старую литературу (но не более 10 лет), если новые издания или статьи по теме не были опубликованы.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72951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Зеленый круг с векторной иллюстрацией с галочкой на белом фоне — Векторное  изображение © kyryloff #31939185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4" t="16340" r="18529" b="20915"/>
          <a:stretch/>
        </p:blipFill>
        <p:spPr bwMode="auto">
          <a:xfrm>
            <a:off x="119322" y="168189"/>
            <a:ext cx="763940" cy="7639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авая фигурная скобка 3"/>
          <p:cNvSpPr/>
          <p:nvPr/>
        </p:nvSpPr>
        <p:spPr>
          <a:xfrm>
            <a:off x="8457841" y="596771"/>
            <a:ext cx="968189" cy="387664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8457840" y="4769521"/>
            <a:ext cx="968189" cy="208847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426030" y="932129"/>
            <a:ext cx="24864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Официальные документы</a:t>
            </a:r>
          </a:p>
          <a:p>
            <a:pPr algn="just"/>
            <a:endParaRPr lang="ru-RU" dirty="0" smtClean="0">
              <a:latin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</a:rPr>
              <a:t>Располагаются по хронологии по дате принятия внутри равных по юридической силе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426030" y="5065628"/>
            <a:ext cx="2486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Вся остальная литература</a:t>
            </a:r>
          </a:p>
          <a:p>
            <a:pPr algn="just"/>
            <a:endParaRPr lang="ru-RU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</a:rPr>
              <a:t>В алфавитном порядке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28444" t="13064" r="26132" b="8408"/>
          <a:stretch/>
        </p:blipFill>
        <p:spPr>
          <a:xfrm>
            <a:off x="1851450" y="596771"/>
            <a:ext cx="6441841" cy="626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47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2540" y="365125"/>
            <a:ext cx="9881260" cy="65615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термины и определения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36270" y="1211283"/>
            <a:ext cx="10937174" cy="4965680"/>
          </a:xfrm>
        </p:spPr>
        <p:txBody>
          <a:bodyPr/>
          <a:lstStyle/>
          <a:p>
            <a:pPr algn="just">
              <a:buNone/>
            </a:pP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Нормоконтроль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процедура контроля выполнения выпускной квалификационной работы в соответствии с нормами, требованиями и правилами установленными нормативными документами.</a:t>
            </a:r>
          </a:p>
          <a:p>
            <a:pPr algn="just">
              <a:buNone/>
            </a:pPr>
            <a:r>
              <a:rPr lang="ru-RU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Нормоконтролер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лицо, уполномоченное проводить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нормоконтроль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Выпускная квалификационная работа (ВКР)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обязательный вид аттестационных испытаний выпускников, завершающих обучение по основной профессиональной образовательной программе среднего профессионального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164652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900" y="365125"/>
            <a:ext cx="10070277" cy="78678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нормоконтроля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09452" y="1338736"/>
            <a:ext cx="10515600" cy="4646427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Основная цель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повышение качества исполнения и оформления ВКР.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marL="514350" indent="-514350" algn="just">
              <a:lnSpc>
                <a:spcPct val="110000"/>
              </a:lnSpc>
              <a:spcBef>
                <a:spcPts val="0"/>
              </a:spcBef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соблюдение в ВКР норм, требований и правил, установленных в государственных стандартах, внутренних стандартах ФК ФГБОУ ВО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КрасГМУ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требованиях к оформлению ВКР;</a:t>
            </a:r>
          </a:p>
          <a:p>
            <a:pPr marL="514350" indent="-514350" algn="just">
              <a:lnSpc>
                <a:spcPct val="110000"/>
              </a:lnSpc>
              <a:spcBef>
                <a:spcPts val="0"/>
              </a:spcBef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достижение единообразия в оформлении ВКР;</a:t>
            </a:r>
          </a:p>
          <a:p>
            <a:pPr marL="514350" indent="-514350" algn="just">
              <a:lnSpc>
                <a:spcPct val="110000"/>
              </a:lnSpc>
              <a:spcBef>
                <a:spcPts val="0"/>
              </a:spcBef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Учет и анализ выявленных при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нормоконтроле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ошибок и информирование разработчиков и руководителей ВКР о качестве предъявляемой ими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нормоконтроль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ВКР.</a:t>
            </a:r>
          </a:p>
          <a:p>
            <a:pPr marL="514350" indent="-514350"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73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28707" t="52006" r="23043" b="33255"/>
          <a:stretch/>
        </p:blipFill>
        <p:spPr>
          <a:xfrm>
            <a:off x="531524" y="610102"/>
            <a:ext cx="9456684" cy="1561162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729151" y="1181535"/>
            <a:ext cx="5390866" cy="545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/>
          <p:nvPr/>
        </p:nvPicPr>
        <p:blipFill>
          <a:blip r:embed="rId3" cstate="print"/>
          <a:srcRect l="24212" t="36752" r="19508" b="23647"/>
          <a:stretch>
            <a:fillRect/>
          </a:stretch>
        </p:blipFill>
        <p:spPr bwMode="auto">
          <a:xfrm>
            <a:off x="729151" y="2742697"/>
            <a:ext cx="8668987" cy="377635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535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26644" t="59282" r="21749" b="10494"/>
          <a:stretch/>
        </p:blipFill>
        <p:spPr>
          <a:xfrm>
            <a:off x="512196" y="636859"/>
            <a:ext cx="11025373" cy="3630306"/>
          </a:xfrm>
          <a:prstGeom prst="rect">
            <a:avLst/>
          </a:prstGeom>
          <a:ln>
            <a:solidFill>
              <a:srgbClr val="C00000"/>
            </a:solidFill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 flipV="1">
            <a:off x="1479176" y="3644153"/>
            <a:ext cx="9453283" cy="941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959223" y="1653988"/>
            <a:ext cx="9677401" cy="11205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6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044555443"/>
              </p:ext>
            </p:extLst>
          </p:nvPr>
        </p:nvGraphicFramePr>
        <p:xfrm>
          <a:off x="2018352" y="22834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584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67395516"/>
              </p:ext>
            </p:extLst>
          </p:nvPr>
        </p:nvGraphicFramePr>
        <p:xfrm>
          <a:off x="627017" y="374344"/>
          <a:ext cx="11051177" cy="6483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47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</TotalTime>
  <Words>1979</Words>
  <Application>Microsoft Office PowerPoint</Application>
  <PresentationFormat>Широкоэкранный</PresentationFormat>
  <Paragraphs>312</Paragraphs>
  <Slides>38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Презентация PowerPoint</vt:lpstr>
      <vt:lpstr>  Нормативно-правовые документы  ФК по процедуре нормоконтроля и оформления ВКР </vt:lpstr>
      <vt:lpstr>Основные термины и определения</vt:lpstr>
      <vt:lpstr>Цели и задачи нормоконтроля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 содержания из ВКР 2020 г.</vt:lpstr>
      <vt:lpstr>Презентация PowerPoint</vt:lpstr>
      <vt:lpstr>Презентация PowerPoint</vt:lpstr>
      <vt:lpstr>Презентация PowerPoint</vt:lpstr>
      <vt:lpstr>Презентация PowerPoint</vt:lpstr>
      <vt:lpstr> ПРИМЕР ОФОРМЛЕНИЯ ЗАДАЧ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</dc:title>
  <dc:creator>Клобертанц Елена Павловна</dc:creator>
  <cp:lastModifiedBy>Елена</cp:lastModifiedBy>
  <cp:revision>60</cp:revision>
  <dcterms:created xsi:type="dcterms:W3CDTF">2020-10-19T03:39:28Z</dcterms:created>
  <dcterms:modified xsi:type="dcterms:W3CDTF">2021-05-24T11:25:47Z</dcterms:modified>
</cp:coreProperties>
</file>