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58" r:id="rId5"/>
    <p:sldId id="263" r:id="rId6"/>
    <p:sldId id="261" r:id="rId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28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8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7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2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6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4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77BD-7AB8-46B9-AAE7-B33CFE6D5717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602C-0322-4B52-99C9-5D5A71812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919288" y="3254376"/>
            <a:ext cx="842486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Кандидаты на премию Ученого Совета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КрасГМУ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им. Проф. В. Ф.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Войно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 - </a:t>
            </a:r>
            <a:r>
              <a:rPr lang="ru-RU" altLang="ru-RU" sz="3600" b="1" dirty="0" err="1" smtClean="0">
                <a:solidFill>
                  <a:srgbClr val="C00000"/>
                </a:solidFill>
              </a:rPr>
              <a:t>Ясенецкого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9650" y="5348289"/>
            <a:ext cx="7704138" cy="11763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Малаший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Екатерина Александровна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Ординатор кафедры лор – болезней с курсом ПО 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председатель Совета Обучающихся КрасГМУ им. проф. В.Ф. Войно-Ясенецкого</a:t>
            </a:r>
          </a:p>
        </p:txBody>
      </p:sp>
      <p:pic>
        <p:nvPicPr>
          <p:cNvPr id="5124" name="Picture 2" descr="C:\Users\Lenko\Desktop\1393215536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11150"/>
            <a:ext cx="26638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3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9620" y="0"/>
            <a:ext cx="10515600" cy="58356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Кандидатуры, выдвинутые на конкурс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368865"/>
              </p:ext>
            </p:extLst>
          </p:nvPr>
        </p:nvGraphicFramePr>
        <p:xfrm>
          <a:off x="251459" y="754698"/>
          <a:ext cx="11647171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1"/>
                <a:gridCol w="4171950"/>
                <a:gridCol w="2343150"/>
                <a:gridCol w="834390"/>
                <a:gridCol w="2009174"/>
                <a:gridCol w="1751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Факультет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Курс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 за 2 последних</a:t>
                      </a:r>
                      <a:r>
                        <a:rPr lang="ru-RU" baseline="0" dirty="0" smtClean="0"/>
                        <a:t> сессии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 в рейтинге обучающихся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72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Кудрицкая</a:t>
                      </a:r>
                      <a:r>
                        <a:rPr lang="ru-RU" sz="1800" dirty="0" smtClean="0"/>
                        <a:t> Ксения Сергеевна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Шестаков Артем Сергеевич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Педиатрический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158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Дюжаков</a:t>
                      </a:r>
                      <a:r>
                        <a:rPr lang="ru-RU" sz="1800" dirty="0" smtClean="0"/>
                        <a:t> Сергей</a:t>
                      </a:r>
                      <a:r>
                        <a:rPr lang="ru-RU" sz="1800" baseline="0" dirty="0" smtClean="0"/>
                        <a:t> Кириллович 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  5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smtClean="0"/>
                        <a:t>241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Замудряков</a:t>
                      </a:r>
                      <a:r>
                        <a:rPr lang="ru-RU" sz="1800" dirty="0" smtClean="0"/>
                        <a:t> Сергей Сергеевич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 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114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Волков Виктория Викторовна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Педиатрический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Прохорович Мария Борисовна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93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Микаиллы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Гюльнар</a:t>
                      </a:r>
                      <a:r>
                        <a:rPr lang="ru-RU" sz="1800" dirty="0" smtClean="0"/>
                        <a:t> Тельман </a:t>
                      </a:r>
                      <a:r>
                        <a:rPr lang="ru-RU" sz="1800" dirty="0" err="1" smtClean="0"/>
                        <a:t>кызы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Локтионова</a:t>
                      </a:r>
                      <a:r>
                        <a:rPr lang="ru-RU" sz="1800" dirty="0" smtClean="0"/>
                        <a:t> Мария Михайловна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Ахмедова Эльмира </a:t>
                      </a:r>
                      <a:r>
                        <a:rPr lang="ru-RU" sz="1800" dirty="0" err="1" smtClean="0"/>
                        <a:t>Интизамовна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Педиатрический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Зоидов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Фахриддину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Файзуллочонович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 участвует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Бабаджанян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Акоп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Манасович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ФМО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Неверко</a:t>
                      </a:r>
                      <a:r>
                        <a:rPr lang="ru-RU" dirty="0" smtClean="0"/>
                        <a:t> Екатерина Александровна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/>
                        </a:rPr>
                        <a:t>ФМО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109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Кашицина</a:t>
                      </a:r>
                      <a:r>
                        <a:rPr lang="ru-RU" sz="1800" dirty="0" smtClean="0"/>
                        <a:t> Ксения Андреевна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Лечебный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5,0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195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4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Локтионова</a:t>
            </a:r>
            <a:r>
              <a:rPr lang="ru-RU" dirty="0"/>
              <a:t> Мария Михайловна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626 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</a:t>
            </a:r>
            <a:r>
              <a:rPr lang="ru-RU" dirty="0"/>
              <a:t>зачетной книжки за последние две сессии  – 5,0</a:t>
            </a:r>
          </a:p>
          <a:p>
            <a:r>
              <a:rPr lang="ru-RU" dirty="0"/>
              <a:t>Место в рейтинге - </a:t>
            </a:r>
            <a:r>
              <a:rPr lang="ru-RU" dirty="0" smtClean="0"/>
              <a:t>5</a:t>
            </a:r>
            <a:endParaRPr lang="ru-RU" dirty="0"/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0076"/>
            <a:ext cx="2731827" cy="3642436"/>
          </a:xfrm>
        </p:spPr>
      </p:pic>
    </p:spTree>
    <p:extLst>
      <p:ext uri="{BB962C8B-B14F-4D97-AF65-F5344CB8AC3E}">
        <p14:creationId xmlns:p14="http://schemas.microsoft.com/office/powerpoint/2010/main" val="31174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Микаиллы</a:t>
            </a:r>
            <a:r>
              <a:rPr lang="ru-RU" dirty="0"/>
              <a:t> </a:t>
            </a:r>
            <a:r>
              <a:rPr lang="ru-RU" dirty="0" err="1"/>
              <a:t>Гюльнар</a:t>
            </a:r>
            <a:r>
              <a:rPr lang="ru-RU" dirty="0"/>
              <a:t> Тельман </a:t>
            </a:r>
            <a:r>
              <a:rPr lang="ru-RU" dirty="0" err="1" smtClean="0"/>
              <a:t>кызы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610 группа Лечебное дело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/>
          </a:p>
          <a:p>
            <a:r>
              <a:rPr lang="ru-RU" smtClean="0"/>
              <a:t>Балл </a:t>
            </a:r>
            <a:r>
              <a:rPr lang="ru-RU" dirty="0" smtClean="0"/>
              <a:t>зачетной книжки за последние две сессии  – 5,0</a:t>
            </a:r>
          </a:p>
          <a:p>
            <a:r>
              <a:rPr lang="ru-RU" dirty="0" smtClean="0"/>
              <a:t>Место в рейтинге - 12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67861"/>
            <a:ext cx="2737656" cy="3650208"/>
          </a:xfrm>
        </p:spPr>
      </p:pic>
    </p:spTree>
    <p:extLst>
      <p:ext uri="{BB962C8B-B14F-4D97-AF65-F5344CB8AC3E}">
        <p14:creationId xmlns:p14="http://schemas.microsoft.com/office/powerpoint/2010/main" val="83554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Ахмедова Эльмира </a:t>
            </a:r>
            <a:r>
              <a:rPr lang="ru-RU" dirty="0" err="1"/>
              <a:t>Интизамовна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610 группа Педиатрия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7" y="1825625"/>
            <a:ext cx="3289963" cy="4715614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Балл зачетной книжки за последние две сессии  – 5,0</a:t>
            </a:r>
          </a:p>
          <a:p>
            <a:r>
              <a:rPr lang="ru-RU" dirty="0" smtClean="0"/>
              <a:t>Место в рейтинге - 1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11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441" b="2341"/>
          <a:stretch/>
        </p:blipFill>
        <p:spPr>
          <a:xfrm>
            <a:off x="1847851" y="117475"/>
            <a:ext cx="8640763" cy="60213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1992313" y="44450"/>
            <a:ext cx="8229600" cy="1143000"/>
          </a:xfrm>
        </p:spPr>
        <p:txBody>
          <a:bodyPr/>
          <a:lstStyle/>
          <a:p>
            <a:pPr algn="ctr"/>
            <a:r>
              <a:rPr lang="ru-RU" altLang="ru-RU" sz="4000" b="1" dirty="0">
                <a:solidFill>
                  <a:srgbClr val="C00000"/>
                </a:solidFill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50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223</Words>
  <Application>Microsoft Office PowerPoint</Application>
  <PresentationFormat>Произвольный</PresentationFormat>
  <Paragraphs>104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Кандидаты на премию Ученого Совета КрасГМУ им. Проф. В. Ф. Войно - Ясенецкого</vt:lpstr>
      <vt:lpstr>Кандидатуры, выдвинутые на конкурс</vt:lpstr>
      <vt:lpstr>Локтионова Мария Михайловна  626 группа Лечебное дело</vt:lpstr>
      <vt:lpstr>Микаиллы Гюльнар Тельман кызы 610 группа Лечебное дело</vt:lpstr>
      <vt:lpstr>Ахмедова Эльмира Интизамовна  610 группа Педиатрия</vt:lpstr>
      <vt:lpstr>Благодарим за внимание!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Кандидаты на премию Ученого Совета КрасГМУ им. Проф. В. Ф. Войно - Ясенецкого</dc:title>
  <dc:creator>Екатерина Савельева</dc:creator>
  <cp:lastModifiedBy>Богданов</cp:lastModifiedBy>
  <cp:revision>9</cp:revision>
  <cp:lastPrinted>2015-09-16T03:54:14Z</cp:lastPrinted>
  <dcterms:created xsi:type="dcterms:W3CDTF">2015-04-22T02:37:34Z</dcterms:created>
  <dcterms:modified xsi:type="dcterms:W3CDTF">2015-09-16T04:55:00Z</dcterms:modified>
</cp:coreProperties>
</file>