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2" r:id="rId2"/>
    <p:sldId id="261" r:id="rId3"/>
    <p:sldId id="271" r:id="rId4"/>
    <p:sldId id="283" r:id="rId5"/>
    <p:sldId id="284" r:id="rId6"/>
    <p:sldId id="285" r:id="rId7"/>
    <p:sldId id="297" r:id="rId8"/>
    <p:sldId id="289" r:id="rId9"/>
    <p:sldId id="294" r:id="rId10"/>
    <p:sldId id="293" r:id="rId11"/>
    <p:sldId id="270" r:id="rId12"/>
    <p:sldId id="286" r:id="rId13"/>
    <p:sldId id="287" r:id="rId14"/>
    <p:sldId id="288" r:id="rId15"/>
    <p:sldId id="272" r:id="rId16"/>
    <p:sldId id="273" r:id="rId17"/>
    <p:sldId id="274" r:id="rId18"/>
    <p:sldId id="295" r:id="rId19"/>
    <p:sldId id="296" r:id="rId20"/>
    <p:sldId id="278" r:id="rId21"/>
    <p:sldId id="267" r:id="rId22"/>
    <p:sldId id="281" r:id="rId23"/>
    <p:sldId id="268" r:id="rId24"/>
    <p:sldId id="279" r:id="rId25"/>
    <p:sldId id="276" r:id="rId26"/>
    <p:sldId id="26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3922" autoAdjust="0"/>
  </p:normalViewPr>
  <p:slideViewPr>
    <p:cSldViewPr>
      <p:cViewPr>
        <p:scale>
          <a:sx n="100" d="100"/>
          <a:sy n="100" d="100"/>
        </p:scale>
        <p:origin x="-990" y="-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F5A8-6C12-402D-852F-D65A305EAA5C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8D6D4-C1F3-4C29-855C-71891A378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kern="120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ED3A54-9163-40EE-B1D4-DBBE05D7B6FA}" type="slidenum">
              <a:rPr lang="ru-RU" altLang="ru-RU" sz="2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5881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8BE75-7CF1-4F30-BFDD-E486D9DBA82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5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7F522C-EFA3-4449-BB85-945502E7FD00}"/>
              </a:ext>
            </a:extLst>
          </p:cNvPr>
          <p:cNvSpPr txBox="1"/>
          <p:nvPr/>
        </p:nvSpPr>
        <p:spPr>
          <a:xfrm>
            <a:off x="309522" y="4286256"/>
            <a:ext cx="11215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tx2"/>
                </a:solidFill>
                <a:effectLst/>
              </a:rPr>
              <a:t>Базина</a:t>
            </a:r>
            <a:r>
              <a:rPr lang="ru-RU" sz="2800" b="1" i="1" dirty="0" smtClean="0">
                <a:solidFill>
                  <a:schemeClr val="tx2"/>
                </a:solidFill>
                <a:effectLst/>
              </a:rPr>
              <a:t> Марина Ивановна, Шапошникова Екатерина Викторовна, </a:t>
            </a:r>
          </a:p>
          <a:p>
            <a:pPr algn="ctr"/>
            <a:r>
              <a:rPr lang="ru-RU" sz="2800" b="1" i="1" dirty="0" err="1" smtClean="0">
                <a:solidFill>
                  <a:schemeClr val="tx2"/>
                </a:solidFill>
                <a:effectLst/>
              </a:rPr>
              <a:t>Славщик</a:t>
            </a:r>
            <a:r>
              <a:rPr lang="ru-RU" sz="2800" b="1" i="1" dirty="0" smtClean="0">
                <a:solidFill>
                  <a:schemeClr val="tx2"/>
                </a:solidFill>
                <a:effectLst/>
              </a:rPr>
              <a:t> Алёна Олеговна, </a:t>
            </a:r>
            <a:r>
              <a:rPr lang="ru-RU" sz="2800" b="1" i="1" dirty="0">
                <a:solidFill>
                  <a:schemeClr val="tx2"/>
                </a:solidFill>
                <a:effectLst/>
              </a:rPr>
              <a:t>Солдатова </a:t>
            </a:r>
            <a:r>
              <a:rPr lang="ru-RU" sz="2800" b="1" i="1" dirty="0" smtClean="0">
                <a:solidFill>
                  <a:schemeClr val="tx2"/>
                </a:solidFill>
                <a:effectLst/>
              </a:rPr>
              <a:t>Елена Евгеньевна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11668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ФГБОУ ВО «Красноярский государственный медицинский университет </a:t>
            </a:r>
            <a:endParaRPr lang="ru-RU" b="1" dirty="0" smtClean="0"/>
          </a:p>
          <a:p>
            <a:pPr algn="ctr"/>
            <a:r>
              <a:rPr lang="ru-RU" b="1" dirty="0" smtClean="0"/>
              <a:t>имени </a:t>
            </a:r>
            <a:r>
              <a:rPr lang="ru-RU" b="1" dirty="0"/>
              <a:t>профессора В.Ф. </a:t>
            </a:r>
            <a:r>
              <a:rPr lang="ru-RU" b="1" dirty="0" err="1" smtClean="0"/>
              <a:t>Войно-Ясенецкого</a:t>
            </a:r>
            <a:r>
              <a:rPr lang="ru-RU" b="1" dirty="0" smtClean="0"/>
              <a:t>» Министерства </a:t>
            </a:r>
            <a:r>
              <a:rPr lang="ru-RU" b="1" dirty="0"/>
              <a:t>здравоохранения Российской </a:t>
            </a:r>
            <a:r>
              <a:rPr lang="ru-RU" b="1" dirty="0" smtClean="0"/>
              <a:t>Федерации</a:t>
            </a:r>
          </a:p>
          <a:p>
            <a:pPr algn="ctr"/>
            <a:r>
              <a:rPr lang="ru-RU" b="1" dirty="0" smtClean="0"/>
              <a:t>Кафедра акушерства и гинекологии ИПО (зав. каф. – д.м.н., доцент М.И. </a:t>
            </a:r>
            <a:r>
              <a:rPr lang="ru-RU" b="1" dirty="0" err="1" smtClean="0"/>
              <a:t>Базина</a:t>
            </a:r>
            <a:r>
              <a:rPr lang="ru-RU" b="1" dirty="0" smtClean="0"/>
              <a:t>)</a:t>
            </a:r>
          </a:p>
          <a:p>
            <a:pPr algn="ctr"/>
            <a:endParaRPr lang="ru-RU" b="1" dirty="0"/>
          </a:p>
        </p:txBody>
      </p:sp>
      <p:pic>
        <p:nvPicPr>
          <p:cNvPr id="9" name="Picture 2" descr="C:\Users\ratova\Desktop\Белова Ольга Анатольевна\Основной логотип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0" r="58678"/>
          <a:stretch/>
        </p:blipFill>
        <p:spPr bwMode="auto">
          <a:xfrm>
            <a:off x="166646" y="2214554"/>
            <a:ext cx="1372767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1452530" y="2348880"/>
            <a:ext cx="10144196" cy="1456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Роль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внеучебной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деятельности ординаторов в формировании у них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Soft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</a:rPr>
              <a:t>skills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навыков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57892"/>
            <a:ext cx="11858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II Международный научно-педагогический форум «Интеграция медицинского и фармацевтического образования, науки и практики» (из серии «Вузовская педагогика»), Красноярск 1.02.2023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" y="63255"/>
            <a:ext cx="10467154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Задачи обучения в ординатуре: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46" y="2071678"/>
            <a:ext cx="8161602" cy="4097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 у будущего врача рациональных подходов к познавательной и обучающей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деятельности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(ПК-9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Приобретение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самостоятельности, организованности и ответственности будущего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врача (ПК-1 – ПК-4)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Создание основ творческого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нестандартного подхода к решению учебных и профессиональных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проблем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(ПК-9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Осуществление плавного перехода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 работы под контролем преподавателя к самостоятельной организованной работе, от стороннего контроля к полному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самоконтролю (ПК-10)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67768" y="1857364"/>
            <a:ext cx="3384376" cy="38576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Формы контроля:</a:t>
            </a:r>
          </a:p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Самоконтроль</a:t>
            </a:r>
          </a:p>
          <a:p>
            <a:pPr marL="342900" indent="-342900" algn="ctr">
              <a:buAutoNum type="arabicPeriod"/>
            </a:pP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Взаимоконтроль</a:t>
            </a:r>
          </a:p>
          <a:p>
            <a:pPr marL="342900" indent="-342900" algn="ctr">
              <a:buAutoNum type="arabicPeriod"/>
            </a:pP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Контроль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со стороны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преподавателя</a:t>
            </a:r>
            <a:endParaRPr lang="ru-RU" sz="2400" i="1" dirty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100" i="1" dirty="0" err="1"/>
              <a:t>Шмигирилова</a:t>
            </a:r>
            <a:r>
              <a:rPr lang="ru-RU" sz="1100" i="1" dirty="0"/>
              <a:t> И.Б. Познавательная компетентность в аспекте познавательной самостоятельности и познавательной активности//Образование и наука. </a:t>
            </a:r>
            <a:r>
              <a:rPr lang="ru-RU" sz="1100" i="1" dirty="0" smtClean="0"/>
              <a:t> 2014</a:t>
            </a:r>
            <a:r>
              <a:rPr lang="ru-RU" sz="1100" i="1" dirty="0"/>
              <a:t>. №7 (116). </a:t>
            </a:r>
            <a:r>
              <a:rPr lang="ru-RU" sz="1100" i="1" dirty="0" smtClean="0"/>
              <a:t> С.134-146..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052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3C512-C278-4929-8030-AC338E81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99000"/>
            <a:ext cx="10342800" cy="1325563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Профессиональная </a:t>
            </a:r>
            <a:r>
              <a:rPr lang="ru-RU" sz="4800" dirty="0" smtClean="0"/>
              <a:t>подготовка клинического ординатора</a:t>
            </a:r>
            <a:endParaRPr lang="ru-R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7BE8CE-3AAA-4224-8C03-E0B6012DD459}"/>
              </a:ext>
            </a:extLst>
          </p:cNvPr>
          <p:cNvSpPr txBox="1"/>
          <p:nvPr/>
        </p:nvSpPr>
        <p:spPr>
          <a:xfrm>
            <a:off x="0" y="1714488"/>
            <a:ext cx="70115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indent="452438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Использование «</a:t>
            </a:r>
            <a:r>
              <a:rPr lang="en-US" sz="2400" dirty="0" err="1" smtClean="0"/>
              <a:t>S</a:t>
            </a:r>
            <a:r>
              <a:rPr lang="ru-RU" sz="2400" dirty="0" err="1" smtClean="0"/>
              <a:t>oft</a:t>
            </a:r>
            <a:r>
              <a:rPr lang="ru-RU" sz="2400" dirty="0" smtClean="0"/>
              <a:t> </a:t>
            </a:r>
            <a:r>
              <a:rPr lang="ru-RU" sz="2400" dirty="0" err="1" smtClean="0"/>
              <a:t>skills</a:t>
            </a:r>
            <a:r>
              <a:rPr lang="ru-RU" sz="2400" dirty="0" smtClean="0"/>
              <a:t>» навыков в рамках научно-педагогического </a:t>
            </a:r>
            <a:r>
              <a:rPr lang="ru-RU" sz="2400" dirty="0"/>
              <a:t>подхода в самостоятельной работе клинических ординаторов формирует универсальные и профессиональные навыки будущих специалистов, позволяя повысить качество подготовки медицинских </a:t>
            </a:r>
            <a:r>
              <a:rPr lang="ru-RU" sz="2400" dirty="0" smtClean="0"/>
              <a:t>кадров</a:t>
            </a:r>
          </a:p>
          <a:p>
            <a:pPr marL="82550" indent="452438"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82550" indent="452438" algn="just">
              <a:buFont typeface="Wingdings" panose="05000000000000000000" pitchFamily="2" charset="2"/>
              <a:buChar char="Ø"/>
            </a:pPr>
            <a:r>
              <a:rPr lang="ru-RU" sz="2400" dirty="0"/>
              <a:t>Одной из форм учебно-методической работы является подготовка и проведение </a:t>
            </a:r>
            <a:r>
              <a:rPr lang="ru-RU" sz="2400" dirty="0" smtClean="0"/>
              <a:t>очных и электронных </a:t>
            </a:r>
            <a:r>
              <a:rPr lang="ru-RU" sz="2400" dirty="0"/>
              <a:t>семинаров </a:t>
            </a:r>
            <a:r>
              <a:rPr lang="ru-RU" sz="2400" dirty="0" smtClean="0"/>
              <a:t>с </a:t>
            </a:r>
            <a:r>
              <a:rPr lang="ru-RU" sz="2400" dirty="0"/>
              <a:t>независимой оценкой качества проведённого вебинара и получения обратной связи от аудитории в виде анкеты </a:t>
            </a:r>
            <a:r>
              <a:rPr lang="ru-RU" sz="2400" dirty="0" smtClean="0"/>
              <a:t>слушателя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66E71B-90A2-43B4-BBEC-237A8BF87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377" t="27034" r="10877" b="10630"/>
          <a:stretch/>
        </p:blipFill>
        <p:spPr>
          <a:xfrm>
            <a:off x="7167570" y="2500306"/>
            <a:ext cx="4750347" cy="26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88" y="404664"/>
            <a:ext cx="105851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Творческая и реконструктивная самостоятельная работа клинических ординаторов по проведению учебно-методических мероприятий </a:t>
            </a:r>
            <a:r>
              <a:rPr lang="ru-RU" sz="2800" dirty="0" smtClean="0">
                <a:solidFill>
                  <a:srgbClr val="025373">
                    <a:lumMod val="75000"/>
                  </a:srgbClr>
                </a:solidFill>
                <a:latin typeface="+mn-lt"/>
              </a:rPr>
              <a:t>с целью </a:t>
            </a:r>
            <a:r>
              <a:rPr lang="ru-RU" sz="2800" dirty="0">
                <a:solidFill>
                  <a:srgbClr val="025373">
                    <a:lumMod val="75000"/>
                  </a:srgbClr>
                </a:solidFill>
                <a:latin typeface="+mn-lt"/>
              </a:rPr>
              <a:t>сохранения и укрепления репродуктивного здоровья </a:t>
            </a:r>
            <a:r>
              <a:rPr lang="ru-RU" sz="2800" dirty="0" smtClean="0">
                <a:solidFill>
                  <a:srgbClr val="025373">
                    <a:lumMod val="75000"/>
                  </a:srgbClr>
                </a:solidFill>
                <a:latin typeface="+mn-lt"/>
              </a:rPr>
              <a:t>молодежи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xmlns="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558479"/>
              </p:ext>
            </p:extLst>
          </p:nvPr>
        </p:nvGraphicFramePr>
        <p:xfrm>
          <a:off x="191344" y="1844824"/>
          <a:ext cx="11797916" cy="41690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39538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4572032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</a:tblGrid>
              <a:tr h="9084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2"/>
                          </a:solidFill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2"/>
                          </a:solidFill>
                        </a:rPr>
                        <a:t>КОЛИЧЕСТВО ПРОВЕДЕННЫХ ВЕБИНАРОВ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2"/>
                          </a:solidFill>
                        </a:rPr>
                        <a:t>АУДИТОРИЯ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93630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2013-2020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ежегодно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Обучающиеся 1-3</a:t>
                      </a:r>
                      <a:r>
                        <a:rPr lang="ru-RU" sz="2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курсов 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ФГБОУ ВО «</a:t>
                      </a:r>
                      <a:r>
                        <a:rPr lang="ru-RU" sz="2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КрасГМУ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227932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2021- 2022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Обучающиеся 1-2 курсов ФГАОУ ВО «Сибирский федеральный университет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Обучающиеся 1-</a:t>
                      </a:r>
                      <a:r>
                        <a:rPr lang="en-US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ru-RU" sz="2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курса 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ФГБОУ ВО «</a:t>
                      </a:r>
                      <a:r>
                        <a:rPr lang="ru-RU" sz="2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КрасГМУ</a:t>
                      </a:r>
                      <a:r>
                        <a:rPr lang="ru-RU" sz="2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22915-DDD8-4461-B454-D56DB554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84" y="0"/>
            <a:ext cx="103428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Выступление в рамках </a:t>
            </a:r>
            <a:r>
              <a:rPr lang="en-US" sz="3600" dirty="0"/>
              <a:t>I</a:t>
            </a:r>
            <a:r>
              <a:rPr lang="ru-RU" sz="3600" dirty="0"/>
              <a:t> Всероссийского зимнего фестиваля массового спорта АССК России</a:t>
            </a:r>
          </a:p>
        </p:txBody>
      </p:sp>
      <p:pic>
        <p:nvPicPr>
          <p:cNvPr id="3" name="Picture 2" descr="C:\Users\alens\Desktop\фестиваль.png">
            <a:extLst>
              <a:ext uri="{FF2B5EF4-FFF2-40B4-BE49-F238E27FC236}">
                <a16:creationId xmlns:a16="http://schemas.microsoft.com/office/drawing/2014/main" xmlns="" id="{000F7C09-1500-49FF-AD70-7D6C918B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9000"/>
            <a:ext cx="3236108" cy="47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9-50.userapi.com/impg/B_DaS3vsSyHbWXhQXZ8uMEw-1HFWUvnNy3p_zA/ZSUn7RmUCKQ.jpg?size=1280x853&amp;quality=95&amp;sign=f9f74b9dbc31c95c660014919c3dea29&amp;type=album">
            <a:extLst>
              <a:ext uri="{FF2B5EF4-FFF2-40B4-BE49-F238E27FC236}">
                <a16:creationId xmlns:a16="http://schemas.microsoft.com/office/drawing/2014/main" xmlns="" id="{44B677AF-6D54-4E2C-ABFA-7EB3363A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32" y="1643050"/>
            <a:ext cx="3500462" cy="233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un9-28.userapi.com/impg/H2Q0IePbFsKB9ffDHfeFlGTC_FSHOj5_AlCZ1w/RrxmCkRtVa4.jpg?size=1280x853&amp;quality=95&amp;sign=06d5d2840276f93cc2c64ab0a613dd1d&amp;type=album">
            <a:extLst>
              <a:ext uri="{FF2B5EF4-FFF2-40B4-BE49-F238E27FC236}">
                <a16:creationId xmlns:a16="http://schemas.microsoft.com/office/drawing/2014/main" xmlns="" id="{BF2AE3F4-FA51-4B82-84F0-10FC8B5B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3380"/>
            <a:ext cx="3215966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87.userapi.com/impg/sLru81wJ8tkVyWAZ3QybiiPUkvx3dXQKI-nNCA/TSQdyPXqOts.jpg?size=1280x853&amp;quality=95&amp;sign=8b8550eb0a3fbe353d5c1a08f961cb80&amp;type=album">
            <a:extLst>
              <a:ext uri="{FF2B5EF4-FFF2-40B4-BE49-F238E27FC236}">
                <a16:creationId xmlns:a16="http://schemas.microsoft.com/office/drawing/2014/main" xmlns="" id="{821F93F6-1AF7-4E2A-94BB-C61E8E2A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4" y="1643050"/>
            <a:ext cx="3429024" cy="22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565612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/>
              <a:t>Учебно-образовательное мероприятие в рамках I Всероссийского зимнего фестиваля массового</a:t>
            </a:r>
            <a:r>
              <a:rPr lang="en-US" sz="1400" i="1" dirty="0" smtClean="0"/>
              <a:t> </a:t>
            </a:r>
            <a:r>
              <a:rPr lang="ru-RU" sz="1400" i="1" dirty="0" smtClean="0"/>
              <a:t>спорта АССК России, 23-27.02.2022 г. Красноярск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0126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DD36AE71-37D9-40E2-9712-4C89F736F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67279"/>
              </p:ext>
            </p:extLst>
          </p:nvPr>
        </p:nvGraphicFramePr>
        <p:xfrm>
          <a:off x="166646" y="1857364"/>
          <a:ext cx="28511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Acrobat Document" r:id="rId3" imgW="4967640" imgH="7053120" progId="AcroExch.Document.DC">
                  <p:embed/>
                </p:oleObj>
              </mc:Choice>
              <mc:Fallback>
                <p:oleObj name="Acrobat Document" r:id="rId3" imgW="4967640" imgH="7053120" progId="AcroExch.Document.DC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46" y="1857364"/>
                        <a:ext cx="285115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2F6F19A-5800-45CA-96AC-269DAE2BA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82539"/>
              </p:ext>
            </p:extLst>
          </p:nvPr>
        </p:nvGraphicFramePr>
        <p:xfrm>
          <a:off x="9096396" y="1857364"/>
          <a:ext cx="28511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Acrobat Document" r:id="rId5" imgW="4967640" imgH="7053120" progId="AcroExch.Document.DC">
                  <p:embed/>
                </p:oleObj>
              </mc:Choice>
              <mc:Fallback>
                <p:oleObj name="Acrobat Document" r:id="rId5" imgW="4967640" imgH="7053120" progId="AcroExch.Document.DC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96" y="1857364"/>
                        <a:ext cx="285115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5544C1-7B55-414D-B298-A62635637F4D}"/>
              </a:ext>
            </a:extLst>
          </p:cNvPr>
          <p:cNvSpPr txBox="1"/>
          <p:nvPr/>
        </p:nvSpPr>
        <p:spPr>
          <a:xfrm>
            <a:off x="3024166" y="2643182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</a:rPr>
              <a:t>Выступление клинических ординаторов кафедры Акушерства и гинекологии ИПО на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Всероссийском зимнем фестивале массового спорта отмечены благодарственными письмами АССК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/>
              <a:t>Учебно-образовательное мероприятие в рамках I Всероссийского зимнего фестиваля массового спорта АССК России, 23-27.02.2022 г. Красноярск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8695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B6AC30-2778-4412-97AF-12C3EBAF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Возможности формата вебинара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7D45F3-24F8-498D-B241-9FFE3B51737D}"/>
              </a:ext>
            </a:extLst>
          </p:cNvPr>
          <p:cNvSpPr txBox="1">
            <a:spLocks/>
          </p:cNvSpPr>
          <p:nvPr/>
        </p:nvSpPr>
        <p:spPr>
          <a:xfrm>
            <a:off x="452398" y="2332037"/>
            <a:ext cx="117396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b="1" dirty="0"/>
              <a:t>Возможность удалённой работы всех участников образовательного </a:t>
            </a:r>
            <a:r>
              <a:rPr lang="ru-RU" sz="2400" b="1" dirty="0" smtClean="0"/>
              <a:t>процесса</a:t>
            </a:r>
            <a:endParaRPr lang="ru-RU" sz="24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u="sng" dirty="0"/>
              <a:t>Во время трансляции участники могут:</a:t>
            </a:r>
          </a:p>
          <a:p>
            <a:pPr algn="just"/>
            <a:r>
              <a:rPr lang="ru-RU" sz="2400" dirty="0"/>
              <a:t>находиться в любом удобном для себя месте</a:t>
            </a:r>
          </a:p>
          <a:p>
            <a:pPr algn="just"/>
            <a:r>
              <a:rPr lang="ru-RU" sz="2400" dirty="0"/>
              <a:t>производить видеозапись происходящего на экране для последующего пересмотра</a:t>
            </a:r>
          </a:p>
          <a:p>
            <a:pPr algn="just"/>
            <a:r>
              <a:rPr lang="ru-RU" sz="2400" dirty="0"/>
              <a:t>делать скриншоты</a:t>
            </a:r>
          </a:p>
          <a:p>
            <a:pPr algn="just"/>
            <a:r>
              <a:rPr lang="ru-RU" sz="2400" dirty="0"/>
              <a:t>оставлять заметки</a:t>
            </a:r>
          </a:p>
          <a:p>
            <a:pPr algn="just"/>
            <a:r>
              <a:rPr lang="ru-RU" sz="2400" dirty="0"/>
              <a:t>задать вопрос лектору и прояснить для себя вопросы, вызвавшие </a:t>
            </a:r>
            <a:r>
              <a:rPr lang="ru-RU" sz="2400" dirty="0" smtClean="0"/>
              <a:t>затруднение</a:t>
            </a:r>
            <a:endParaRPr lang="ru-RU" sz="2400" dirty="0"/>
          </a:p>
        </p:txBody>
      </p:sp>
      <p:pic>
        <p:nvPicPr>
          <p:cNvPr id="4" name="Picture 2" descr="Минус коронавирус - Правительство Ленинградской области">
            <a:extLst>
              <a:ext uri="{FF2B5EF4-FFF2-40B4-BE49-F238E27FC236}">
                <a16:creationId xmlns:a16="http://schemas.microsoft.com/office/drawing/2014/main" xmlns="" id="{1AC2CEDF-205B-4335-94AC-7A22FC40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420" y="1071546"/>
            <a:ext cx="2424160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6BB3E2-6C9A-4D6B-877C-7BD57255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" y="0"/>
            <a:ext cx="10236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Выбор электронной платформы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39E97C-7483-4D04-A309-252D633EF08E}"/>
              </a:ext>
            </a:extLst>
          </p:cNvPr>
          <p:cNvSpPr txBox="1">
            <a:spLocks/>
          </p:cNvSpPr>
          <p:nvPr/>
        </p:nvSpPr>
        <p:spPr>
          <a:xfrm>
            <a:off x="426000" y="1932542"/>
            <a:ext cx="6170066" cy="49580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368300" algn="just">
              <a:buFont typeface="Wingdings" panose="05000000000000000000" pitchFamily="2" charset="2"/>
              <a:buChar char="ü"/>
            </a:pPr>
            <a:r>
              <a:rPr lang="ru-RU" sz="2400" dirty="0"/>
              <a:t>Интуитивно понятный интерфейс</a:t>
            </a:r>
          </a:p>
          <a:p>
            <a:pPr marL="82550" indent="368300" algn="just">
              <a:buFont typeface="Wingdings" panose="05000000000000000000" pitchFamily="2" charset="2"/>
              <a:buChar char="ü"/>
            </a:pPr>
            <a:r>
              <a:rPr lang="ru-RU" sz="2400" dirty="0"/>
              <a:t>Минимальные технические требования </a:t>
            </a:r>
          </a:p>
          <a:p>
            <a:pPr marL="82550" indent="368300" algn="just">
              <a:buFont typeface="Wingdings" panose="05000000000000000000" pitchFamily="2" charset="2"/>
              <a:buChar char="ü"/>
            </a:pPr>
            <a:r>
              <a:rPr lang="ru-RU" sz="2400" dirty="0"/>
              <a:t>Поддержка мобильной версии </a:t>
            </a:r>
          </a:p>
          <a:p>
            <a:pPr marL="82550" indent="368300" algn="just">
              <a:buFont typeface="Wingdings" panose="05000000000000000000" pitchFamily="2" charset="2"/>
              <a:buChar char="ü"/>
            </a:pPr>
            <a:r>
              <a:rPr lang="ru-RU" sz="2400" dirty="0"/>
              <a:t>Демонстрация презентации и докладчика одновременно</a:t>
            </a:r>
          </a:p>
          <a:p>
            <a:pPr marL="82550" indent="368300" algn="just">
              <a:buFont typeface="Wingdings" panose="05000000000000000000" pitchFamily="2" charset="2"/>
              <a:buChar char="ü"/>
            </a:pPr>
            <a:r>
              <a:rPr lang="ru-RU" sz="2400" dirty="0"/>
              <a:t>Возможность одномоментного участия нескольких спикеров</a:t>
            </a:r>
          </a:p>
          <a:p>
            <a:pPr marL="82550" indent="368300" algn="just">
              <a:buFont typeface="Wingdings" panose="05000000000000000000" pitchFamily="2" charset="2"/>
              <a:buChar char="ü"/>
            </a:pPr>
            <a:r>
              <a:rPr lang="ru-RU" sz="2400" dirty="0"/>
              <a:t>Возможность записи вебинара </a:t>
            </a:r>
          </a:p>
          <a:p>
            <a:pPr marL="82550" indent="368300" algn="just">
              <a:buFont typeface="Wingdings" panose="05000000000000000000" pitchFamily="2" charset="2"/>
              <a:buChar char="ü"/>
            </a:pPr>
            <a:r>
              <a:rPr lang="ru-RU" sz="2400" dirty="0"/>
              <a:t>Стабильная и бесперебойная работа в условиях большого количества </a:t>
            </a:r>
            <a:r>
              <a:rPr lang="en-US" sz="2400" dirty="0"/>
              <a:t>online</a:t>
            </a:r>
            <a:r>
              <a:rPr lang="ru-RU" sz="2400" dirty="0"/>
              <a:t>-подключений </a:t>
            </a:r>
            <a:r>
              <a:rPr lang="ru-RU" sz="2400" dirty="0" smtClean="0"/>
              <a:t>слушателей</a:t>
            </a:r>
            <a:endParaRPr lang="ru-RU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8905365-E356-4610-8AB9-2CA16E05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6" y="1857364"/>
            <a:ext cx="4546225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6867F7F-17CF-4AD4-9017-9DB7FFB8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6" y="1357298"/>
            <a:ext cx="2014612" cy="44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425" y="6554612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https://pruffme.com/</a:t>
            </a:r>
            <a:r>
              <a:rPr lang="ru-RU" sz="1100" i="1" dirty="0" smtClean="0"/>
              <a:t>.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7120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04A650-7F90-466D-AF1A-F2C49283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Тематика </a:t>
            </a:r>
            <a:r>
              <a:rPr lang="ru-RU" sz="4400" dirty="0" err="1" smtClean="0"/>
              <a:t>вебинаров</a:t>
            </a:r>
            <a:endParaRPr lang="ru-RU" sz="44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6E4169FD-539F-4CAD-870C-FF1426334125}"/>
              </a:ext>
            </a:extLst>
          </p:cNvPr>
          <p:cNvSpPr txBox="1">
            <a:spLocks/>
          </p:cNvSpPr>
          <p:nvPr/>
        </p:nvSpPr>
        <p:spPr>
          <a:xfrm>
            <a:off x="0" y="1643050"/>
            <a:ext cx="7131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М</a:t>
            </a:r>
            <a:r>
              <a:rPr lang="ru-RU" b="1" dirty="0" smtClean="0"/>
              <a:t>ногообразие </a:t>
            </a:r>
            <a:r>
              <a:rPr lang="ru-RU" b="1" dirty="0"/>
              <a:t>современных методов контрацепции</a:t>
            </a:r>
          </a:p>
          <a:p>
            <a:pPr algn="ctr"/>
            <a:r>
              <a:rPr lang="ru-RU" b="1" dirty="0"/>
              <a:t>К</a:t>
            </a:r>
            <a:r>
              <a:rPr lang="ru-RU" b="1" dirty="0" smtClean="0"/>
              <a:t>ритерии </a:t>
            </a:r>
            <a:r>
              <a:rPr lang="ru-RU" b="1" dirty="0"/>
              <a:t>их приемлемости</a:t>
            </a:r>
          </a:p>
          <a:p>
            <a:pPr algn="ctr"/>
            <a:r>
              <a:rPr lang="ru-RU" b="1" dirty="0" err="1"/>
              <a:t>Н</a:t>
            </a:r>
            <a:r>
              <a:rPr lang="ru-RU" b="1" dirty="0" err="1" smtClean="0"/>
              <a:t>еконтрацептивные</a:t>
            </a:r>
            <a:r>
              <a:rPr lang="ru-RU" b="1" dirty="0" smtClean="0"/>
              <a:t> </a:t>
            </a:r>
            <a:r>
              <a:rPr lang="ru-RU" b="1" dirty="0"/>
              <a:t>положительные эффекты гормональных препаратов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рактические </a:t>
            </a:r>
            <a:r>
              <a:rPr lang="ru-RU" b="1" dirty="0"/>
              <a:t>рекомендации по индивидуальному подбору эффективного и безопасного способа защиты от наступления нежеланной беременности</a:t>
            </a:r>
          </a:p>
        </p:txBody>
      </p:sp>
      <p:pic>
        <p:nvPicPr>
          <p:cNvPr id="1026" name="Picture 2" descr="Любовь под защитой – методы контрацепции / Акушерство-гинекология,  репрудоктология / Статьи о здоровье / Статьи и энциклопедия / madez.ru">
            <a:extLst>
              <a:ext uri="{FF2B5EF4-FFF2-40B4-BE49-F238E27FC236}">
                <a16:creationId xmlns:a16="http://schemas.microsoft.com/office/drawing/2014/main" xmlns="" id="{A78294A2-89BA-4127-8C62-F7EF0C56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4" y="2071678"/>
            <a:ext cx="4530041" cy="30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4D6D8C4E-A55A-4E0A-B2F2-1B37121F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41" t="10707" r="30669"/>
          <a:stretch/>
        </p:blipFill>
        <p:spPr>
          <a:xfrm>
            <a:off x="627324" y="1498318"/>
            <a:ext cx="3555316" cy="4445282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FC19B059-CB3A-4A60-BEB2-13B40D0A637E}"/>
              </a:ext>
            </a:extLst>
          </p:cNvPr>
          <p:cNvSpPr txBox="1">
            <a:spLocks/>
          </p:cNvSpPr>
          <p:nvPr/>
        </p:nvSpPr>
        <p:spPr>
          <a:xfrm>
            <a:off x="452398" y="214290"/>
            <a:ext cx="9929882" cy="861774"/>
          </a:xfrm>
          <a:prstGeom prst="rect">
            <a:avLst/>
          </a:prstGeom>
        </p:spPr>
        <p:txBody>
          <a:bodyPr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 Национальная стратегия действий в интересах женщин на 2023 - 2030 годы</a:t>
            </a:r>
            <a:endParaRPr kumimoji="0" lang="ru-RU" sz="2800" b="1" i="0" strike="noStrike" kern="1200" cap="none" spc="-1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63EBC4-EDD2-4932-B8CD-3FA319E3D204}"/>
              </a:ext>
            </a:extLst>
          </p:cNvPr>
          <p:cNvSpPr txBox="1"/>
          <p:nvPr/>
        </p:nvSpPr>
        <p:spPr>
          <a:xfrm>
            <a:off x="4343400" y="1857364"/>
            <a:ext cx="7848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algn="just"/>
            <a:r>
              <a:rPr lang="ru-RU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документе отмечена важность:</a:t>
            </a:r>
          </a:p>
          <a:p>
            <a:pPr marL="74295" algn="just"/>
            <a:endParaRPr lang="ru-RU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17195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азвити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профилактики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раннего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выявления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заболеваний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нарушений репродуктивного здоровья и развитие системы охраны репродуктивного здоровья.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и повышение приверженности здоровому образу жизни на всех этапах жизни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медико-социальной поддержки беременных женщин, находящихся в трудной жизненной ситуации, оказание помощи женщинам в ситуации репродуктивного выбора, включая социальное сопровождение, предоставление социально-медицинских, социально-психологических, социально-правовых, социально-бытовых и иных социальных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05D1F7-99E1-4F7E-A798-7717B74244C9}"/>
              </a:ext>
            </a:extLst>
          </p:cNvPr>
          <p:cNvSpPr txBox="1"/>
          <p:nvPr/>
        </p:nvSpPr>
        <p:spPr>
          <a:xfrm>
            <a:off x="5953124" y="6581001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Распоряжение Правительства Российской Федерации от 29.12.2022 № 4356-р</a:t>
            </a:r>
          </a:p>
        </p:txBody>
      </p:sp>
    </p:spTree>
    <p:extLst>
      <p:ext uri="{BB962C8B-B14F-4D97-AF65-F5344CB8AC3E}">
        <p14:creationId xmlns:p14="http://schemas.microsoft.com/office/powerpoint/2010/main" val="16908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5274" y="4857760"/>
            <a:ext cx="10973824" cy="15586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Численность населения всего  </a:t>
            </a:r>
            <a:r>
              <a:rPr lang="ru-RU" sz="1600" b="1" dirty="0">
                <a:solidFill>
                  <a:srgbClr val="002060"/>
                </a:solidFill>
                <a:latin typeface="Times New Roman" pitchFamily="16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Times New Roman" pitchFamily="16" charset="0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8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6" charset="0"/>
              </a:rPr>
              <a:t>55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6" charset="0"/>
              </a:rPr>
              <a:t>899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6" charset="0"/>
              </a:rPr>
              <a:t>человек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,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из них:  женщин  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1 52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6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6" charset="0"/>
              </a:rPr>
              <a:t>383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  </a:t>
            </a:r>
            <a:r>
              <a:rPr lang="ru-RU" sz="1600" b="1" dirty="0">
                <a:solidFill>
                  <a:srgbClr val="C00000"/>
                </a:solidFill>
                <a:latin typeface="Times New Roman" pitchFamily="16" charset="0"/>
              </a:rPr>
              <a:t>(53,3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%)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6" charset="0"/>
              </a:rPr>
              <a:t>,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6" charset="0"/>
              </a:rPr>
              <a:t>женщин  репродуктивного возраста-692 055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700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460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(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24,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2%)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6" charset="0"/>
              </a:rPr>
              <a:t>.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6" charset="0"/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Динамика за три года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6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снижение численности  населения на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0,6%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,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женщин-  на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0,5%,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женщин репродуктивного возраста –на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1,2%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. </a:t>
            </a:r>
          </a:p>
          <a:p>
            <a:pPr>
              <a:defRPr/>
            </a:pPr>
            <a:r>
              <a:rPr lang="ru-RU" sz="1600" b="1" u="sng" dirty="0">
                <a:solidFill>
                  <a:srgbClr val="002060"/>
                </a:solidFill>
                <a:latin typeface="Times New Roman" pitchFamily="16" charset="0"/>
              </a:rPr>
              <a:t>Численность девочек подростков 0-17 лет -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6" charset="0"/>
              </a:rPr>
              <a:t>307626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6" charset="0"/>
              </a:rPr>
              <a:t>, 15-17 лет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6" charset="0"/>
              </a:rPr>
              <a:t>44962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6" charset="0"/>
              </a:rPr>
              <a:t>,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Динамика за три года - увеличение на </a:t>
            </a:r>
            <a:r>
              <a:rPr lang="ru-RU" sz="1600" b="1" dirty="0">
                <a:solidFill>
                  <a:srgbClr val="C00000"/>
                </a:solidFill>
                <a:latin typeface="Times New Roman" pitchFamily="16" charset="0"/>
              </a:rPr>
              <a:t>0,2</a:t>
            </a:r>
            <a:r>
              <a:rPr lang="ru-RU" sz="16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6" charset="0"/>
              </a:rPr>
              <a:t>%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и </a:t>
            </a:r>
            <a:r>
              <a:rPr lang="ru-RU" sz="1600" b="1" dirty="0">
                <a:solidFill>
                  <a:srgbClr val="C00000"/>
                </a:solidFill>
                <a:latin typeface="Times New Roman" pitchFamily="16" charset="0"/>
              </a:rPr>
              <a:t>2,4</a:t>
            </a:r>
            <a:r>
              <a:rPr lang="ru-RU" sz="16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6" charset="0"/>
              </a:rPr>
              <a:t>%</a:t>
            </a:r>
            <a:r>
              <a:rPr lang="ru-RU" sz="1600" b="1" dirty="0">
                <a:solidFill>
                  <a:srgbClr val="002060"/>
                </a:solidFill>
                <a:latin typeface="Times New Roman" pitchFamily="16" charset="0"/>
              </a:rPr>
              <a:t> соответственно.</a:t>
            </a: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6" charset="0"/>
            </a:endParaRP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6" charset="0"/>
            </a:endParaRP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6" charset="0"/>
            </a:endParaRP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594785" y="714376"/>
            <a:ext cx="1112096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/>
          <a:p>
            <a:pPr algn="ctr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</a:t>
            </a:r>
            <a:r>
              <a:rPr lang="ru-RU" altLang="ru-RU" sz="2400" b="1"/>
              <a:t>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край, демография </a:t>
            </a:r>
          </a:p>
        </p:txBody>
      </p:sp>
      <p:grpSp>
        <p:nvGrpSpPr>
          <p:cNvPr id="2" name="Группа 121"/>
          <p:cNvGrpSpPr>
            <a:grpSpLocks/>
          </p:cNvGrpSpPr>
          <p:nvPr/>
        </p:nvGrpSpPr>
        <p:grpSpPr bwMode="auto">
          <a:xfrm>
            <a:off x="1199456" y="836712"/>
            <a:ext cx="10849205" cy="4248472"/>
            <a:chOff x="1577339" y="1914524"/>
            <a:chExt cx="5747387" cy="3143251"/>
          </a:xfrm>
        </p:grpSpPr>
        <p:grpSp>
          <p:nvGrpSpPr>
            <p:cNvPr id="3" name="Группа 114"/>
            <p:cNvGrpSpPr>
              <a:grpSpLocks/>
            </p:cNvGrpSpPr>
            <p:nvPr/>
          </p:nvGrpSpPr>
          <p:grpSpPr bwMode="auto">
            <a:xfrm>
              <a:off x="1840820" y="1914524"/>
              <a:ext cx="5483906" cy="3143251"/>
              <a:chOff x="3374345" y="820738"/>
              <a:chExt cx="5238750" cy="2903538"/>
            </a:xfrm>
          </p:grpSpPr>
          <p:grpSp>
            <p:nvGrpSpPr>
              <p:cNvPr id="4" name="Group 1089"/>
              <p:cNvGrpSpPr>
                <a:grpSpLocks/>
              </p:cNvGrpSpPr>
              <p:nvPr/>
            </p:nvGrpSpPr>
            <p:grpSpPr bwMode="gray">
              <a:xfrm>
                <a:off x="3374345" y="820738"/>
                <a:ext cx="5238750" cy="2903538"/>
                <a:chOff x="188" y="544"/>
                <a:chExt cx="3729" cy="2163"/>
              </a:xfr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9D9D9D"/>
                  </a:gs>
                </a:gsLst>
                <a:path path="circle">
                  <a:fillToRect r="100000" b="100000"/>
                </a:path>
              </a:gradFill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952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3419" y="1871"/>
                  <a:ext cx="491" cy="343"/>
                </a:xfrm>
                <a:custGeom>
                  <a:avLst/>
                  <a:gdLst/>
                  <a:ahLst/>
                  <a:cxnLst>
                    <a:cxn ang="0">
                      <a:pos x="910" y="245"/>
                    </a:cxn>
                    <a:cxn ang="0">
                      <a:pos x="894" y="216"/>
                    </a:cxn>
                    <a:cxn ang="0">
                      <a:pos x="518" y="511"/>
                    </a:cxn>
                    <a:cxn ang="0">
                      <a:pos x="435" y="483"/>
                    </a:cxn>
                    <a:cxn ang="0">
                      <a:pos x="360" y="337"/>
                    </a:cxn>
                    <a:cxn ang="0">
                      <a:pos x="460" y="314"/>
                    </a:cxn>
                    <a:cxn ang="0">
                      <a:pos x="299" y="234"/>
                    </a:cxn>
                    <a:cxn ang="0">
                      <a:pos x="211" y="174"/>
                    </a:cxn>
                    <a:cxn ang="0">
                      <a:pos x="177" y="155"/>
                    </a:cxn>
                    <a:cxn ang="0">
                      <a:pos x="144" y="104"/>
                    </a:cxn>
                    <a:cxn ang="0">
                      <a:pos x="31" y="6"/>
                    </a:cxn>
                    <a:cxn ang="0">
                      <a:pos x="0" y="28"/>
                    </a:cxn>
                    <a:cxn ang="0">
                      <a:pos x="47" y="69"/>
                    </a:cxn>
                    <a:cxn ang="0">
                      <a:pos x="37" y="93"/>
                    </a:cxn>
                    <a:cxn ang="0">
                      <a:pos x="83" y="160"/>
                    </a:cxn>
                    <a:cxn ang="0">
                      <a:pos x="189" y="245"/>
                    </a:cxn>
                    <a:cxn ang="0">
                      <a:pos x="274" y="340"/>
                    </a:cxn>
                    <a:cxn ang="0">
                      <a:pos x="371" y="448"/>
                    </a:cxn>
                    <a:cxn ang="0">
                      <a:pos x="454" y="552"/>
                    </a:cxn>
                    <a:cxn ang="0">
                      <a:pos x="536" y="633"/>
                    </a:cxn>
                    <a:cxn ang="0">
                      <a:pos x="523" y="550"/>
                    </a:cxn>
                    <a:cxn ang="0">
                      <a:pos x="578" y="545"/>
                    </a:cxn>
                    <a:cxn ang="0">
                      <a:pos x="518" y="511"/>
                    </a:cxn>
                    <a:cxn ang="0">
                      <a:pos x="833" y="586"/>
                    </a:cxn>
                    <a:cxn ang="0">
                      <a:pos x="843" y="625"/>
                    </a:cxn>
                    <a:cxn ang="0">
                      <a:pos x="846" y="544"/>
                    </a:cxn>
                    <a:cxn ang="0">
                      <a:pos x="818" y="533"/>
                    </a:cxn>
                    <a:cxn ang="0">
                      <a:pos x="891" y="342"/>
                    </a:cxn>
                    <a:cxn ang="0">
                      <a:pos x="865" y="381"/>
                    </a:cxn>
                    <a:cxn ang="0">
                      <a:pos x="850" y="436"/>
                    </a:cxn>
                    <a:cxn ang="0">
                      <a:pos x="860" y="473"/>
                    </a:cxn>
                    <a:cxn ang="0">
                      <a:pos x="871" y="473"/>
                    </a:cxn>
                    <a:cxn ang="0">
                      <a:pos x="877" y="415"/>
                    </a:cxn>
                    <a:cxn ang="0">
                      <a:pos x="899" y="534"/>
                    </a:cxn>
                    <a:cxn ang="0">
                      <a:pos x="912" y="564"/>
                    </a:cxn>
                  </a:cxnLst>
                  <a:rect l="0" t="0" r="r" b="b"/>
                  <a:pathLst>
                    <a:path w="913" h="638">
                      <a:moveTo>
                        <a:pt x="905" y="292"/>
                      </a:moveTo>
                      <a:cubicBezTo>
                        <a:pt x="913" y="292"/>
                        <a:pt x="910" y="259"/>
                        <a:pt x="910" y="245"/>
                      </a:cubicBezTo>
                      <a:cubicBezTo>
                        <a:pt x="910" y="230"/>
                        <a:pt x="910" y="204"/>
                        <a:pt x="910" y="204"/>
                      </a:cubicBezTo>
                      <a:cubicBezTo>
                        <a:pt x="894" y="216"/>
                        <a:pt x="894" y="216"/>
                        <a:pt x="894" y="216"/>
                      </a:cubicBezTo>
                      <a:cubicBezTo>
                        <a:pt x="894" y="216"/>
                        <a:pt x="888" y="292"/>
                        <a:pt x="905" y="292"/>
                      </a:cubicBezTo>
                      <a:close/>
                      <a:moveTo>
                        <a:pt x="518" y="511"/>
                      </a:moveTo>
                      <a:cubicBezTo>
                        <a:pt x="506" y="505"/>
                        <a:pt x="492" y="486"/>
                        <a:pt x="474" y="486"/>
                      </a:cubicBezTo>
                      <a:cubicBezTo>
                        <a:pt x="457" y="486"/>
                        <a:pt x="459" y="503"/>
                        <a:pt x="435" y="483"/>
                      </a:cubicBezTo>
                      <a:cubicBezTo>
                        <a:pt x="412" y="462"/>
                        <a:pt x="377" y="397"/>
                        <a:pt x="376" y="392"/>
                      </a:cubicBezTo>
                      <a:cubicBezTo>
                        <a:pt x="374" y="387"/>
                        <a:pt x="346" y="353"/>
                        <a:pt x="360" y="337"/>
                      </a:cubicBezTo>
                      <a:cubicBezTo>
                        <a:pt x="374" y="321"/>
                        <a:pt x="404" y="304"/>
                        <a:pt x="415" y="306"/>
                      </a:cubicBezTo>
                      <a:cubicBezTo>
                        <a:pt x="426" y="307"/>
                        <a:pt x="460" y="314"/>
                        <a:pt x="460" y="314"/>
                      </a:cubicBezTo>
                      <a:cubicBezTo>
                        <a:pt x="460" y="314"/>
                        <a:pt x="424" y="301"/>
                        <a:pt x="398" y="285"/>
                      </a:cubicBezTo>
                      <a:cubicBezTo>
                        <a:pt x="371" y="270"/>
                        <a:pt x="313" y="245"/>
                        <a:pt x="299" y="234"/>
                      </a:cubicBezTo>
                      <a:cubicBezTo>
                        <a:pt x="285" y="223"/>
                        <a:pt x="243" y="187"/>
                        <a:pt x="230" y="180"/>
                      </a:cubicBezTo>
                      <a:cubicBezTo>
                        <a:pt x="217" y="174"/>
                        <a:pt x="211" y="174"/>
                        <a:pt x="211" y="174"/>
                      </a:cubicBezTo>
                      <a:cubicBezTo>
                        <a:pt x="189" y="155"/>
                        <a:pt x="189" y="155"/>
                        <a:pt x="189" y="155"/>
                      </a:cubicBez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42" y="119"/>
                        <a:pt x="142" y="119"/>
                        <a:pt x="142" y="119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22" y="22"/>
                        <a:pt x="33" y="38"/>
                      </a:cubicBezTo>
                      <a:cubicBezTo>
                        <a:pt x="44" y="53"/>
                        <a:pt x="47" y="69"/>
                        <a:pt x="47" y="69"/>
                      </a:cubicBezTo>
                      <a:cubicBezTo>
                        <a:pt x="51" y="85"/>
                        <a:pt x="51" y="85"/>
                        <a:pt x="51" y="85"/>
                      </a:cubicBezTo>
                      <a:cubicBezTo>
                        <a:pt x="37" y="93"/>
                        <a:pt x="37" y="93"/>
                        <a:pt x="37" y="93"/>
                      </a:cubicBezTo>
                      <a:cubicBezTo>
                        <a:pt x="31" y="118"/>
                        <a:pt x="31" y="118"/>
                        <a:pt x="31" y="118"/>
                      </a:cubicBezTo>
                      <a:cubicBezTo>
                        <a:pt x="31" y="118"/>
                        <a:pt x="76" y="143"/>
                        <a:pt x="83" y="160"/>
                      </a:cubicBezTo>
                      <a:cubicBezTo>
                        <a:pt x="89" y="177"/>
                        <a:pt x="91" y="209"/>
                        <a:pt x="105" y="210"/>
                      </a:cubicBezTo>
                      <a:cubicBezTo>
                        <a:pt x="119" y="212"/>
                        <a:pt x="186" y="232"/>
                        <a:pt x="189" y="245"/>
                      </a:cubicBezTo>
                      <a:cubicBezTo>
                        <a:pt x="192" y="257"/>
                        <a:pt x="205" y="288"/>
                        <a:pt x="211" y="293"/>
                      </a:cubicBezTo>
                      <a:cubicBezTo>
                        <a:pt x="217" y="298"/>
                        <a:pt x="261" y="320"/>
                        <a:pt x="274" y="340"/>
                      </a:cubicBezTo>
                      <a:cubicBezTo>
                        <a:pt x="286" y="361"/>
                        <a:pt x="335" y="444"/>
                        <a:pt x="335" y="444"/>
                      </a:cubicBezTo>
                      <a:cubicBezTo>
                        <a:pt x="371" y="448"/>
                        <a:pt x="371" y="448"/>
                        <a:pt x="371" y="448"/>
                      </a:cubicBezTo>
                      <a:cubicBezTo>
                        <a:pt x="371" y="448"/>
                        <a:pt x="390" y="508"/>
                        <a:pt x="412" y="520"/>
                      </a:cubicBezTo>
                      <a:cubicBezTo>
                        <a:pt x="434" y="533"/>
                        <a:pt x="454" y="552"/>
                        <a:pt x="454" y="552"/>
                      </a:cubicBezTo>
                      <a:cubicBezTo>
                        <a:pt x="454" y="552"/>
                        <a:pt x="449" y="580"/>
                        <a:pt x="476" y="597"/>
                      </a:cubicBezTo>
                      <a:cubicBezTo>
                        <a:pt x="503" y="614"/>
                        <a:pt x="539" y="638"/>
                        <a:pt x="536" y="633"/>
                      </a:cubicBezTo>
                      <a:cubicBezTo>
                        <a:pt x="532" y="628"/>
                        <a:pt x="495" y="545"/>
                        <a:pt x="495" y="545"/>
                      </a:cubicBezTo>
                      <a:cubicBezTo>
                        <a:pt x="495" y="545"/>
                        <a:pt x="507" y="563"/>
                        <a:pt x="523" y="550"/>
                      </a:cubicBezTo>
                      <a:cubicBezTo>
                        <a:pt x="539" y="538"/>
                        <a:pt x="548" y="530"/>
                        <a:pt x="548" y="530"/>
                      </a:cubicBezTo>
                      <a:cubicBezTo>
                        <a:pt x="578" y="545"/>
                        <a:pt x="578" y="545"/>
                        <a:pt x="578" y="545"/>
                      </a:cubicBezTo>
                      <a:cubicBezTo>
                        <a:pt x="543" y="506"/>
                        <a:pt x="543" y="506"/>
                        <a:pt x="543" y="506"/>
                      </a:cubicBezTo>
                      <a:cubicBezTo>
                        <a:pt x="543" y="506"/>
                        <a:pt x="531" y="517"/>
                        <a:pt x="518" y="511"/>
                      </a:cubicBezTo>
                      <a:close/>
                      <a:moveTo>
                        <a:pt x="818" y="533"/>
                      </a:moveTo>
                      <a:cubicBezTo>
                        <a:pt x="818" y="539"/>
                        <a:pt x="833" y="586"/>
                        <a:pt x="833" y="586"/>
                      </a:cubicBezTo>
                      <a:cubicBezTo>
                        <a:pt x="827" y="613"/>
                        <a:pt x="827" y="613"/>
                        <a:pt x="827" y="613"/>
                      </a:cubicBezTo>
                      <a:cubicBezTo>
                        <a:pt x="843" y="625"/>
                        <a:pt x="843" y="625"/>
                        <a:pt x="843" y="625"/>
                      </a:cubicBezTo>
                      <a:cubicBezTo>
                        <a:pt x="846" y="577"/>
                        <a:pt x="846" y="577"/>
                        <a:pt x="846" y="577"/>
                      </a:cubicBezTo>
                      <a:cubicBezTo>
                        <a:pt x="846" y="577"/>
                        <a:pt x="839" y="547"/>
                        <a:pt x="846" y="544"/>
                      </a:cubicBezTo>
                      <a:cubicBezTo>
                        <a:pt x="852" y="541"/>
                        <a:pt x="844" y="527"/>
                        <a:pt x="844" y="527"/>
                      </a:cubicBezTo>
                      <a:lnTo>
                        <a:pt x="818" y="533"/>
                      </a:lnTo>
                      <a:close/>
                      <a:moveTo>
                        <a:pt x="876" y="381"/>
                      </a:moveTo>
                      <a:cubicBezTo>
                        <a:pt x="876" y="376"/>
                        <a:pt x="897" y="345"/>
                        <a:pt x="891" y="342"/>
                      </a:cubicBezTo>
                      <a:cubicBezTo>
                        <a:pt x="885" y="339"/>
                        <a:pt x="866" y="332"/>
                        <a:pt x="865" y="340"/>
                      </a:cubicBezTo>
                      <a:cubicBezTo>
                        <a:pt x="863" y="348"/>
                        <a:pt x="876" y="378"/>
                        <a:pt x="865" y="381"/>
                      </a:cubicBezTo>
                      <a:cubicBezTo>
                        <a:pt x="854" y="384"/>
                        <a:pt x="847" y="390"/>
                        <a:pt x="847" y="390"/>
                      </a:cubicBezTo>
                      <a:cubicBezTo>
                        <a:pt x="850" y="436"/>
                        <a:pt x="850" y="436"/>
                        <a:pt x="850" y="436"/>
                      </a:cubicBezTo>
                      <a:cubicBezTo>
                        <a:pt x="855" y="475"/>
                        <a:pt x="855" y="475"/>
                        <a:pt x="855" y="475"/>
                      </a:cubicBezTo>
                      <a:cubicBezTo>
                        <a:pt x="860" y="473"/>
                        <a:pt x="860" y="473"/>
                        <a:pt x="860" y="473"/>
                      </a:cubicBezTo>
                      <a:cubicBezTo>
                        <a:pt x="863" y="498"/>
                        <a:pt x="863" y="498"/>
                        <a:pt x="863" y="498"/>
                      </a:cubicBezTo>
                      <a:cubicBezTo>
                        <a:pt x="863" y="498"/>
                        <a:pt x="879" y="484"/>
                        <a:pt x="871" y="473"/>
                      </a:cubicBezTo>
                      <a:cubicBezTo>
                        <a:pt x="863" y="462"/>
                        <a:pt x="868" y="426"/>
                        <a:pt x="868" y="426"/>
                      </a:cubicBezTo>
                      <a:cubicBezTo>
                        <a:pt x="868" y="426"/>
                        <a:pt x="879" y="423"/>
                        <a:pt x="877" y="415"/>
                      </a:cubicBezTo>
                      <a:cubicBezTo>
                        <a:pt x="876" y="408"/>
                        <a:pt x="876" y="386"/>
                        <a:pt x="876" y="381"/>
                      </a:cubicBezTo>
                      <a:close/>
                      <a:moveTo>
                        <a:pt x="899" y="534"/>
                      </a:moveTo>
                      <a:cubicBezTo>
                        <a:pt x="899" y="534"/>
                        <a:pt x="883" y="552"/>
                        <a:pt x="893" y="558"/>
                      </a:cubicBezTo>
                      <a:cubicBezTo>
                        <a:pt x="902" y="564"/>
                        <a:pt x="912" y="564"/>
                        <a:pt x="912" y="564"/>
                      </a:cubicBezTo>
                      <a:cubicBezTo>
                        <a:pt x="912" y="564"/>
                        <a:pt x="905" y="534"/>
                        <a:pt x="899" y="53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953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2275" y="936"/>
                  <a:ext cx="948" cy="1197"/>
                </a:xfrm>
                <a:custGeom>
                  <a:avLst/>
                  <a:gdLst/>
                  <a:ahLst/>
                  <a:cxnLst>
                    <a:cxn ang="0">
                      <a:pos x="821" y="346"/>
                    </a:cxn>
                    <a:cxn ang="0">
                      <a:pos x="749" y="370"/>
                    </a:cxn>
                    <a:cxn ang="0">
                      <a:pos x="729" y="0"/>
                    </a:cxn>
                    <a:cxn ang="0">
                      <a:pos x="875" y="103"/>
                    </a:cxn>
                    <a:cxn ang="0">
                      <a:pos x="778" y="146"/>
                    </a:cxn>
                    <a:cxn ang="0">
                      <a:pos x="94" y="711"/>
                    </a:cxn>
                    <a:cxn ang="0">
                      <a:pos x="1654" y="395"/>
                    </a:cxn>
                    <a:cxn ang="0">
                      <a:pos x="1667" y="192"/>
                    </a:cxn>
                    <a:cxn ang="0">
                      <a:pos x="1539" y="149"/>
                    </a:cxn>
                    <a:cxn ang="0">
                      <a:pos x="1274" y="322"/>
                    </a:cxn>
                    <a:cxn ang="0">
                      <a:pos x="1155" y="359"/>
                    </a:cxn>
                    <a:cxn ang="0">
                      <a:pos x="1051" y="436"/>
                    </a:cxn>
                    <a:cxn ang="0">
                      <a:pos x="975" y="403"/>
                    </a:cxn>
                    <a:cxn ang="0">
                      <a:pos x="851" y="457"/>
                    </a:cxn>
                    <a:cxn ang="0">
                      <a:pos x="928" y="580"/>
                    </a:cxn>
                    <a:cxn ang="0">
                      <a:pos x="856" y="649"/>
                    </a:cxn>
                    <a:cxn ang="0">
                      <a:pos x="718" y="717"/>
                    </a:cxn>
                    <a:cxn ang="0">
                      <a:pos x="630" y="772"/>
                    </a:cxn>
                    <a:cxn ang="0">
                      <a:pos x="572" y="679"/>
                    </a:cxn>
                    <a:cxn ang="0">
                      <a:pos x="484" y="636"/>
                    </a:cxn>
                    <a:cxn ang="0">
                      <a:pos x="409" y="719"/>
                    </a:cxn>
                    <a:cxn ang="0">
                      <a:pos x="258" y="764"/>
                    </a:cxn>
                    <a:cxn ang="0">
                      <a:pos x="133" y="830"/>
                    </a:cxn>
                    <a:cxn ang="0">
                      <a:pos x="58" y="818"/>
                    </a:cxn>
                    <a:cxn ang="0">
                      <a:pos x="127" y="958"/>
                    </a:cxn>
                    <a:cxn ang="0">
                      <a:pos x="106" y="1208"/>
                    </a:cxn>
                    <a:cxn ang="0">
                      <a:pos x="53" y="1311"/>
                    </a:cxn>
                    <a:cxn ang="0">
                      <a:pos x="106" y="1626"/>
                    </a:cxn>
                    <a:cxn ang="0">
                      <a:pos x="143" y="1737"/>
                    </a:cxn>
                    <a:cxn ang="0">
                      <a:pos x="268" y="1805"/>
                    </a:cxn>
                    <a:cxn ang="0">
                      <a:pos x="352" y="1995"/>
                    </a:cxn>
                    <a:cxn ang="0">
                      <a:pos x="391" y="2160"/>
                    </a:cxn>
                    <a:cxn ang="0">
                      <a:pos x="519" y="2133"/>
                    </a:cxn>
                    <a:cxn ang="0">
                      <a:pos x="600" y="2074"/>
                    </a:cxn>
                    <a:cxn ang="0">
                      <a:pos x="730" y="2021"/>
                    </a:cxn>
                    <a:cxn ang="0">
                      <a:pos x="841" y="2062"/>
                    </a:cxn>
                    <a:cxn ang="0">
                      <a:pos x="951" y="2222"/>
                    </a:cxn>
                    <a:cxn ang="0">
                      <a:pos x="1130" y="2182"/>
                    </a:cxn>
                    <a:cxn ang="0">
                      <a:pos x="1320" y="2185"/>
                    </a:cxn>
                    <a:cxn ang="0">
                      <a:pos x="1467" y="2110"/>
                    </a:cxn>
                    <a:cxn ang="0">
                      <a:pos x="1479" y="1854"/>
                    </a:cxn>
                    <a:cxn ang="0">
                      <a:pos x="1529" y="1645"/>
                    </a:cxn>
                    <a:cxn ang="0">
                      <a:pos x="1542" y="1413"/>
                    </a:cxn>
                    <a:cxn ang="0">
                      <a:pos x="1665" y="1180"/>
                    </a:cxn>
                    <a:cxn ang="0">
                      <a:pos x="1609" y="985"/>
                    </a:cxn>
                    <a:cxn ang="0">
                      <a:pos x="1633" y="876"/>
                    </a:cxn>
                    <a:cxn ang="0">
                      <a:pos x="1740" y="718"/>
                    </a:cxn>
                    <a:cxn ang="0">
                      <a:pos x="1726" y="507"/>
                    </a:cxn>
                    <a:cxn ang="0">
                      <a:pos x="580" y="254"/>
                    </a:cxn>
                    <a:cxn ang="0">
                      <a:pos x="702" y="343"/>
                    </a:cxn>
                    <a:cxn ang="0">
                      <a:pos x="734" y="243"/>
                    </a:cxn>
                    <a:cxn ang="0">
                      <a:pos x="776" y="213"/>
                    </a:cxn>
                    <a:cxn ang="0">
                      <a:pos x="641" y="216"/>
                    </a:cxn>
                    <a:cxn ang="0">
                      <a:pos x="577" y="226"/>
                    </a:cxn>
                  </a:cxnLst>
                  <a:rect l="0" t="0" r="r" b="b"/>
                  <a:pathLst>
                    <a:path w="1764" h="2226">
                      <a:moveTo>
                        <a:pt x="881" y="644"/>
                      </a:moveTo>
                      <a:cubicBezTo>
                        <a:pt x="899" y="632"/>
                        <a:pt x="876" y="622"/>
                        <a:pt x="862" y="624"/>
                      </a:cubicBezTo>
                      <a:cubicBezTo>
                        <a:pt x="862" y="624"/>
                        <a:pt x="863" y="656"/>
                        <a:pt x="881" y="644"/>
                      </a:cubicBezTo>
                      <a:close/>
                      <a:moveTo>
                        <a:pt x="815" y="407"/>
                      </a:moveTo>
                      <a:cubicBezTo>
                        <a:pt x="818" y="398"/>
                        <a:pt x="883" y="385"/>
                        <a:pt x="887" y="370"/>
                      </a:cubicBezTo>
                      <a:cubicBezTo>
                        <a:pt x="892" y="354"/>
                        <a:pt x="850" y="351"/>
                        <a:pt x="821" y="346"/>
                      </a:cubicBezTo>
                      <a:cubicBezTo>
                        <a:pt x="793" y="342"/>
                        <a:pt x="795" y="381"/>
                        <a:pt x="795" y="381"/>
                      </a:cubicBezTo>
                      <a:cubicBezTo>
                        <a:pt x="795" y="381"/>
                        <a:pt x="800" y="392"/>
                        <a:pt x="807" y="395"/>
                      </a:cubicBezTo>
                      <a:cubicBezTo>
                        <a:pt x="815" y="398"/>
                        <a:pt x="798" y="436"/>
                        <a:pt x="798" y="436"/>
                      </a:cubicBezTo>
                      <a:cubicBezTo>
                        <a:pt x="798" y="436"/>
                        <a:pt x="812" y="417"/>
                        <a:pt x="815" y="407"/>
                      </a:cubicBezTo>
                      <a:close/>
                      <a:moveTo>
                        <a:pt x="759" y="349"/>
                      </a:moveTo>
                      <a:cubicBezTo>
                        <a:pt x="759" y="349"/>
                        <a:pt x="732" y="359"/>
                        <a:pt x="749" y="370"/>
                      </a:cubicBezTo>
                      <a:cubicBezTo>
                        <a:pt x="767" y="381"/>
                        <a:pt x="782" y="385"/>
                        <a:pt x="782" y="385"/>
                      </a:cubicBezTo>
                      <a:cubicBezTo>
                        <a:pt x="782" y="385"/>
                        <a:pt x="782" y="335"/>
                        <a:pt x="759" y="349"/>
                      </a:cubicBezTo>
                      <a:close/>
                      <a:moveTo>
                        <a:pt x="729" y="0"/>
                      </a:moveTo>
                      <a:cubicBezTo>
                        <a:pt x="729" y="28"/>
                        <a:pt x="729" y="28"/>
                        <a:pt x="729" y="28"/>
                      </a:cubicBezTo>
                      <a:cubicBezTo>
                        <a:pt x="740" y="12"/>
                        <a:pt x="740" y="12"/>
                        <a:pt x="740" y="12"/>
                      </a:cubicBezTo>
                      <a:lnTo>
                        <a:pt x="729" y="0"/>
                      </a:lnTo>
                      <a:close/>
                      <a:moveTo>
                        <a:pt x="798" y="179"/>
                      </a:moveTo>
                      <a:cubicBezTo>
                        <a:pt x="815" y="179"/>
                        <a:pt x="820" y="161"/>
                        <a:pt x="843" y="163"/>
                      </a:cubicBezTo>
                      <a:cubicBezTo>
                        <a:pt x="867" y="164"/>
                        <a:pt x="873" y="175"/>
                        <a:pt x="887" y="154"/>
                      </a:cubicBezTo>
                      <a:cubicBezTo>
                        <a:pt x="901" y="132"/>
                        <a:pt x="901" y="103"/>
                        <a:pt x="901" y="103"/>
                      </a:cubicBezTo>
                      <a:cubicBezTo>
                        <a:pt x="890" y="88"/>
                        <a:pt x="890" y="88"/>
                        <a:pt x="890" y="88"/>
                      </a:cubicBezTo>
                      <a:cubicBezTo>
                        <a:pt x="875" y="103"/>
                        <a:pt x="875" y="103"/>
                        <a:pt x="875" y="103"/>
                      </a:cubicBezTo>
                      <a:cubicBezTo>
                        <a:pt x="875" y="103"/>
                        <a:pt x="861" y="97"/>
                        <a:pt x="856" y="105"/>
                      </a:cubicBezTo>
                      <a:cubicBezTo>
                        <a:pt x="851" y="113"/>
                        <a:pt x="842" y="130"/>
                        <a:pt x="842" y="130"/>
                      </a:cubicBezTo>
                      <a:cubicBezTo>
                        <a:pt x="821" y="116"/>
                        <a:pt x="821" y="116"/>
                        <a:pt x="821" y="116"/>
                      </a:cubicBezTo>
                      <a:cubicBezTo>
                        <a:pt x="804" y="128"/>
                        <a:pt x="804" y="128"/>
                        <a:pt x="804" y="128"/>
                      </a:cubicBezTo>
                      <a:cubicBezTo>
                        <a:pt x="804" y="128"/>
                        <a:pt x="817" y="152"/>
                        <a:pt x="804" y="152"/>
                      </a:cubicBezTo>
                      <a:cubicBezTo>
                        <a:pt x="792" y="152"/>
                        <a:pt x="778" y="146"/>
                        <a:pt x="778" y="146"/>
                      </a:cubicBezTo>
                      <a:cubicBezTo>
                        <a:pt x="778" y="146"/>
                        <a:pt x="781" y="179"/>
                        <a:pt x="798" y="179"/>
                      </a:cubicBezTo>
                      <a:close/>
                      <a:moveTo>
                        <a:pt x="94" y="711"/>
                      </a:moveTo>
                      <a:cubicBezTo>
                        <a:pt x="94" y="711"/>
                        <a:pt x="66" y="708"/>
                        <a:pt x="58" y="710"/>
                      </a:cubicBezTo>
                      <a:cubicBezTo>
                        <a:pt x="51" y="711"/>
                        <a:pt x="47" y="746"/>
                        <a:pt x="47" y="746"/>
                      </a:cubicBezTo>
                      <a:cubicBezTo>
                        <a:pt x="47" y="746"/>
                        <a:pt x="68" y="747"/>
                        <a:pt x="83" y="747"/>
                      </a:cubicBezTo>
                      <a:cubicBezTo>
                        <a:pt x="99" y="747"/>
                        <a:pt x="94" y="711"/>
                        <a:pt x="94" y="711"/>
                      </a:cubicBezTo>
                      <a:close/>
                      <a:moveTo>
                        <a:pt x="577" y="351"/>
                      </a:moveTo>
                      <a:cubicBezTo>
                        <a:pt x="580" y="342"/>
                        <a:pt x="547" y="302"/>
                        <a:pt x="544" y="310"/>
                      </a:cubicBezTo>
                      <a:cubicBezTo>
                        <a:pt x="544" y="310"/>
                        <a:pt x="574" y="360"/>
                        <a:pt x="577" y="351"/>
                      </a:cubicBezTo>
                      <a:close/>
                      <a:moveTo>
                        <a:pt x="1729" y="416"/>
                      </a:moveTo>
                      <a:cubicBezTo>
                        <a:pt x="1716" y="398"/>
                        <a:pt x="1724" y="382"/>
                        <a:pt x="1708" y="382"/>
                      </a:cubicBezTo>
                      <a:cubicBezTo>
                        <a:pt x="1692" y="382"/>
                        <a:pt x="1654" y="395"/>
                        <a:pt x="1654" y="395"/>
                      </a:cubicBezTo>
                      <a:cubicBezTo>
                        <a:pt x="1627" y="374"/>
                        <a:pt x="1627" y="374"/>
                        <a:pt x="1627" y="374"/>
                      </a:cubicBezTo>
                      <a:cubicBezTo>
                        <a:pt x="1630" y="355"/>
                        <a:pt x="1630" y="355"/>
                        <a:pt x="1630" y="355"/>
                      </a:cubicBezTo>
                      <a:cubicBezTo>
                        <a:pt x="1630" y="355"/>
                        <a:pt x="1619" y="368"/>
                        <a:pt x="1611" y="350"/>
                      </a:cubicBezTo>
                      <a:cubicBezTo>
                        <a:pt x="1603" y="331"/>
                        <a:pt x="1643" y="243"/>
                        <a:pt x="1643" y="243"/>
                      </a:cubicBezTo>
                      <a:cubicBezTo>
                        <a:pt x="1641" y="219"/>
                        <a:pt x="1641" y="219"/>
                        <a:pt x="1641" y="219"/>
                      </a:cubicBezTo>
                      <a:cubicBezTo>
                        <a:pt x="1667" y="192"/>
                        <a:pt x="1667" y="192"/>
                        <a:pt x="1667" y="192"/>
                      </a:cubicBezTo>
                      <a:cubicBezTo>
                        <a:pt x="1617" y="152"/>
                        <a:pt x="1617" y="152"/>
                        <a:pt x="1617" y="152"/>
                      </a:cubicBezTo>
                      <a:cubicBezTo>
                        <a:pt x="1598" y="155"/>
                        <a:pt x="1598" y="155"/>
                        <a:pt x="1598" y="155"/>
                      </a:cubicBezTo>
                      <a:cubicBezTo>
                        <a:pt x="1593" y="138"/>
                        <a:pt x="1593" y="138"/>
                        <a:pt x="1593" y="138"/>
                      </a:cubicBezTo>
                      <a:cubicBezTo>
                        <a:pt x="1593" y="138"/>
                        <a:pt x="1569" y="155"/>
                        <a:pt x="1555" y="136"/>
                      </a:cubicBezTo>
                      <a:cubicBezTo>
                        <a:pt x="1554" y="134"/>
                        <a:pt x="1553" y="132"/>
                        <a:pt x="1551" y="131"/>
                      </a:cubicBezTo>
                      <a:cubicBezTo>
                        <a:pt x="1546" y="138"/>
                        <a:pt x="1539" y="149"/>
                        <a:pt x="1539" y="149"/>
                      </a:cubicBezTo>
                      <a:cubicBezTo>
                        <a:pt x="1556" y="161"/>
                        <a:pt x="1556" y="161"/>
                        <a:pt x="1556" y="161"/>
                      </a:cubicBezTo>
                      <a:cubicBezTo>
                        <a:pt x="1556" y="161"/>
                        <a:pt x="1534" y="166"/>
                        <a:pt x="1532" y="166"/>
                      </a:cubicBezTo>
                      <a:cubicBezTo>
                        <a:pt x="1531" y="166"/>
                        <a:pt x="1496" y="194"/>
                        <a:pt x="1487" y="197"/>
                      </a:cubicBezTo>
                      <a:cubicBezTo>
                        <a:pt x="1478" y="200"/>
                        <a:pt x="1435" y="152"/>
                        <a:pt x="1420" y="150"/>
                      </a:cubicBezTo>
                      <a:cubicBezTo>
                        <a:pt x="1404" y="148"/>
                        <a:pt x="1385" y="152"/>
                        <a:pt x="1336" y="192"/>
                      </a:cubicBezTo>
                      <a:cubicBezTo>
                        <a:pt x="1288" y="232"/>
                        <a:pt x="1276" y="309"/>
                        <a:pt x="1274" y="322"/>
                      </a:cubicBezTo>
                      <a:cubicBezTo>
                        <a:pt x="1271" y="336"/>
                        <a:pt x="1236" y="341"/>
                        <a:pt x="1236" y="341"/>
                      </a:cubicBezTo>
                      <a:cubicBezTo>
                        <a:pt x="1236" y="341"/>
                        <a:pt x="1237" y="332"/>
                        <a:pt x="1237" y="330"/>
                      </a:cubicBezTo>
                      <a:cubicBezTo>
                        <a:pt x="1237" y="329"/>
                        <a:pt x="1214" y="325"/>
                        <a:pt x="1201" y="323"/>
                      </a:cubicBezTo>
                      <a:cubicBezTo>
                        <a:pt x="1188" y="322"/>
                        <a:pt x="1179" y="368"/>
                        <a:pt x="1179" y="368"/>
                      </a:cubicBezTo>
                      <a:cubicBezTo>
                        <a:pt x="1168" y="341"/>
                        <a:pt x="1168" y="341"/>
                        <a:pt x="1168" y="341"/>
                      </a:cubicBezTo>
                      <a:cubicBezTo>
                        <a:pt x="1155" y="359"/>
                        <a:pt x="1155" y="359"/>
                        <a:pt x="1155" y="359"/>
                      </a:cubicBezTo>
                      <a:cubicBezTo>
                        <a:pt x="1140" y="346"/>
                        <a:pt x="1140" y="346"/>
                        <a:pt x="1140" y="346"/>
                      </a:cubicBezTo>
                      <a:cubicBezTo>
                        <a:pt x="1140" y="346"/>
                        <a:pt x="1128" y="366"/>
                        <a:pt x="1113" y="359"/>
                      </a:cubicBezTo>
                      <a:cubicBezTo>
                        <a:pt x="1098" y="352"/>
                        <a:pt x="1127" y="329"/>
                        <a:pt x="1127" y="323"/>
                      </a:cubicBezTo>
                      <a:cubicBezTo>
                        <a:pt x="1126" y="317"/>
                        <a:pt x="1095" y="312"/>
                        <a:pt x="1087" y="314"/>
                      </a:cubicBezTo>
                      <a:cubicBezTo>
                        <a:pt x="1079" y="316"/>
                        <a:pt x="1044" y="351"/>
                        <a:pt x="1033" y="366"/>
                      </a:cubicBezTo>
                      <a:cubicBezTo>
                        <a:pt x="1022" y="382"/>
                        <a:pt x="1050" y="432"/>
                        <a:pt x="1051" y="436"/>
                      </a:cubicBezTo>
                      <a:cubicBezTo>
                        <a:pt x="1051" y="441"/>
                        <a:pt x="1041" y="457"/>
                        <a:pt x="1027" y="455"/>
                      </a:cubicBezTo>
                      <a:cubicBezTo>
                        <a:pt x="1014" y="453"/>
                        <a:pt x="1030" y="423"/>
                        <a:pt x="1030" y="423"/>
                      </a:cubicBezTo>
                      <a:cubicBezTo>
                        <a:pt x="1009" y="401"/>
                        <a:pt x="1009" y="401"/>
                        <a:pt x="1009" y="401"/>
                      </a:cubicBezTo>
                      <a:cubicBezTo>
                        <a:pt x="1009" y="401"/>
                        <a:pt x="994" y="416"/>
                        <a:pt x="993" y="418"/>
                      </a:cubicBezTo>
                      <a:cubicBezTo>
                        <a:pt x="993" y="420"/>
                        <a:pt x="975" y="432"/>
                        <a:pt x="975" y="432"/>
                      </a:cubicBezTo>
                      <a:cubicBezTo>
                        <a:pt x="975" y="403"/>
                        <a:pt x="975" y="403"/>
                        <a:pt x="975" y="403"/>
                      </a:cubicBezTo>
                      <a:cubicBezTo>
                        <a:pt x="975" y="403"/>
                        <a:pt x="996" y="395"/>
                        <a:pt x="1004" y="390"/>
                      </a:cubicBezTo>
                      <a:cubicBezTo>
                        <a:pt x="1012" y="384"/>
                        <a:pt x="1023" y="371"/>
                        <a:pt x="1023" y="371"/>
                      </a:cubicBezTo>
                      <a:cubicBezTo>
                        <a:pt x="1023" y="371"/>
                        <a:pt x="1018" y="370"/>
                        <a:pt x="1006" y="372"/>
                      </a:cubicBezTo>
                      <a:cubicBezTo>
                        <a:pt x="994" y="373"/>
                        <a:pt x="893" y="441"/>
                        <a:pt x="893" y="441"/>
                      </a:cubicBezTo>
                      <a:cubicBezTo>
                        <a:pt x="893" y="441"/>
                        <a:pt x="888" y="445"/>
                        <a:pt x="874" y="443"/>
                      </a:cubicBezTo>
                      <a:cubicBezTo>
                        <a:pt x="861" y="441"/>
                        <a:pt x="851" y="457"/>
                        <a:pt x="851" y="457"/>
                      </a:cubicBezTo>
                      <a:cubicBezTo>
                        <a:pt x="851" y="457"/>
                        <a:pt x="873" y="468"/>
                        <a:pt x="876" y="480"/>
                      </a:cubicBezTo>
                      <a:cubicBezTo>
                        <a:pt x="880" y="492"/>
                        <a:pt x="853" y="506"/>
                        <a:pt x="847" y="513"/>
                      </a:cubicBezTo>
                      <a:cubicBezTo>
                        <a:pt x="842" y="521"/>
                        <a:pt x="862" y="540"/>
                        <a:pt x="862" y="540"/>
                      </a:cubicBezTo>
                      <a:cubicBezTo>
                        <a:pt x="884" y="518"/>
                        <a:pt x="884" y="518"/>
                        <a:pt x="884" y="518"/>
                      </a:cubicBezTo>
                      <a:cubicBezTo>
                        <a:pt x="889" y="550"/>
                        <a:pt x="889" y="550"/>
                        <a:pt x="889" y="550"/>
                      </a:cubicBezTo>
                      <a:cubicBezTo>
                        <a:pt x="928" y="580"/>
                        <a:pt x="928" y="580"/>
                        <a:pt x="928" y="580"/>
                      </a:cubicBezTo>
                      <a:cubicBezTo>
                        <a:pt x="911" y="598"/>
                        <a:pt x="911" y="598"/>
                        <a:pt x="911" y="598"/>
                      </a:cubicBezTo>
                      <a:cubicBezTo>
                        <a:pt x="891" y="593"/>
                        <a:pt x="891" y="593"/>
                        <a:pt x="891" y="593"/>
                      </a:cubicBezTo>
                      <a:cubicBezTo>
                        <a:pt x="875" y="614"/>
                        <a:pt x="875" y="614"/>
                        <a:pt x="875" y="614"/>
                      </a:cubicBezTo>
                      <a:cubicBezTo>
                        <a:pt x="875" y="614"/>
                        <a:pt x="895" y="626"/>
                        <a:pt x="899" y="632"/>
                      </a:cubicBezTo>
                      <a:cubicBezTo>
                        <a:pt x="903" y="638"/>
                        <a:pt x="895" y="645"/>
                        <a:pt x="886" y="652"/>
                      </a:cubicBezTo>
                      <a:cubicBezTo>
                        <a:pt x="877" y="659"/>
                        <a:pt x="856" y="649"/>
                        <a:pt x="856" y="649"/>
                      </a:cubicBezTo>
                      <a:cubicBezTo>
                        <a:pt x="856" y="649"/>
                        <a:pt x="848" y="642"/>
                        <a:pt x="839" y="641"/>
                      </a:cubicBezTo>
                      <a:cubicBezTo>
                        <a:pt x="830" y="640"/>
                        <a:pt x="811" y="651"/>
                        <a:pt x="803" y="659"/>
                      </a:cubicBezTo>
                      <a:cubicBezTo>
                        <a:pt x="794" y="667"/>
                        <a:pt x="802" y="689"/>
                        <a:pt x="802" y="696"/>
                      </a:cubicBezTo>
                      <a:cubicBezTo>
                        <a:pt x="802" y="702"/>
                        <a:pt x="780" y="708"/>
                        <a:pt x="767" y="709"/>
                      </a:cubicBezTo>
                      <a:cubicBezTo>
                        <a:pt x="755" y="710"/>
                        <a:pt x="718" y="690"/>
                        <a:pt x="718" y="690"/>
                      </a:cubicBezTo>
                      <a:cubicBezTo>
                        <a:pt x="718" y="717"/>
                        <a:pt x="718" y="717"/>
                        <a:pt x="718" y="717"/>
                      </a:cubicBezTo>
                      <a:cubicBezTo>
                        <a:pt x="718" y="717"/>
                        <a:pt x="740" y="762"/>
                        <a:pt x="745" y="786"/>
                      </a:cubicBezTo>
                      <a:cubicBezTo>
                        <a:pt x="749" y="810"/>
                        <a:pt x="740" y="815"/>
                        <a:pt x="740" y="816"/>
                      </a:cubicBezTo>
                      <a:cubicBezTo>
                        <a:pt x="739" y="818"/>
                        <a:pt x="719" y="804"/>
                        <a:pt x="719" y="804"/>
                      </a:cubicBezTo>
                      <a:cubicBezTo>
                        <a:pt x="709" y="814"/>
                        <a:pt x="709" y="814"/>
                        <a:pt x="709" y="814"/>
                      </a:cubicBezTo>
                      <a:cubicBezTo>
                        <a:pt x="709" y="814"/>
                        <a:pt x="700" y="811"/>
                        <a:pt x="687" y="807"/>
                      </a:cubicBezTo>
                      <a:cubicBezTo>
                        <a:pt x="673" y="802"/>
                        <a:pt x="641" y="776"/>
                        <a:pt x="630" y="772"/>
                      </a:cubicBezTo>
                      <a:cubicBezTo>
                        <a:pt x="620" y="768"/>
                        <a:pt x="584" y="737"/>
                        <a:pt x="584" y="737"/>
                      </a:cubicBezTo>
                      <a:cubicBezTo>
                        <a:pt x="584" y="737"/>
                        <a:pt x="610" y="732"/>
                        <a:pt x="615" y="725"/>
                      </a:cubicBezTo>
                      <a:cubicBezTo>
                        <a:pt x="620" y="717"/>
                        <a:pt x="613" y="713"/>
                        <a:pt x="604" y="704"/>
                      </a:cubicBezTo>
                      <a:cubicBezTo>
                        <a:pt x="595" y="696"/>
                        <a:pt x="582" y="711"/>
                        <a:pt x="572" y="708"/>
                      </a:cubicBezTo>
                      <a:cubicBezTo>
                        <a:pt x="563" y="706"/>
                        <a:pt x="582" y="681"/>
                        <a:pt x="582" y="681"/>
                      </a:cubicBezTo>
                      <a:cubicBezTo>
                        <a:pt x="572" y="679"/>
                        <a:pt x="572" y="679"/>
                        <a:pt x="572" y="679"/>
                      </a:cubicBezTo>
                      <a:cubicBezTo>
                        <a:pt x="572" y="668"/>
                        <a:pt x="572" y="668"/>
                        <a:pt x="572" y="668"/>
                      </a:cubicBezTo>
                      <a:cubicBezTo>
                        <a:pt x="572" y="668"/>
                        <a:pt x="551" y="669"/>
                        <a:pt x="553" y="669"/>
                      </a:cubicBezTo>
                      <a:cubicBezTo>
                        <a:pt x="554" y="669"/>
                        <a:pt x="556" y="651"/>
                        <a:pt x="555" y="644"/>
                      </a:cubicBezTo>
                      <a:cubicBezTo>
                        <a:pt x="554" y="636"/>
                        <a:pt x="526" y="642"/>
                        <a:pt x="526" y="642"/>
                      </a:cubicBezTo>
                      <a:cubicBezTo>
                        <a:pt x="510" y="625"/>
                        <a:pt x="510" y="625"/>
                        <a:pt x="510" y="625"/>
                      </a:cubicBezTo>
                      <a:cubicBezTo>
                        <a:pt x="510" y="625"/>
                        <a:pt x="492" y="630"/>
                        <a:pt x="484" y="636"/>
                      </a:cubicBezTo>
                      <a:cubicBezTo>
                        <a:pt x="475" y="643"/>
                        <a:pt x="476" y="661"/>
                        <a:pt x="476" y="661"/>
                      </a:cubicBezTo>
                      <a:cubicBezTo>
                        <a:pt x="460" y="653"/>
                        <a:pt x="460" y="653"/>
                        <a:pt x="460" y="653"/>
                      </a:cubicBezTo>
                      <a:cubicBezTo>
                        <a:pt x="460" y="653"/>
                        <a:pt x="452" y="671"/>
                        <a:pt x="452" y="668"/>
                      </a:cubicBezTo>
                      <a:cubicBezTo>
                        <a:pt x="451" y="664"/>
                        <a:pt x="405" y="651"/>
                        <a:pt x="405" y="651"/>
                      </a:cubicBezTo>
                      <a:cubicBezTo>
                        <a:pt x="382" y="682"/>
                        <a:pt x="382" y="682"/>
                        <a:pt x="382" y="682"/>
                      </a:cubicBezTo>
                      <a:cubicBezTo>
                        <a:pt x="382" y="682"/>
                        <a:pt x="408" y="717"/>
                        <a:pt x="409" y="719"/>
                      </a:cubicBezTo>
                      <a:cubicBezTo>
                        <a:pt x="409" y="721"/>
                        <a:pt x="410" y="738"/>
                        <a:pt x="409" y="743"/>
                      </a:cubicBezTo>
                      <a:cubicBezTo>
                        <a:pt x="409" y="749"/>
                        <a:pt x="395" y="748"/>
                        <a:pt x="395" y="748"/>
                      </a:cubicBezTo>
                      <a:cubicBezTo>
                        <a:pt x="342" y="780"/>
                        <a:pt x="342" y="780"/>
                        <a:pt x="342" y="780"/>
                      </a:cubicBezTo>
                      <a:cubicBezTo>
                        <a:pt x="342" y="780"/>
                        <a:pt x="321" y="769"/>
                        <a:pt x="319" y="768"/>
                      </a:cubicBezTo>
                      <a:cubicBezTo>
                        <a:pt x="318" y="768"/>
                        <a:pt x="310" y="779"/>
                        <a:pt x="297" y="781"/>
                      </a:cubicBezTo>
                      <a:cubicBezTo>
                        <a:pt x="284" y="783"/>
                        <a:pt x="263" y="770"/>
                        <a:pt x="258" y="764"/>
                      </a:cubicBezTo>
                      <a:cubicBezTo>
                        <a:pt x="254" y="757"/>
                        <a:pt x="265" y="754"/>
                        <a:pt x="269" y="745"/>
                      </a:cubicBezTo>
                      <a:cubicBezTo>
                        <a:pt x="273" y="736"/>
                        <a:pt x="244" y="748"/>
                        <a:pt x="236" y="751"/>
                      </a:cubicBezTo>
                      <a:cubicBezTo>
                        <a:pt x="229" y="755"/>
                        <a:pt x="193" y="759"/>
                        <a:pt x="180" y="761"/>
                      </a:cubicBezTo>
                      <a:cubicBezTo>
                        <a:pt x="166" y="762"/>
                        <a:pt x="145" y="791"/>
                        <a:pt x="145" y="791"/>
                      </a:cubicBezTo>
                      <a:cubicBezTo>
                        <a:pt x="145" y="791"/>
                        <a:pt x="144" y="807"/>
                        <a:pt x="144" y="812"/>
                      </a:cubicBezTo>
                      <a:cubicBezTo>
                        <a:pt x="143" y="818"/>
                        <a:pt x="133" y="830"/>
                        <a:pt x="133" y="830"/>
                      </a:cubicBezTo>
                      <a:cubicBezTo>
                        <a:pt x="133" y="830"/>
                        <a:pt x="116" y="798"/>
                        <a:pt x="116" y="792"/>
                      </a:cubicBezTo>
                      <a:cubicBezTo>
                        <a:pt x="116" y="785"/>
                        <a:pt x="100" y="773"/>
                        <a:pt x="100" y="773"/>
                      </a:cubicBezTo>
                      <a:cubicBezTo>
                        <a:pt x="100" y="773"/>
                        <a:pt x="98" y="793"/>
                        <a:pt x="92" y="797"/>
                      </a:cubicBezTo>
                      <a:cubicBezTo>
                        <a:pt x="86" y="800"/>
                        <a:pt x="59" y="797"/>
                        <a:pt x="59" y="797"/>
                      </a:cubicBezTo>
                      <a:cubicBezTo>
                        <a:pt x="59" y="797"/>
                        <a:pt x="55" y="805"/>
                        <a:pt x="50" y="810"/>
                      </a:cubicBezTo>
                      <a:cubicBezTo>
                        <a:pt x="58" y="818"/>
                        <a:pt x="58" y="818"/>
                        <a:pt x="58" y="818"/>
                      </a:cubicBezTo>
                      <a:cubicBezTo>
                        <a:pt x="42" y="848"/>
                        <a:pt x="42" y="848"/>
                        <a:pt x="42" y="848"/>
                      </a:cubicBezTo>
                      <a:cubicBezTo>
                        <a:pt x="63" y="866"/>
                        <a:pt x="63" y="866"/>
                        <a:pt x="63" y="866"/>
                      </a:cubicBezTo>
                      <a:cubicBezTo>
                        <a:pt x="63" y="866"/>
                        <a:pt x="58" y="898"/>
                        <a:pt x="69" y="906"/>
                      </a:cubicBezTo>
                      <a:cubicBezTo>
                        <a:pt x="80" y="915"/>
                        <a:pt x="92" y="923"/>
                        <a:pt x="92" y="923"/>
                      </a:cubicBezTo>
                      <a:cubicBezTo>
                        <a:pt x="96" y="941"/>
                        <a:pt x="96" y="941"/>
                        <a:pt x="96" y="941"/>
                      </a:cubicBezTo>
                      <a:cubicBezTo>
                        <a:pt x="96" y="941"/>
                        <a:pt x="125" y="955"/>
                        <a:pt x="127" y="958"/>
                      </a:cubicBezTo>
                      <a:cubicBezTo>
                        <a:pt x="128" y="962"/>
                        <a:pt x="132" y="1013"/>
                        <a:pt x="148" y="1019"/>
                      </a:cubicBezTo>
                      <a:cubicBezTo>
                        <a:pt x="163" y="1026"/>
                        <a:pt x="186" y="1023"/>
                        <a:pt x="180" y="1037"/>
                      </a:cubicBezTo>
                      <a:cubicBezTo>
                        <a:pt x="173" y="1051"/>
                        <a:pt x="113" y="1110"/>
                        <a:pt x="114" y="1112"/>
                      </a:cubicBezTo>
                      <a:cubicBezTo>
                        <a:pt x="114" y="1114"/>
                        <a:pt x="124" y="1138"/>
                        <a:pt x="124" y="1138"/>
                      </a:cubicBezTo>
                      <a:cubicBezTo>
                        <a:pt x="124" y="1138"/>
                        <a:pt x="95" y="1156"/>
                        <a:pt x="101" y="1165"/>
                      </a:cubicBezTo>
                      <a:cubicBezTo>
                        <a:pt x="107" y="1173"/>
                        <a:pt x="120" y="1206"/>
                        <a:pt x="106" y="1208"/>
                      </a:cubicBezTo>
                      <a:cubicBezTo>
                        <a:pt x="93" y="1210"/>
                        <a:pt x="82" y="1201"/>
                        <a:pt x="76" y="1207"/>
                      </a:cubicBezTo>
                      <a:cubicBezTo>
                        <a:pt x="70" y="1213"/>
                        <a:pt x="68" y="1230"/>
                        <a:pt x="68" y="1230"/>
                      </a:cubicBezTo>
                      <a:cubicBezTo>
                        <a:pt x="29" y="1256"/>
                        <a:pt x="29" y="1256"/>
                        <a:pt x="29" y="1256"/>
                      </a:cubicBezTo>
                      <a:cubicBezTo>
                        <a:pt x="16" y="1256"/>
                        <a:pt x="16" y="1256"/>
                        <a:pt x="16" y="1256"/>
                      </a:cubicBezTo>
                      <a:cubicBezTo>
                        <a:pt x="0" y="1269"/>
                        <a:pt x="0" y="1269"/>
                        <a:pt x="0" y="1269"/>
                      </a:cubicBezTo>
                      <a:cubicBezTo>
                        <a:pt x="53" y="1311"/>
                        <a:pt x="53" y="1311"/>
                        <a:pt x="53" y="1311"/>
                      </a:cubicBezTo>
                      <a:cubicBezTo>
                        <a:pt x="53" y="1311"/>
                        <a:pt x="98" y="1455"/>
                        <a:pt x="88" y="1464"/>
                      </a:cubicBezTo>
                      <a:cubicBezTo>
                        <a:pt x="79" y="1472"/>
                        <a:pt x="45" y="1507"/>
                        <a:pt x="47" y="1507"/>
                      </a:cubicBezTo>
                      <a:cubicBezTo>
                        <a:pt x="48" y="1507"/>
                        <a:pt x="80" y="1512"/>
                        <a:pt x="80" y="1529"/>
                      </a:cubicBezTo>
                      <a:cubicBezTo>
                        <a:pt x="80" y="1546"/>
                        <a:pt x="68" y="1573"/>
                        <a:pt x="81" y="1579"/>
                      </a:cubicBezTo>
                      <a:cubicBezTo>
                        <a:pt x="94" y="1586"/>
                        <a:pt x="104" y="1581"/>
                        <a:pt x="102" y="1591"/>
                      </a:cubicBezTo>
                      <a:cubicBezTo>
                        <a:pt x="100" y="1601"/>
                        <a:pt x="96" y="1621"/>
                        <a:pt x="106" y="1626"/>
                      </a:cubicBezTo>
                      <a:cubicBezTo>
                        <a:pt x="116" y="1630"/>
                        <a:pt x="132" y="1645"/>
                        <a:pt x="132" y="1645"/>
                      </a:cubicBezTo>
                      <a:cubicBezTo>
                        <a:pt x="102" y="1696"/>
                        <a:pt x="102" y="1696"/>
                        <a:pt x="102" y="1696"/>
                      </a:cubicBezTo>
                      <a:cubicBezTo>
                        <a:pt x="112" y="1708"/>
                        <a:pt x="112" y="1708"/>
                        <a:pt x="112" y="1708"/>
                      </a:cubicBezTo>
                      <a:cubicBezTo>
                        <a:pt x="112" y="1708"/>
                        <a:pt x="100" y="1735"/>
                        <a:pt x="104" y="1740"/>
                      </a:cubicBezTo>
                      <a:cubicBezTo>
                        <a:pt x="107" y="1745"/>
                        <a:pt x="125" y="1753"/>
                        <a:pt x="130" y="1752"/>
                      </a:cubicBezTo>
                      <a:cubicBezTo>
                        <a:pt x="134" y="1750"/>
                        <a:pt x="135" y="1733"/>
                        <a:pt x="143" y="1737"/>
                      </a:cubicBezTo>
                      <a:cubicBezTo>
                        <a:pt x="151" y="1742"/>
                        <a:pt x="163" y="1749"/>
                        <a:pt x="190" y="1750"/>
                      </a:cubicBezTo>
                      <a:cubicBezTo>
                        <a:pt x="218" y="1751"/>
                        <a:pt x="218" y="1733"/>
                        <a:pt x="218" y="1733"/>
                      </a:cubicBezTo>
                      <a:cubicBezTo>
                        <a:pt x="242" y="1773"/>
                        <a:pt x="242" y="1773"/>
                        <a:pt x="242" y="1773"/>
                      </a:cubicBezTo>
                      <a:cubicBezTo>
                        <a:pt x="242" y="1773"/>
                        <a:pt x="223" y="1775"/>
                        <a:pt x="223" y="1785"/>
                      </a:cubicBezTo>
                      <a:cubicBezTo>
                        <a:pt x="224" y="1795"/>
                        <a:pt x="224" y="1813"/>
                        <a:pt x="224" y="1813"/>
                      </a:cubicBezTo>
                      <a:cubicBezTo>
                        <a:pt x="224" y="1813"/>
                        <a:pt x="256" y="1795"/>
                        <a:pt x="268" y="1805"/>
                      </a:cubicBezTo>
                      <a:cubicBezTo>
                        <a:pt x="279" y="1816"/>
                        <a:pt x="307" y="1866"/>
                        <a:pt x="307" y="1866"/>
                      </a:cubicBezTo>
                      <a:cubicBezTo>
                        <a:pt x="307" y="1866"/>
                        <a:pt x="285" y="1881"/>
                        <a:pt x="297" y="1893"/>
                      </a:cubicBezTo>
                      <a:cubicBezTo>
                        <a:pt x="310" y="1904"/>
                        <a:pt x="327" y="1892"/>
                        <a:pt x="337" y="1905"/>
                      </a:cubicBezTo>
                      <a:cubicBezTo>
                        <a:pt x="346" y="1918"/>
                        <a:pt x="328" y="1939"/>
                        <a:pt x="330" y="1950"/>
                      </a:cubicBezTo>
                      <a:cubicBezTo>
                        <a:pt x="332" y="1960"/>
                        <a:pt x="354" y="1980"/>
                        <a:pt x="353" y="1983"/>
                      </a:cubicBezTo>
                      <a:cubicBezTo>
                        <a:pt x="353" y="1987"/>
                        <a:pt x="352" y="1995"/>
                        <a:pt x="352" y="1995"/>
                      </a:cubicBezTo>
                      <a:cubicBezTo>
                        <a:pt x="391" y="2008"/>
                        <a:pt x="391" y="2008"/>
                        <a:pt x="391" y="2008"/>
                      </a:cubicBezTo>
                      <a:cubicBezTo>
                        <a:pt x="391" y="2008"/>
                        <a:pt x="393" y="2046"/>
                        <a:pt x="386" y="2068"/>
                      </a:cubicBezTo>
                      <a:cubicBezTo>
                        <a:pt x="378" y="2089"/>
                        <a:pt x="377" y="2098"/>
                        <a:pt x="377" y="2100"/>
                      </a:cubicBezTo>
                      <a:cubicBezTo>
                        <a:pt x="377" y="2102"/>
                        <a:pt x="388" y="2117"/>
                        <a:pt x="386" y="2122"/>
                      </a:cubicBezTo>
                      <a:cubicBezTo>
                        <a:pt x="385" y="2127"/>
                        <a:pt x="379" y="2145"/>
                        <a:pt x="379" y="2145"/>
                      </a:cubicBezTo>
                      <a:cubicBezTo>
                        <a:pt x="379" y="2145"/>
                        <a:pt x="393" y="2160"/>
                        <a:pt x="391" y="2160"/>
                      </a:cubicBezTo>
                      <a:cubicBezTo>
                        <a:pt x="388" y="2160"/>
                        <a:pt x="371" y="2174"/>
                        <a:pt x="379" y="2183"/>
                      </a:cubicBezTo>
                      <a:cubicBezTo>
                        <a:pt x="387" y="2191"/>
                        <a:pt x="410" y="2210"/>
                        <a:pt x="421" y="2210"/>
                      </a:cubicBezTo>
                      <a:cubicBezTo>
                        <a:pt x="431" y="2210"/>
                        <a:pt x="451" y="2195"/>
                        <a:pt x="451" y="2195"/>
                      </a:cubicBezTo>
                      <a:cubicBezTo>
                        <a:pt x="451" y="2195"/>
                        <a:pt x="444" y="2178"/>
                        <a:pt x="452" y="2177"/>
                      </a:cubicBezTo>
                      <a:cubicBezTo>
                        <a:pt x="459" y="2176"/>
                        <a:pt x="502" y="2174"/>
                        <a:pt x="506" y="2161"/>
                      </a:cubicBezTo>
                      <a:cubicBezTo>
                        <a:pt x="510" y="2148"/>
                        <a:pt x="515" y="2134"/>
                        <a:pt x="519" y="2133"/>
                      </a:cubicBezTo>
                      <a:cubicBezTo>
                        <a:pt x="523" y="2132"/>
                        <a:pt x="537" y="2147"/>
                        <a:pt x="537" y="2147"/>
                      </a:cubicBezTo>
                      <a:cubicBezTo>
                        <a:pt x="537" y="2147"/>
                        <a:pt x="550" y="2182"/>
                        <a:pt x="551" y="2179"/>
                      </a:cubicBezTo>
                      <a:cubicBezTo>
                        <a:pt x="553" y="2176"/>
                        <a:pt x="546" y="2159"/>
                        <a:pt x="562" y="2152"/>
                      </a:cubicBezTo>
                      <a:cubicBezTo>
                        <a:pt x="578" y="2145"/>
                        <a:pt x="586" y="2138"/>
                        <a:pt x="585" y="2136"/>
                      </a:cubicBezTo>
                      <a:cubicBezTo>
                        <a:pt x="584" y="2134"/>
                        <a:pt x="568" y="2114"/>
                        <a:pt x="577" y="2104"/>
                      </a:cubicBezTo>
                      <a:cubicBezTo>
                        <a:pt x="586" y="2094"/>
                        <a:pt x="599" y="2080"/>
                        <a:pt x="600" y="2074"/>
                      </a:cubicBezTo>
                      <a:cubicBezTo>
                        <a:pt x="601" y="2069"/>
                        <a:pt x="610" y="2056"/>
                        <a:pt x="609" y="2053"/>
                      </a:cubicBezTo>
                      <a:cubicBezTo>
                        <a:pt x="609" y="2050"/>
                        <a:pt x="598" y="2041"/>
                        <a:pt x="605" y="2035"/>
                      </a:cubicBezTo>
                      <a:cubicBezTo>
                        <a:pt x="612" y="2029"/>
                        <a:pt x="615" y="2031"/>
                        <a:pt x="616" y="2028"/>
                      </a:cubicBezTo>
                      <a:cubicBezTo>
                        <a:pt x="616" y="2025"/>
                        <a:pt x="625" y="1988"/>
                        <a:pt x="644" y="1986"/>
                      </a:cubicBezTo>
                      <a:cubicBezTo>
                        <a:pt x="662" y="1984"/>
                        <a:pt x="728" y="2006"/>
                        <a:pt x="728" y="2006"/>
                      </a:cubicBezTo>
                      <a:cubicBezTo>
                        <a:pt x="730" y="2021"/>
                        <a:pt x="730" y="2021"/>
                        <a:pt x="730" y="2021"/>
                      </a:cubicBezTo>
                      <a:cubicBezTo>
                        <a:pt x="730" y="2021"/>
                        <a:pt x="741" y="2026"/>
                        <a:pt x="740" y="2028"/>
                      </a:cubicBezTo>
                      <a:cubicBezTo>
                        <a:pt x="738" y="2031"/>
                        <a:pt x="745" y="2056"/>
                        <a:pt x="751" y="2054"/>
                      </a:cubicBezTo>
                      <a:cubicBezTo>
                        <a:pt x="756" y="2051"/>
                        <a:pt x="790" y="2022"/>
                        <a:pt x="790" y="2022"/>
                      </a:cubicBezTo>
                      <a:cubicBezTo>
                        <a:pt x="790" y="2022"/>
                        <a:pt x="829" y="2038"/>
                        <a:pt x="829" y="2041"/>
                      </a:cubicBezTo>
                      <a:cubicBezTo>
                        <a:pt x="829" y="2043"/>
                        <a:pt x="829" y="2060"/>
                        <a:pt x="829" y="2060"/>
                      </a:cubicBezTo>
                      <a:cubicBezTo>
                        <a:pt x="841" y="2062"/>
                        <a:pt x="841" y="2062"/>
                        <a:pt x="841" y="2062"/>
                      </a:cubicBezTo>
                      <a:cubicBezTo>
                        <a:pt x="855" y="2099"/>
                        <a:pt x="855" y="2099"/>
                        <a:pt x="855" y="2099"/>
                      </a:cubicBezTo>
                      <a:cubicBezTo>
                        <a:pt x="872" y="2104"/>
                        <a:pt x="872" y="2104"/>
                        <a:pt x="872" y="2104"/>
                      </a:cubicBezTo>
                      <a:cubicBezTo>
                        <a:pt x="872" y="2104"/>
                        <a:pt x="888" y="2120"/>
                        <a:pt x="891" y="2140"/>
                      </a:cubicBezTo>
                      <a:cubicBezTo>
                        <a:pt x="894" y="2160"/>
                        <a:pt x="907" y="2185"/>
                        <a:pt x="909" y="2185"/>
                      </a:cubicBezTo>
                      <a:cubicBezTo>
                        <a:pt x="911" y="2185"/>
                        <a:pt x="921" y="2178"/>
                        <a:pt x="921" y="2178"/>
                      </a:cubicBezTo>
                      <a:cubicBezTo>
                        <a:pt x="951" y="2222"/>
                        <a:pt x="951" y="2222"/>
                        <a:pt x="951" y="2222"/>
                      </a:cubicBezTo>
                      <a:cubicBezTo>
                        <a:pt x="951" y="2222"/>
                        <a:pt x="956" y="2219"/>
                        <a:pt x="962" y="2226"/>
                      </a:cubicBezTo>
                      <a:cubicBezTo>
                        <a:pt x="987" y="2209"/>
                        <a:pt x="1020" y="2187"/>
                        <a:pt x="1032" y="2187"/>
                      </a:cubicBezTo>
                      <a:cubicBezTo>
                        <a:pt x="1050" y="2187"/>
                        <a:pt x="1066" y="2196"/>
                        <a:pt x="1066" y="2196"/>
                      </a:cubicBezTo>
                      <a:cubicBezTo>
                        <a:pt x="1074" y="2187"/>
                        <a:pt x="1074" y="2187"/>
                        <a:pt x="1074" y="2187"/>
                      </a:cubicBezTo>
                      <a:cubicBezTo>
                        <a:pt x="1117" y="2193"/>
                        <a:pt x="1117" y="2193"/>
                        <a:pt x="1117" y="2193"/>
                      </a:cubicBezTo>
                      <a:cubicBezTo>
                        <a:pt x="1130" y="2182"/>
                        <a:pt x="1130" y="2182"/>
                        <a:pt x="1130" y="2182"/>
                      </a:cubicBezTo>
                      <a:cubicBezTo>
                        <a:pt x="1130" y="2182"/>
                        <a:pt x="1179" y="2187"/>
                        <a:pt x="1179" y="2174"/>
                      </a:cubicBezTo>
                      <a:cubicBezTo>
                        <a:pt x="1179" y="2161"/>
                        <a:pt x="1229" y="2198"/>
                        <a:pt x="1229" y="2198"/>
                      </a:cubicBezTo>
                      <a:cubicBezTo>
                        <a:pt x="1275" y="2185"/>
                        <a:pt x="1275" y="2185"/>
                        <a:pt x="1275" y="2185"/>
                      </a:cubicBezTo>
                      <a:cubicBezTo>
                        <a:pt x="1291" y="2190"/>
                        <a:pt x="1291" y="2190"/>
                        <a:pt x="1291" y="2190"/>
                      </a:cubicBezTo>
                      <a:cubicBezTo>
                        <a:pt x="1307" y="2169"/>
                        <a:pt x="1307" y="2169"/>
                        <a:pt x="1307" y="2169"/>
                      </a:cubicBezTo>
                      <a:cubicBezTo>
                        <a:pt x="1320" y="2185"/>
                        <a:pt x="1320" y="2185"/>
                        <a:pt x="1320" y="2185"/>
                      </a:cubicBezTo>
                      <a:cubicBezTo>
                        <a:pt x="1366" y="2150"/>
                        <a:pt x="1366" y="2150"/>
                        <a:pt x="1366" y="2150"/>
                      </a:cubicBezTo>
                      <a:cubicBezTo>
                        <a:pt x="1392" y="2153"/>
                        <a:pt x="1392" y="2153"/>
                        <a:pt x="1392" y="2153"/>
                      </a:cubicBezTo>
                      <a:cubicBezTo>
                        <a:pt x="1392" y="2139"/>
                        <a:pt x="1392" y="2139"/>
                        <a:pt x="1392" y="2139"/>
                      </a:cubicBezTo>
                      <a:cubicBezTo>
                        <a:pt x="1427" y="2126"/>
                        <a:pt x="1427" y="2126"/>
                        <a:pt x="1427" y="2126"/>
                      </a:cubicBezTo>
                      <a:cubicBezTo>
                        <a:pt x="1427" y="2126"/>
                        <a:pt x="1472" y="2137"/>
                        <a:pt x="1470" y="2123"/>
                      </a:cubicBezTo>
                      <a:cubicBezTo>
                        <a:pt x="1467" y="2110"/>
                        <a:pt x="1464" y="2123"/>
                        <a:pt x="1467" y="2110"/>
                      </a:cubicBezTo>
                      <a:cubicBezTo>
                        <a:pt x="1470" y="2097"/>
                        <a:pt x="1496" y="2086"/>
                        <a:pt x="1510" y="2070"/>
                      </a:cubicBezTo>
                      <a:cubicBezTo>
                        <a:pt x="1523" y="2054"/>
                        <a:pt x="1547" y="2043"/>
                        <a:pt x="1547" y="2043"/>
                      </a:cubicBezTo>
                      <a:cubicBezTo>
                        <a:pt x="1515" y="1976"/>
                        <a:pt x="1515" y="1976"/>
                        <a:pt x="1515" y="1976"/>
                      </a:cubicBezTo>
                      <a:cubicBezTo>
                        <a:pt x="1515" y="1976"/>
                        <a:pt x="1542" y="1955"/>
                        <a:pt x="1531" y="1944"/>
                      </a:cubicBezTo>
                      <a:cubicBezTo>
                        <a:pt x="1521" y="1934"/>
                        <a:pt x="1479" y="1904"/>
                        <a:pt x="1479" y="1904"/>
                      </a:cubicBezTo>
                      <a:cubicBezTo>
                        <a:pt x="1479" y="1854"/>
                        <a:pt x="1479" y="1854"/>
                        <a:pt x="1479" y="1854"/>
                      </a:cubicBezTo>
                      <a:cubicBezTo>
                        <a:pt x="1430" y="1827"/>
                        <a:pt x="1430" y="1827"/>
                        <a:pt x="1430" y="1827"/>
                      </a:cubicBezTo>
                      <a:cubicBezTo>
                        <a:pt x="1456" y="1822"/>
                        <a:pt x="1456" y="1822"/>
                        <a:pt x="1456" y="1822"/>
                      </a:cubicBezTo>
                      <a:cubicBezTo>
                        <a:pt x="1456" y="1822"/>
                        <a:pt x="1464" y="1763"/>
                        <a:pt x="1443" y="1749"/>
                      </a:cubicBezTo>
                      <a:cubicBezTo>
                        <a:pt x="1422" y="1736"/>
                        <a:pt x="1454" y="1733"/>
                        <a:pt x="1454" y="1733"/>
                      </a:cubicBezTo>
                      <a:cubicBezTo>
                        <a:pt x="1454" y="1733"/>
                        <a:pt x="1430" y="1723"/>
                        <a:pt x="1446" y="1704"/>
                      </a:cubicBezTo>
                      <a:cubicBezTo>
                        <a:pt x="1462" y="1685"/>
                        <a:pt x="1529" y="1645"/>
                        <a:pt x="1529" y="1645"/>
                      </a:cubicBezTo>
                      <a:cubicBezTo>
                        <a:pt x="1529" y="1645"/>
                        <a:pt x="1507" y="1605"/>
                        <a:pt x="1531" y="1600"/>
                      </a:cubicBezTo>
                      <a:cubicBezTo>
                        <a:pt x="1555" y="1594"/>
                        <a:pt x="1595" y="1592"/>
                        <a:pt x="1595" y="1568"/>
                      </a:cubicBezTo>
                      <a:cubicBezTo>
                        <a:pt x="1595" y="1544"/>
                        <a:pt x="1571" y="1520"/>
                        <a:pt x="1590" y="1514"/>
                      </a:cubicBezTo>
                      <a:cubicBezTo>
                        <a:pt x="1609" y="1509"/>
                        <a:pt x="1622" y="1506"/>
                        <a:pt x="1622" y="1506"/>
                      </a:cubicBezTo>
                      <a:cubicBezTo>
                        <a:pt x="1566" y="1429"/>
                        <a:pt x="1566" y="1429"/>
                        <a:pt x="1566" y="1429"/>
                      </a:cubicBezTo>
                      <a:cubicBezTo>
                        <a:pt x="1566" y="1429"/>
                        <a:pt x="1542" y="1429"/>
                        <a:pt x="1542" y="1413"/>
                      </a:cubicBezTo>
                      <a:cubicBezTo>
                        <a:pt x="1542" y="1397"/>
                        <a:pt x="1558" y="1341"/>
                        <a:pt x="1558" y="1341"/>
                      </a:cubicBezTo>
                      <a:cubicBezTo>
                        <a:pt x="1539" y="1269"/>
                        <a:pt x="1539" y="1269"/>
                        <a:pt x="1539" y="1269"/>
                      </a:cubicBezTo>
                      <a:cubicBezTo>
                        <a:pt x="1539" y="1269"/>
                        <a:pt x="1502" y="1215"/>
                        <a:pt x="1526" y="1215"/>
                      </a:cubicBezTo>
                      <a:cubicBezTo>
                        <a:pt x="1550" y="1215"/>
                        <a:pt x="1587" y="1242"/>
                        <a:pt x="1598" y="1226"/>
                      </a:cubicBezTo>
                      <a:cubicBezTo>
                        <a:pt x="1609" y="1210"/>
                        <a:pt x="1641" y="1204"/>
                        <a:pt x="1641" y="1204"/>
                      </a:cubicBezTo>
                      <a:cubicBezTo>
                        <a:pt x="1641" y="1204"/>
                        <a:pt x="1649" y="1180"/>
                        <a:pt x="1665" y="1180"/>
                      </a:cubicBezTo>
                      <a:cubicBezTo>
                        <a:pt x="1681" y="1180"/>
                        <a:pt x="1697" y="1178"/>
                        <a:pt x="1697" y="1178"/>
                      </a:cubicBezTo>
                      <a:cubicBezTo>
                        <a:pt x="1694" y="1116"/>
                        <a:pt x="1694" y="1116"/>
                        <a:pt x="1694" y="1116"/>
                      </a:cubicBezTo>
                      <a:cubicBezTo>
                        <a:pt x="1678" y="1079"/>
                        <a:pt x="1678" y="1079"/>
                        <a:pt x="1678" y="1079"/>
                      </a:cubicBezTo>
                      <a:cubicBezTo>
                        <a:pt x="1657" y="1057"/>
                        <a:pt x="1657" y="1057"/>
                        <a:pt x="1657" y="1057"/>
                      </a:cubicBezTo>
                      <a:cubicBezTo>
                        <a:pt x="1627" y="1041"/>
                        <a:pt x="1627" y="1041"/>
                        <a:pt x="1627" y="1041"/>
                      </a:cubicBezTo>
                      <a:cubicBezTo>
                        <a:pt x="1609" y="985"/>
                        <a:pt x="1609" y="985"/>
                        <a:pt x="1609" y="985"/>
                      </a:cubicBezTo>
                      <a:cubicBezTo>
                        <a:pt x="1595" y="983"/>
                        <a:pt x="1595" y="983"/>
                        <a:pt x="1595" y="983"/>
                      </a:cubicBezTo>
                      <a:cubicBezTo>
                        <a:pt x="1609" y="951"/>
                        <a:pt x="1609" y="951"/>
                        <a:pt x="1609" y="951"/>
                      </a:cubicBezTo>
                      <a:cubicBezTo>
                        <a:pt x="1598" y="940"/>
                        <a:pt x="1598" y="940"/>
                        <a:pt x="1598" y="940"/>
                      </a:cubicBezTo>
                      <a:cubicBezTo>
                        <a:pt x="1638" y="905"/>
                        <a:pt x="1638" y="905"/>
                        <a:pt x="1638" y="905"/>
                      </a:cubicBezTo>
                      <a:cubicBezTo>
                        <a:pt x="1662" y="905"/>
                        <a:pt x="1662" y="905"/>
                        <a:pt x="1662" y="905"/>
                      </a:cubicBezTo>
                      <a:cubicBezTo>
                        <a:pt x="1662" y="905"/>
                        <a:pt x="1641" y="881"/>
                        <a:pt x="1633" y="876"/>
                      </a:cubicBezTo>
                      <a:cubicBezTo>
                        <a:pt x="1625" y="870"/>
                        <a:pt x="1646" y="865"/>
                        <a:pt x="1654" y="841"/>
                      </a:cubicBezTo>
                      <a:cubicBezTo>
                        <a:pt x="1662" y="817"/>
                        <a:pt x="1665" y="809"/>
                        <a:pt x="1673" y="809"/>
                      </a:cubicBezTo>
                      <a:cubicBezTo>
                        <a:pt x="1681" y="809"/>
                        <a:pt x="1726" y="825"/>
                        <a:pt x="1726" y="812"/>
                      </a:cubicBezTo>
                      <a:cubicBezTo>
                        <a:pt x="1726" y="798"/>
                        <a:pt x="1718" y="793"/>
                        <a:pt x="1726" y="772"/>
                      </a:cubicBezTo>
                      <a:cubicBezTo>
                        <a:pt x="1734" y="750"/>
                        <a:pt x="1745" y="737"/>
                        <a:pt x="1745" y="737"/>
                      </a:cubicBezTo>
                      <a:cubicBezTo>
                        <a:pt x="1740" y="718"/>
                        <a:pt x="1740" y="718"/>
                        <a:pt x="1740" y="718"/>
                      </a:cubicBezTo>
                      <a:cubicBezTo>
                        <a:pt x="1740" y="718"/>
                        <a:pt x="1718" y="702"/>
                        <a:pt x="1710" y="689"/>
                      </a:cubicBezTo>
                      <a:cubicBezTo>
                        <a:pt x="1702" y="675"/>
                        <a:pt x="1708" y="641"/>
                        <a:pt x="1708" y="641"/>
                      </a:cubicBezTo>
                      <a:cubicBezTo>
                        <a:pt x="1667" y="606"/>
                        <a:pt x="1667" y="606"/>
                        <a:pt x="1667" y="606"/>
                      </a:cubicBezTo>
                      <a:cubicBezTo>
                        <a:pt x="1667" y="606"/>
                        <a:pt x="1702" y="614"/>
                        <a:pt x="1692" y="595"/>
                      </a:cubicBezTo>
                      <a:cubicBezTo>
                        <a:pt x="1681" y="577"/>
                        <a:pt x="1667" y="569"/>
                        <a:pt x="1670" y="561"/>
                      </a:cubicBezTo>
                      <a:cubicBezTo>
                        <a:pt x="1673" y="553"/>
                        <a:pt x="1726" y="507"/>
                        <a:pt x="1726" y="507"/>
                      </a:cubicBezTo>
                      <a:cubicBezTo>
                        <a:pt x="1729" y="486"/>
                        <a:pt x="1729" y="486"/>
                        <a:pt x="1729" y="486"/>
                      </a:cubicBezTo>
                      <a:cubicBezTo>
                        <a:pt x="1758" y="486"/>
                        <a:pt x="1758" y="486"/>
                        <a:pt x="1758" y="486"/>
                      </a:cubicBezTo>
                      <a:cubicBezTo>
                        <a:pt x="1758" y="459"/>
                        <a:pt x="1758" y="459"/>
                        <a:pt x="1758" y="459"/>
                      </a:cubicBezTo>
                      <a:cubicBezTo>
                        <a:pt x="1764" y="438"/>
                        <a:pt x="1764" y="438"/>
                        <a:pt x="1764" y="438"/>
                      </a:cubicBezTo>
                      <a:cubicBezTo>
                        <a:pt x="1764" y="438"/>
                        <a:pt x="1742" y="435"/>
                        <a:pt x="1729" y="416"/>
                      </a:cubicBezTo>
                      <a:close/>
                      <a:moveTo>
                        <a:pt x="580" y="254"/>
                      </a:moveTo>
                      <a:cubicBezTo>
                        <a:pt x="579" y="266"/>
                        <a:pt x="579" y="276"/>
                        <a:pt x="579" y="276"/>
                      </a:cubicBezTo>
                      <a:cubicBezTo>
                        <a:pt x="608" y="315"/>
                        <a:pt x="608" y="315"/>
                        <a:pt x="608" y="315"/>
                      </a:cubicBezTo>
                      <a:cubicBezTo>
                        <a:pt x="610" y="337"/>
                        <a:pt x="610" y="337"/>
                        <a:pt x="610" y="337"/>
                      </a:cubicBezTo>
                      <a:cubicBezTo>
                        <a:pt x="610" y="337"/>
                        <a:pt x="643" y="337"/>
                        <a:pt x="646" y="342"/>
                      </a:cubicBezTo>
                      <a:cubicBezTo>
                        <a:pt x="649" y="346"/>
                        <a:pt x="673" y="359"/>
                        <a:pt x="673" y="359"/>
                      </a:cubicBezTo>
                      <a:cubicBezTo>
                        <a:pt x="673" y="359"/>
                        <a:pt x="710" y="357"/>
                        <a:pt x="702" y="343"/>
                      </a:cubicBezTo>
                      <a:cubicBezTo>
                        <a:pt x="695" y="329"/>
                        <a:pt x="666" y="315"/>
                        <a:pt x="684" y="313"/>
                      </a:cubicBezTo>
                      <a:cubicBezTo>
                        <a:pt x="701" y="312"/>
                        <a:pt x="701" y="310"/>
                        <a:pt x="709" y="305"/>
                      </a:cubicBezTo>
                      <a:cubicBezTo>
                        <a:pt x="716" y="301"/>
                        <a:pt x="735" y="269"/>
                        <a:pt x="735" y="269"/>
                      </a:cubicBezTo>
                      <a:cubicBezTo>
                        <a:pt x="754" y="276"/>
                        <a:pt x="754" y="276"/>
                        <a:pt x="754" y="276"/>
                      </a:cubicBezTo>
                      <a:cubicBezTo>
                        <a:pt x="763" y="244"/>
                        <a:pt x="763" y="244"/>
                        <a:pt x="763" y="244"/>
                      </a:cubicBezTo>
                      <a:cubicBezTo>
                        <a:pt x="763" y="244"/>
                        <a:pt x="754" y="246"/>
                        <a:pt x="734" y="243"/>
                      </a:cubicBezTo>
                      <a:cubicBezTo>
                        <a:pt x="713" y="240"/>
                        <a:pt x="679" y="207"/>
                        <a:pt x="679" y="207"/>
                      </a:cubicBezTo>
                      <a:cubicBezTo>
                        <a:pt x="696" y="197"/>
                        <a:pt x="696" y="197"/>
                        <a:pt x="696" y="197"/>
                      </a:cubicBezTo>
                      <a:cubicBezTo>
                        <a:pt x="696" y="197"/>
                        <a:pt x="712" y="185"/>
                        <a:pt x="712" y="197"/>
                      </a:cubicBezTo>
                      <a:cubicBezTo>
                        <a:pt x="712" y="210"/>
                        <a:pt x="712" y="229"/>
                        <a:pt x="712" y="229"/>
                      </a:cubicBezTo>
                      <a:cubicBezTo>
                        <a:pt x="712" y="229"/>
                        <a:pt x="734" y="229"/>
                        <a:pt x="740" y="229"/>
                      </a:cubicBezTo>
                      <a:cubicBezTo>
                        <a:pt x="746" y="229"/>
                        <a:pt x="781" y="224"/>
                        <a:pt x="776" y="213"/>
                      </a:cubicBezTo>
                      <a:cubicBezTo>
                        <a:pt x="771" y="202"/>
                        <a:pt x="762" y="193"/>
                        <a:pt x="760" y="188"/>
                      </a:cubicBezTo>
                      <a:cubicBezTo>
                        <a:pt x="759" y="183"/>
                        <a:pt x="759" y="164"/>
                        <a:pt x="759" y="164"/>
                      </a:cubicBezTo>
                      <a:cubicBezTo>
                        <a:pt x="759" y="164"/>
                        <a:pt x="737" y="157"/>
                        <a:pt x="720" y="166"/>
                      </a:cubicBezTo>
                      <a:cubicBezTo>
                        <a:pt x="702" y="175"/>
                        <a:pt x="695" y="191"/>
                        <a:pt x="690" y="191"/>
                      </a:cubicBezTo>
                      <a:cubicBezTo>
                        <a:pt x="685" y="191"/>
                        <a:pt x="644" y="188"/>
                        <a:pt x="644" y="188"/>
                      </a:cubicBezTo>
                      <a:cubicBezTo>
                        <a:pt x="641" y="216"/>
                        <a:pt x="641" y="216"/>
                        <a:pt x="641" y="216"/>
                      </a:cubicBezTo>
                      <a:cubicBezTo>
                        <a:pt x="669" y="233"/>
                        <a:pt x="669" y="233"/>
                        <a:pt x="669" y="233"/>
                      </a:cubicBezTo>
                      <a:cubicBezTo>
                        <a:pt x="655" y="248"/>
                        <a:pt x="655" y="248"/>
                        <a:pt x="655" y="248"/>
                      </a:cubicBezTo>
                      <a:cubicBezTo>
                        <a:pt x="643" y="240"/>
                        <a:pt x="643" y="240"/>
                        <a:pt x="643" y="240"/>
                      </a:cubicBezTo>
                      <a:cubicBezTo>
                        <a:pt x="629" y="241"/>
                        <a:pt x="629" y="241"/>
                        <a:pt x="629" y="241"/>
                      </a:cubicBezTo>
                      <a:cubicBezTo>
                        <a:pt x="615" y="232"/>
                        <a:pt x="615" y="232"/>
                        <a:pt x="615" y="232"/>
                      </a:cubicBezTo>
                      <a:cubicBezTo>
                        <a:pt x="577" y="226"/>
                        <a:pt x="577" y="226"/>
                        <a:pt x="577" y="226"/>
                      </a:cubicBezTo>
                      <a:cubicBezTo>
                        <a:pt x="577" y="226"/>
                        <a:pt x="582" y="241"/>
                        <a:pt x="580" y="254"/>
                      </a:cubicBezTo>
                      <a:close/>
                      <a:moveTo>
                        <a:pt x="641" y="445"/>
                      </a:moveTo>
                      <a:cubicBezTo>
                        <a:pt x="641" y="445"/>
                        <a:pt x="682" y="475"/>
                        <a:pt x="682" y="461"/>
                      </a:cubicBezTo>
                      <a:cubicBezTo>
                        <a:pt x="682" y="447"/>
                        <a:pt x="649" y="440"/>
                        <a:pt x="641" y="44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954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3341" y="943"/>
                  <a:ext cx="576" cy="983"/>
                </a:xfrm>
                <a:custGeom>
                  <a:avLst/>
                  <a:gdLst/>
                  <a:ahLst/>
                  <a:cxnLst>
                    <a:cxn ang="0">
                      <a:pos x="1049" y="1770"/>
                    </a:cxn>
                    <a:cxn ang="0">
                      <a:pos x="991" y="1529"/>
                    </a:cxn>
                    <a:cxn ang="0">
                      <a:pos x="1023" y="1679"/>
                    </a:cxn>
                    <a:cxn ang="0">
                      <a:pos x="946" y="1372"/>
                    </a:cxn>
                    <a:cxn ang="0">
                      <a:pos x="925" y="1369"/>
                    </a:cxn>
                    <a:cxn ang="0">
                      <a:pos x="932" y="1449"/>
                    </a:cxn>
                    <a:cxn ang="0">
                      <a:pos x="938" y="1377"/>
                    </a:cxn>
                    <a:cxn ang="0">
                      <a:pos x="1049" y="1787"/>
                    </a:cxn>
                    <a:cxn ang="0">
                      <a:pos x="888" y="653"/>
                    </a:cxn>
                    <a:cxn ang="0">
                      <a:pos x="907" y="667"/>
                    </a:cxn>
                    <a:cxn ang="0">
                      <a:pos x="935" y="606"/>
                    </a:cxn>
                    <a:cxn ang="0">
                      <a:pos x="922" y="1241"/>
                    </a:cxn>
                    <a:cxn ang="0">
                      <a:pos x="845" y="1125"/>
                    </a:cxn>
                    <a:cxn ang="0">
                      <a:pos x="835" y="1051"/>
                    </a:cxn>
                    <a:cxn ang="0">
                      <a:pos x="788" y="1003"/>
                    </a:cxn>
                    <a:cxn ang="0">
                      <a:pos x="802" y="871"/>
                    </a:cxn>
                    <a:cxn ang="0">
                      <a:pos x="688" y="783"/>
                    </a:cxn>
                    <a:cxn ang="0">
                      <a:pos x="699" y="774"/>
                    </a:cxn>
                    <a:cxn ang="0">
                      <a:pos x="651" y="741"/>
                    </a:cxn>
                    <a:cxn ang="0">
                      <a:pos x="552" y="695"/>
                    </a:cxn>
                    <a:cxn ang="0">
                      <a:pos x="481" y="640"/>
                    </a:cxn>
                    <a:cxn ang="0">
                      <a:pos x="415" y="567"/>
                    </a:cxn>
                    <a:cxn ang="0">
                      <a:pos x="424" y="531"/>
                    </a:cxn>
                    <a:cxn ang="0">
                      <a:pos x="435" y="479"/>
                    </a:cxn>
                    <a:cxn ang="0">
                      <a:pos x="456" y="391"/>
                    </a:cxn>
                    <a:cxn ang="0">
                      <a:pos x="561" y="268"/>
                    </a:cxn>
                    <a:cxn ang="0">
                      <a:pos x="493" y="132"/>
                    </a:cxn>
                    <a:cxn ang="0">
                      <a:pos x="489" y="83"/>
                    </a:cxn>
                    <a:cxn ang="0">
                      <a:pos x="463" y="31"/>
                    </a:cxn>
                    <a:cxn ang="0">
                      <a:pos x="457" y="16"/>
                    </a:cxn>
                    <a:cxn ang="0">
                      <a:pos x="390" y="61"/>
                    </a:cxn>
                    <a:cxn ang="0">
                      <a:pos x="307" y="171"/>
                    </a:cxn>
                    <a:cxn ang="0">
                      <a:pos x="181" y="158"/>
                    </a:cxn>
                    <a:cxn ang="0">
                      <a:pos x="101" y="187"/>
                    </a:cxn>
                    <a:cxn ang="0">
                      <a:pos x="29" y="259"/>
                    </a:cxn>
                    <a:cxn ang="0">
                      <a:pos x="2" y="334"/>
                    </a:cxn>
                    <a:cxn ang="0">
                      <a:pos x="66" y="398"/>
                    </a:cxn>
                    <a:cxn ang="0">
                      <a:pos x="115" y="414"/>
                    </a:cxn>
                    <a:cxn ang="0">
                      <a:pos x="197" y="465"/>
                    </a:cxn>
                    <a:cxn ang="0">
                      <a:pos x="227" y="510"/>
                    </a:cxn>
                    <a:cxn ang="0">
                      <a:pos x="258" y="499"/>
                    </a:cxn>
                    <a:cxn ang="0">
                      <a:pos x="187" y="423"/>
                    </a:cxn>
                    <a:cxn ang="0">
                      <a:pos x="216" y="382"/>
                    </a:cxn>
                    <a:cxn ang="0">
                      <a:pos x="260" y="437"/>
                    </a:cxn>
                    <a:cxn ang="0">
                      <a:pos x="312" y="493"/>
                    </a:cxn>
                    <a:cxn ang="0">
                      <a:pos x="342" y="604"/>
                    </a:cxn>
                    <a:cxn ang="0">
                      <a:pos x="376" y="714"/>
                    </a:cxn>
                    <a:cxn ang="0">
                      <a:pos x="428" y="872"/>
                    </a:cxn>
                    <a:cxn ang="0">
                      <a:pos x="399" y="945"/>
                    </a:cxn>
                    <a:cxn ang="0">
                      <a:pos x="523" y="1114"/>
                    </a:cxn>
                    <a:cxn ang="0">
                      <a:pos x="805" y="1271"/>
                    </a:cxn>
                    <a:cxn ang="0">
                      <a:pos x="918" y="1267"/>
                    </a:cxn>
                    <a:cxn ang="0">
                      <a:pos x="521" y="614"/>
                    </a:cxn>
                  </a:cxnLst>
                  <a:rect l="0" t="0" r="r" b="b"/>
                  <a:pathLst>
                    <a:path w="1071" h="1828">
                      <a:moveTo>
                        <a:pt x="1049" y="1770"/>
                      </a:moveTo>
                      <a:cubicBezTo>
                        <a:pt x="1049" y="1761"/>
                        <a:pt x="1056" y="1750"/>
                        <a:pt x="1041" y="1751"/>
                      </a:cubicBezTo>
                      <a:cubicBezTo>
                        <a:pt x="1041" y="1751"/>
                        <a:pt x="1049" y="1779"/>
                        <a:pt x="1049" y="1770"/>
                      </a:cubicBezTo>
                      <a:close/>
                      <a:moveTo>
                        <a:pt x="969" y="1504"/>
                      </a:moveTo>
                      <a:cubicBezTo>
                        <a:pt x="980" y="1535"/>
                        <a:pt x="980" y="1535"/>
                        <a:pt x="980" y="1535"/>
                      </a:cubicBezTo>
                      <a:cubicBezTo>
                        <a:pt x="980" y="1535"/>
                        <a:pt x="1001" y="1540"/>
                        <a:pt x="991" y="1529"/>
                      </a:cubicBezTo>
                      <a:cubicBezTo>
                        <a:pt x="982" y="1518"/>
                        <a:pt x="969" y="1504"/>
                        <a:pt x="969" y="1504"/>
                      </a:cubicBezTo>
                      <a:close/>
                      <a:moveTo>
                        <a:pt x="1018" y="1665"/>
                      </a:moveTo>
                      <a:cubicBezTo>
                        <a:pt x="1018" y="1665"/>
                        <a:pt x="1016" y="1682"/>
                        <a:pt x="1023" y="1679"/>
                      </a:cubicBezTo>
                      <a:cubicBezTo>
                        <a:pt x="1029" y="1676"/>
                        <a:pt x="1029" y="1665"/>
                        <a:pt x="1018" y="1665"/>
                      </a:cubicBezTo>
                      <a:close/>
                      <a:moveTo>
                        <a:pt x="938" y="1377"/>
                      </a:moveTo>
                      <a:cubicBezTo>
                        <a:pt x="946" y="1372"/>
                        <a:pt x="946" y="1372"/>
                        <a:pt x="946" y="1372"/>
                      </a:cubicBezTo>
                      <a:cubicBezTo>
                        <a:pt x="936" y="1353"/>
                        <a:pt x="936" y="1353"/>
                        <a:pt x="936" y="1353"/>
                      </a:cubicBezTo>
                      <a:cubicBezTo>
                        <a:pt x="924" y="1353"/>
                        <a:pt x="924" y="1353"/>
                        <a:pt x="924" y="1353"/>
                      </a:cubicBezTo>
                      <a:cubicBezTo>
                        <a:pt x="925" y="1369"/>
                        <a:pt x="925" y="1369"/>
                        <a:pt x="925" y="1369"/>
                      </a:cubicBezTo>
                      <a:cubicBezTo>
                        <a:pt x="925" y="1369"/>
                        <a:pt x="913" y="1380"/>
                        <a:pt x="921" y="1386"/>
                      </a:cubicBezTo>
                      <a:cubicBezTo>
                        <a:pt x="929" y="1392"/>
                        <a:pt x="936" y="1413"/>
                        <a:pt x="936" y="1413"/>
                      </a:cubicBezTo>
                      <a:cubicBezTo>
                        <a:pt x="936" y="1413"/>
                        <a:pt x="919" y="1444"/>
                        <a:pt x="932" y="1449"/>
                      </a:cubicBezTo>
                      <a:cubicBezTo>
                        <a:pt x="944" y="1454"/>
                        <a:pt x="960" y="1458"/>
                        <a:pt x="960" y="1458"/>
                      </a:cubicBezTo>
                      <a:cubicBezTo>
                        <a:pt x="954" y="1408"/>
                        <a:pt x="954" y="1408"/>
                        <a:pt x="954" y="1408"/>
                      </a:cubicBezTo>
                      <a:lnTo>
                        <a:pt x="938" y="1377"/>
                      </a:lnTo>
                      <a:close/>
                      <a:moveTo>
                        <a:pt x="1049" y="1787"/>
                      </a:moveTo>
                      <a:cubicBezTo>
                        <a:pt x="1049" y="1787"/>
                        <a:pt x="1040" y="1825"/>
                        <a:pt x="1056" y="1826"/>
                      </a:cubicBezTo>
                      <a:cubicBezTo>
                        <a:pt x="1071" y="1828"/>
                        <a:pt x="1059" y="1786"/>
                        <a:pt x="1049" y="1787"/>
                      </a:cubicBezTo>
                      <a:close/>
                      <a:moveTo>
                        <a:pt x="929" y="656"/>
                      </a:moveTo>
                      <a:cubicBezTo>
                        <a:pt x="910" y="642"/>
                        <a:pt x="910" y="642"/>
                        <a:pt x="910" y="642"/>
                      </a:cubicBezTo>
                      <a:cubicBezTo>
                        <a:pt x="888" y="653"/>
                        <a:pt x="888" y="653"/>
                        <a:pt x="888" y="653"/>
                      </a:cubicBezTo>
                      <a:cubicBezTo>
                        <a:pt x="863" y="643"/>
                        <a:pt x="863" y="643"/>
                        <a:pt x="863" y="643"/>
                      </a:cubicBezTo>
                      <a:cubicBezTo>
                        <a:pt x="858" y="664"/>
                        <a:pt x="858" y="664"/>
                        <a:pt x="858" y="664"/>
                      </a:cubicBezTo>
                      <a:cubicBezTo>
                        <a:pt x="907" y="667"/>
                        <a:pt x="907" y="667"/>
                        <a:pt x="907" y="667"/>
                      </a:cubicBezTo>
                      <a:lnTo>
                        <a:pt x="929" y="656"/>
                      </a:lnTo>
                      <a:close/>
                      <a:moveTo>
                        <a:pt x="979" y="598"/>
                      </a:moveTo>
                      <a:cubicBezTo>
                        <a:pt x="969" y="587"/>
                        <a:pt x="940" y="596"/>
                        <a:pt x="935" y="606"/>
                      </a:cubicBezTo>
                      <a:cubicBezTo>
                        <a:pt x="935" y="606"/>
                        <a:pt x="988" y="609"/>
                        <a:pt x="979" y="598"/>
                      </a:cubicBezTo>
                      <a:close/>
                      <a:moveTo>
                        <a:pt x="918" y="1267"/>
                      </a:moveTo>
                      <a:cubicBezTo>
                        <a:pt x="918" y="1267"/>
                        <a:pt x="920" y="1242"/>
                        <a:pt x="922" y="1241"/>
                      </a:cubicBezTo>
                      <a:cubicBezTo>
                        <a:pt x="924" y="1241"/>
                        <a:pt x="892" y="1180"/>
                        <a:pt x="892" y="1180"/>
                      </a:cubicBezTo>
                      <a:cubicBezTo>
                        <a:pt x="892" y="1180"/>
                        <a:pt x="881" y="1167"/>
                        <a:pt x="874" y="1163"/>
                      </a:cubicBezTo>
                      <a:cubicBezTo>
                        <a:pt x="868" y="1159"/>
                        <a:pt x="851" y="1140"/>
                        <a:pt x="845" y="1125"/>
                      </a:cubicBezTo>
                      <a:cubicBezTo>
                        <a:pt x="839" y="1111"/>
                        <a:pt x="846" y="1067"/>
                        <a:pt x="846" y="1067"/>
                      </a:cubicBezTo>
                      <a:cubicBezTo>
                        <a:pt x="846" y="1067"/>
                        <a:pt x="866" y="1061"/>
                        <a:pt x="872" y="1051"/>
                      </a:cubicBezTo>
                      <a:cubicBezTo>
                        <a:pt x="877" y="1042"/>
                        <a:pt x="835" y="1051"/>
                        <a:pt x="835" y="1051"/>
                      </a:cubicBezTo>
                      <a:cubicBezTo>
                        <a:pt x="835" y="1051"/>
                        <a:pt x="834" y="1036"/>
                        <a:pt x="836" y="1035"/>
                      </a:cubicBezTo>
                      <a:cubicBezTo>
                        <a:pt x="833" y="1035"/>
                        <a:pt x="816" y="1038"/>
                        <a:pt x="816" y="1038"/>
                      </a:cubicBezTo>
                      <a:cubicBezTo>
                        <a:pt x="788" y="1003"/>
                        <a:pt x="788" y="1003"/>
                        <a:pt x="788" y="1003"/>
                      </a:cubicBezTo>
                      <a:cubicBezTo>
                        <a:pt x="788" y="1003"/>
                        <a:pt x="785" y="929"/>
                        <a:pt x="786" y="926"/>
                      </a:cubicBezTo>
                      <a:cubicBezTo>
                        <a:pt x="786" y="923"/>
                        <a:pt x="804" y="909"/>
                        <a:pt x="809" y="904"/>
                      </a:cubicBezTo>
                      <a:cubicBezTo>
                        <a:pt x="814" y="899"/>
                        <a:pt x="806" y="879"/>
                        <a:pt x="802" y="871"/>
                      </a:cubicBezTo>
                      <a:cubicBezTo>
                        <a:pt x="799" y="862"/>
                        <a:pt x="752" y="863"/>
                        <a:pt x="740" y="862"/>
                      </a:cubicBezTo>
                      <a:cubicBezTo>
                        <a:pt x="727" y="861"/>
                        <a:pt x="726" y="851"/>
                        <a:pt x="715" y="841"/>
                      </a:cubicBezTo>
                      <a:cubicBezTo>
                        <a:pt x="704" y="831"/>
                        <a:pt x="688" y="795"/>
                        <a:pt x="688" y="783"/>
                      </a:cubicBezTo>
                      <a:cubicBezTo>
                        <a:pt x="687" y="771"/>
                        <a:pt x="675" y="765"/>
                        <a:pt x="675" y="765"/>
                      </a:cubicBezTo>
                      <a:cubicBezTo>
                        <a:pt x="680" y="745"/>
                        <a:pt x="680" y="745"/>
                        <a:pt x="680" y="745"/>
                      </a:cubicBezTo>
                      <a:cubicBezTo>
                        <a:pt x="699" y="774"/>
                        <a:pt x="699" y="774"/>
                        <a:pt x="699" y="774"/>
                      </a:cubicBezTo>
                      <a:cubicBezTo>
                        <a:pt x="699" y="774"/>
                        <a:pt x="712" y="772"/>
                        <a:pt x="722" y="761"/>
                      </a:cubicBezTo>
                      <a:cubicBezTo>
                        <a:pt x="732" y="749"/>
                        <a:pt x="681" y="729"/>
                        <a:pt x="672" y="726"/>
                      </a:cubicBezTo>
                      <a:cubicBezTo>
                        <a:pt x="664" y="723"/>
                        <a:pt x="662" y="741"/>
                        <a:pt x="651" y="741"/>
                      </a:cubicBezTo>
                      <a:cubicBezTo>
                        <a:pt x="640" y="741"/>
                        <a:pt x="601" y="709"/>
                        <a:pt x="601" y="709"/>
                      </a:cubicBezTo>
                      <a:cubicBezTo>
                        <a:pt x="590" y="673"/>
                        <a:pt x="590" y="673"/>
                        <a:pt x="590" y="673"/>
                      </a:cubicBezTo>
                      <a:cubicBezTo>
                        <a:pt x="590" y="673"/>
                        <a:pt x="553" y="693"/>
                        <a:pt x="552" y="695"/>
                      </a:cubicBezTo>
                      <a:cubicBezTo>
                        <a:pt x="550" y="697"/>
                        <a:pt x="565" y="704"/>
                        <a:pt x="570" y="709"/>
                      </a:cubicBezTo>
                      <a:cubicBezTo>
                        <a:pt x="574" y="713"/>
                        <a:pt x="552" y="718"/>
                        <a:pt x="535" y="719"/>
                      </a:cubicBezTo>
                      <a:cubicBezTo>
                        <a:pt x="518" y="719"/>
                        <a:pt x="484" y="660"/>
                        <a:pt x="481" y="640"/>
                      </a:cubicBezTo>
                      <a:cubicBezTo>
                        <a:pt x="478" y="620"/>
                        <a:pt x="455" y="591"/>
                        <a:pt x="455" y="591"/>
                      </a:cubicBezTo>
                      <a:cubicBezTo>
                        <a:pt x="442" y="593"/>
                        <a:pt x="442" y="593"/>
                        <a:pt x="442" y="593"/>
                      </a:cubicBezTo>
                      <a:cubicBezTo>
                        <a:pt x="442" y="593"/>
                        <a:pt x="424" y="574"/>
                        <a:pt x="415" y="567"/>
                      </a:cubicBezTo>
                      <a:cubicBezTo>
                        <a:pt x="406" y="561"/>
                        <a:pt x="414" y="551"/>
                        <a:pt x="414" y="551"/>
                      </a:cubicBezTo>
                      <a:cubicBezTo>
                        <a:pt x="414" y="551"/>
                        <a:pt x="409" y="539"/>
                        <a:pt x="409" y="537"/>
                      </a:cubicBezTo>
                      <a:cubicBezTo>
                        <a:pt x="409" y="534"/>
                        <a:pt x="424" y="531"/>
                        <a:pt x="424" y="531"/>
                      </a:cubicBezTo>
                      <a:cubicBezTo>
                        <a:pt x="417" y="505"/>
                        <a:pt x="417" y="505"/>
                        <a:pt x="417" y="505"/>
                      </a:cubicBezTo>
                      <a:cubicBezTo>
                        <a:pt x="417" y="505"/>
                        <a:pt x="442" y="511"/>
                        <a:pt x="458" y="509"/>
                      </a:cubicBezTo>
                      <a:cubicBezTo>
                        <a:pt x="474" y="507"/>
                        <a:pt x="435" y="479"/>
                        <a:pt x="435" y="479"/>
                      </a:cubicBezTo>
                      <a:cubicBezTo>
                        <a:pt x="429" y="410"/>
                        <a:pt x="429" y="410"/>
                        <a:pt x="429" y="410"/>
                      </a:cubicBezTo>
                      <a:cubicBezTo>
                        <a:pt x="429" y="410"/>
                        <a:pt x="471" y="445"/>
                        <a:pt x="480" y="443"/>
                      </a:cubicBezTo>
                      <a:cubicBezTo>
                        <a:pt x="488" y="441"/>
                        <a:pt x="456" y="391"/>
                        <a:pt x="456" y="391"/>
                      </a:cubicBezTo>
                      <a:cubicBezTo>
                        <a:pt x="459" y="357"/>
                        <a:pt x="459" y="357"/>
                        <a:pt x="459" y="357"/>
                      </a:cubicBezTo>
                      <a:cubicBezTo>
                        <a:pt x="459" y="350"/>
                        <a:pt x="498" y="280"/>
                        <a:pt x="506" y="274"/>
                      </a:cubicBezTo>
                      <a:cubicBezTo>
                        <a:pt x="514" y="268"/>
                        <a:pt x="550" y="274"/>
                        <a:pt x="561" y="268"/>
                      </a:cubicBezTo>
                      <a:cubicBezTo>
                        <a:pt x="572" y="262"/>
                        <a:pt x="532" y="233"/>
                        <a:pt x="520" y="225"/>
                      </a:cubicBezTo>
                      <a:cubicBezTo>
                        <a:pt x="508" y="217"/>
                        <a:pt x="515" y="170"/>
                        <a:pt x="514" y="159"/>
                      </a:cubicBezTo>
                      <a:cubicBezTo>
                        <a:pt x="514" y="148"/>
                        <a:pt x="493" y="133"/>
                        <a:pt x="493" y="132"/>
                      </a:cubicBezTo>
                      <a:cubicBezTo>
                        <a:pt x="493" y="131"/>
                        <a:pt x="495" y="116"/>
                        <a:pt x="495" y="116"/>
                      </a:cubicBezTo>
                      <a:cubicBezTo>
                        <a:pt x="479" y="100"/>
                        <a:pt x="479" y="100"/>
                        <a:pt x="479" y="100"/>
                      </a:cubicBezTo>
                      <a:cubicBezTo>
                        <a:pt x="489" y="83"/>
                        <a:pt x="489" y="83"/>
                        <a:pt x="489" y="83"/>
                      </a:cubicBezTo>
                      <a:cubicBezTo>
                        <a:pt x="468" y="58"/>
                        <a:pt x="468" y="58"/>
                        <a:pt x="468" y="58"/>
                      </a:cubicBezTo>
                      <a:cubicBezTo>
                        <a:pt x="475" y="45"/>
                        <a:pt x="475" y="45"/>
                        <a:pt x="475" y="45"/>
                      </a:cubicBezTo>
                      <a:cubicBezTo>
                        <a:pt x="463" y="31"/>
                        <a:pt x="463" y="31"/>
                        <a:pt x="463" y="31"/>
                      </a:cubicBezTo>
                      <a:cubicBezTo>
                        <a:pt x="466" y="10"/>
                        <a:pt x="466" y="10"/>
                        <a:pt x="466" y="10"/>
                      </a:cubicBezTo>
                      <a:cubicBezTo>
                        <a:pt x="465" y="5"/>
                        <a:pt x="465" y="5"/>
                        <a:pt x="465" y="5"/>
                      </a:cubicBezTo>
                      <a:cubicBezTo>
                        <a:pt x="445" y="0"/>
                        <a:pt x="457" y="16"/>
                        <a:pt x="457" y="16"/>
                      </a:cubicBezTo>
                      <a:cubicBezTo>
                        <a:pt x="435" y="19"/>
                        <a:pt x="435" y="19"/>
                        <a:pt x="435" y="19"/>
                      </a:cubicBezTo>
                      <a:cubicBezTo>
                        <a:pt x="435" y="19"/>
                        <a:pt x="416" y="11"/>
                        <a:pt x="398" y="11"/>
                      </a:cubicBezTo>
                      <a:cubicBezTo>
                        <a:pt x="379" y="11"/>
                        <a:pt x="390" y="61"/>
                        <a:pt x="390" y="61"/>
                      </a:cubicBezTo>
                      <a:cubicBezTo>
                        <a:pt x="374" y="104"/>
                        <a:pt x="374" y="104"/>
                        <a:pt x="374" y="104"/>
                      </a:cubicBezTo>
                      <a:cubicBezTo>
                        <a:pt x="352" y="168"/>
                        <a:pt x="352" y="168"/>
                        <a:pt x="352" y="168"/>
                      </a:cubicBezTo>
                      <a:cubicBezTo>
                        <a:pt x="352" y="168"/>
                        <a:pt x="323" y="168"/>
                        <a:pt x="307" y="171"/>
                      </a:cubicBezTo>
                      <a:cubicBezTo>
                        <a:pt x="291" y="174"/>
                        <a:pt x="253" y="216"/>
                        <a:pt x="253" y="216"/>
                      </a:cubicBezTo>
                      <a:cubicBezTo>
                        <a:pt x="253" y="216"/>
                        <a:pt x="229" y="150"/>
                        <a:pt x="219" y="136"/>
                      </a:cubicBezTo>
                      <a:cubicBezTo>
                        <a:pt x="208" y="123"/>
                        <a:pt x="181" y="158"/>
                        <a:pt x="181" y="158"/>
                      </a:cubicBezTo>
                      <a:cubicBezTo>
                        <a:pt x="139" y="160"/>
                        <a:pt x="139" y="160"/>
                        <a:pt x="139" y="160"/>
                      </a:cubicBezTo>
                      <a:cubicBezTo>
                        <a:pt x="128" y="187"/>
                        <a:pt x="128" y="187"/>
                        <a:pt x="128" y="187"/>
                      </a:cubicBezTo>
                      <a:cubicBezTo>
                        <a:pt x="101" y="187"/>
                        <a:pt x="101" y="187"/>
                        <a:pt x="101" y="187"/>
                      </a:cubicBezTo>
                      <a:cubicBezTo>
                        <a:pt x="88" y="214"/>
                        <a:pt x="88" y="214"/>
                        <a:pt x="88" y="214"/>
                      </a:cubicBezTo>
                      <a:cubicBezTo>
                        <a:pt x="72" y="240"/>
                        <a:pt x="72" y="240"/>
                        <a:pt x="72" y="240"/>
                      </a:cubicBezTo>
                      <a:cubicBezTo>
                        <a:pt x="29" y="259"/>
                        <a:pt x="29" y="259"/>
                        <a:pt x="29" y="259"/>
                      </a:cubicBezTo>
                      <a:cubicBezTo>
                        <a:pt x="34" y="278"/>
                        <a:pt x="34" y="278"/>
                        <a:pt x="34" y="278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6" y="278"/>
                        <a:pt x="0" y="318"/>
                        <a:pt x="2" y="334"/>
                      </a:cubicBezTo>
                      <a:cubicBezTo>
                        <a:pt x="5" y="350"/>
                        <a:pt x="40" y="353"/>
                        <a:pt x="40" y="353"/>
                      </a:cubicBezTo>
                      <a:cubicBezTo>
                        <a:pt x="40" y="379"/>
                        <a:pt x="40" y="379"/>
                        <a:pt x="40" y="379"/>
                      </a:cubicBezTo>
                      <a:cubicBezTo>
                        <a:pt x="66" y="398"/>
                        <a:pt x="66" y="398"/>
                        <a:pt x="66" y="398"/>
                      </a:cubicBezTo>
                      <a:cubicBezTo>
                        <a:pt x="96" y="395"/>
                        <a:pt x="96" y="395"/>
                        <a:pt x="96" y="395"/>
                      </a:cubicBezTo>
                      <a:cubicBezTo>
                        <a:pt x="96" y="417"/>
                        <a:pt x="96" y="417"/>
                        <a:pt x="96" y="417"/>
                      </a:cubicBezTo>
                      <a:cubicBezTo>
                        <a:pt x="115" y="414"/>
                        <a:pt x="115" y="414"/>
                        <a:pt x="115" y="414"/>
                      </a:cubicBezTo>
                      <a:cubicBezTo>
                        <a:pt x="128" y="451"/>
                        <a:pt x="128" y="451"/>
                        <a:pt x="128" y="451"/>
                      </a:cubicBezTo>
                      <a:cubicBezTo>
                        <a:pt x="155" y="449"/>
                        <a:pt x="155" y="449"/>
                        <a:pt x="155" y="449"/>
                      </a:cubicBezTo>
                      <a:cubicBezTo>
                        <a:pt x="197" y="465"/>
                        <a:pt x="197" y="465"/>
                        <a:pt x="197" y="465"/>
                      </a:cubicBezTo>
                      <a:cubicBezTo>
                        <a:pt x="197" y="491"/>
                        <a:pt x="197" y="491"/>
                        <a:pt x="197" y="491"/>
                      </a:cubicBezTo>
                      <a:cubicBezTo>
                        <a:pt x="208" y="481"/>
                        <a:pt x="208" y="481"/>
                        <a:pt x="208" y="481"/>
                      </a:cubicBezTo>
                      <a:cubicBezTo>
                        <a:pt x="227" y="510"/>
                        <a:pt x="227" y="510"/>
                        <a:pt x="227" y="510"/>
                      </a:cubicBezTo>
                      <a:cubicBezTo>
                        <a:pt x="247" y="512"/>
                        <a:pt x="247" y="512"/>
                        <a:pt x="247" y="512"/>
                      </a:cubicBezTo>
                      <a:cubicBezTo>
                        <a:pt x="246" y="504"/>
                        <a:pt x="245" y="499"/>
                        <a:pt x="245" y="499"/>
                      </a:cubicBezTo>
                      <a:cubicBezTo>
                        <a:pt x="258" y="499"/>
                        <a:pt x="258" y="499"/>
                        <a:pt x="258" y="499"/>
                      </a:cubicBezTo>
                      <a:cubicBezTo>
                        <a:pt x="261" y="483"/>
                        <a:pt x="261" y="483"/>
                        <a:pt x="261" y="483"/>
                      </a:cubicBezTo>
                      <a:cubicBezTo>
                        <a:pt x="242" y="485"/>
                        <a:pt x="242" y="485"/>
                        <a:pt x="242" y="485"/>
                      </a:cubicBezTo>
                      <a:cubicBezTo>
                        <a:pt x="242" y="485"/>
                        <a:pt x="187" y="429"/>
                        <a:pt x="187" y="423"/>
                      </a:cubicBezTo>
                      <a:cubicBezTo>
                        <a:pt x="187" y="416"/>
                        <a:pt x="195" y="419"/>
                        <a:pt x="195" y="419"/>
                      </a:cubicBezTo>
                      <a:cubicBezTo>
                        <a:pt x="195" y="419"/>
                        <a:pt x="195" y="389"/>
                        <a:pt x="201" y="383"/>
                      </a:cubicBezTo>
                      <a:cubicBezTo>
                        <a:pt x="207" y="376"/>
                        <a:pt x="216" y="382"/>
                        <a:pt x="216" y="382"/>
                      </a:cubicBezTo>
                      <a:cubicBezTo>
                        <a:pt x="216" y="382"/>
                        <a:pt x="232" y="370"/>
                        <a:pt x="239" y="373"/>
                      </a:cubicBezTo>
                      <a:cubicBezTo>
                        <a:pt x="246" y="377"/>
                        <a:pt x="228" y="393"/>
                        <a:pt x="231" y="409"/>
                      </a:cubicBezTo>
                      <a:cubicBezTo>
                        <a:pt x="234" y="426"/>
                        <a:pt x="249" y="432"/>
                        <a:pt x="260" y="437"/>
                      </a:cubicBezTo>
                      <a:cubicBezTo>
                        <a:pt x="270" y="441"/>
                        <a:pt x="286" y="468"/>
                        <a:pt x="288" y="469"/>
                      </a:cubicBezTo>
                      <a:cubicBezTo>
                        <a:pt x="290" y="471"/>
                        <a:pt x="304" y="471"/>
                        <a:pt x="304" y="471"/>
                      </a:cubicBezTo>
                      <a:cubicBezTo>
                        <a:pt x="304" y="471"/>
                        <a:pt x="306" y="483"/>
                        <a:pt x="312" y="493"/>
                      </a:cubicBezTo>
                      <a:cubicBezTo>
                        <a:pt x="318" y="504"/>
                        <a:pt x="334" y="502"/>
                        <a:pt x="334" y="502"/>
                      </a:cubicBezTo>
                      <a:cubicBezTo>
                        <a:pt x="331" y="597"/>
                        <a:pt x="331" y="597"/>
                        <a:pt x="331" y="597"/>
                      </a:cubicBezTo>
                      <a:cubicBezTo>
                        <a:pt x="342" y="604"/>
                        <a:pt x="342" y="604"/>
                        <a:pt x="342" y="604"/>
                      </a:cubicBezTo>
                      <a:cubicBezTo>
                        <a:pt x="342" y="604"/>
                        <a:pt x="352" y="635"/>
                        <a:pt x="364" y="651"/>
                      </a:cubicBezTo>
                      <a:cubicBezTo>
                        <a:pt x="376" y="668"/>
                        <a:pt x="368" y="691"/>
                        <a:pt x="368" y="701"/>
                      </a:cubicBezTo>
                      <a:cubicBezTo>
                        <a:pt x="368" y="710"/>
                        <a:pt x="376" y="714"/>
                        <a:pt x="376" y="714"/>
                      </a:cubicBezTo>
                      <a:cubicBezTo>
                        <a:pt x="376" y="714"/>
                        <a:pt x="379" y="740"/>
                        <a:pt x="380" y="747"/>
                      </a:cubicBezTo>
                      <a:cubicBezTo>
                        <a:pt x="380" y="755"/>
                        <a:pt x="386" y="753"/>
                        <a:pt x="402" y="773"/>
                      </a:cubicBezTo>
                      <a:cubicBezTo>
                        <a:pt x="417" y="793"/>
                        <a:pt x="428" y="872"/>
                        <a:pt x="428" y="872"/>
                      </a:cubicBezTo>
                      <a:cubicBezTo>
                        <a:pt x="428" y="872"/>
                        <a:pt x="416" y="889"/>
                        <a:pt x="413" y="900"/>
                      </a:cubicBezTo>
                      <a:cubicBezTo>
                        <a:pt x="410" y="911"/>
                        <a:pt x="423" y="922"/>
                        <a:pt x="423" y="924"/>
                      </a:cubicBezTo>
                      <a:cubicBezTo>
                        <a:pt x="423" y="926"/>
                        <a:pt x="401" y="942"/>
                        <a:pt x="399" y="945"/>
                      </a:cubicBezTo>
                      <a:cubicBezTo>
                        <a:pt x="397" y="947"/>
                        <a:pt x="424" y="954"/>
                        <a:pt x="440" y="961"/>
                      </a:cubicBezTo>
                      <a:cubicBezTo>
                        <a:pt x="455" y="969"/>
                        <a:pt x="458" y="1039"/>
                        <a:pt x="458" y="1039"/>
                      </a:cubicBezTo>
                      <a:cubicBezTo>
                        <a:pt x="523" y="1114"/>
                        <a:pt x="523" y="1114"/>
                        <a:pt x="523" y="1114"/>
                      </a:cubicBezTo>
                      <a:cubicBezTo>
                        <a:pt x="523" y="1114"/>
                        <a:pt x="562" y="1156"/>
                        <a:pt x="569" y="1158"/>
                      </a:cubicBezTo>
                      <a:cubicBezTo>
                        <a:pt x="576" y="1160"/>
                        <a:pt x="773" y="1265"/>
                        <a:pt x="776" y="1268"/>
                      </a:cubicBezTo>
                      <a:cubicBezTo>
                        <a:pt x="780" y="1271"/>
                        <a:pt x="793" y="1271"/>
                        <a:pt x="805" y="1271"/>
                      </a:cubicBezTo>
                      <a:cubicBezTo>
                        <a:pt x="817" y="1272"/>
                        <a:pt x="878" y="1315"/>
                        <a:pt x="890" y="1325"/>
                      </a:cubicBezTo>
                      <a:cubicBezTo>
                        <a:pt x="901" y="1335"/>
                        <a:pt x="934" y="1330"/>
                        <a:pt x="934" y="1330"/>
                      </a:cubicBezTo>
                      <a:lnTo>
                        <a:pt x="918" y="1267"/>
                      </a:lnTo>
                      <a:close/>
                      <a:moveTo>
                        <a:pt x="493" y="546"/>
                      </a:moveTo>
                      <a:cubicBezTo>
                        <a:pt x="491" y="589"/>
                        <a:pt x="491" y="589"/>
                        <a:pt x="491" y="589"/>
                      </a:cubicBezTo>
                      <a:cubicBezTo>
                        <a:pt x="521" y="614"/>
                        <a:pt x="521" y="614"/>
                        <a:pt x="521" y="614"/>
                      </a:cubicBezTo>
                      <a:cubicBezTo>
                        <a:pt x="521" y="614"/>
                        <a:pt x="535" y="567"/>
                        <a:pt x="523" y="556"/>
                      </a:cubicBezTo>
                      <a:cubicBezTo>
                        <a:pt x="510" y="545"/>
                        <a:pt x="493" y="546"/>
                        <a:pt x="493" y="54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955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3109" y="544"/>
                  <a:ext cx="498" cy="1058"/>
                </a:xfrm>
                <a:custGeom>
                  <a:avLst/>
                  <a:gdLst/>
                  <a:ahLst/>
                  <a:cxnLst>
                    <a:cxn ang="0">
                      <a:pos x="123" y="296"/>
                    </a:cxn>
                    <a:cxn ang="0">
                      <a:pos x="126" y="173"/>
                    </a:cxn>
                    <a:cxn ang="0">
                      <a:pos x="99" y="296"/>
                    </a:cxn>
                    <a:cxn ang="0">
                      <a:pos x="927" y="544"/>
                    </a:cxn>
                    <a:cxn ang="0">
                      <a:pos x="811" y="526"/>
                    </a:cxn>
                    <a:cxn ang="0">
                      <a:pos x="732" y="537"/>
                    </a:cxn>
                    <a:cxn ang="0">
                      <a:pos x="638" y="562"/>
                    </a:cxn>
                    <a:cxn ang="0">
                      <a:pos x="697" y="444"/>
                    </a:cxn>
                    <a:cxn ang="0">
                      <a:pos x="610" y="394"/>
                    </a:cxn>
                    <a:cxn ang="0">
                      <a:pos x="585" y="355"/>
                    </a:cxn>
                    <a:cxn ang="0">
                      <a:pos x="656" y="356"/>
                    </a:cxn>
                    <a:cxn ang="0">
                      <a:pos x="751" y="256"/>
                    </a:cxn>
                    <a:cxn ang="0">
                      <a:pos x="797" y="172"/>
                    </a:cxn>
                    <a:cxn ang="0">
                      <a:pos x="764" y="112"/>
                    </a:cxn>
                    <a:cxn ang="0">
                      <a:pos x="716" y="96"/>
                    </a:cxn>
                    <a:cxn ang="0">
                      <a:pos x="688" y="35"/>
                    </a:cxn>
                    <a:cxn ang="0">
                      <a:pos x="562" y="96"/>
                    </a:cxn>
                    <a:cxn ang="0">
                      <a:pos x="587" y="151"/>
                    </a:cxn>
                    <a:cxn ang="0">
                      <a:pos x="538" y="184"/>
                    </a:cxn>
                    <a:cxn ang="0">
                      <a:pos x="384" y="262"/>
                    </a:cxn>
                    <a:cxn ang="0">
                      <a:pos x="324" y="296"/>
                    </a:cxn>
                    <a:cxn ang="0">
                      <a:pos x="181" y="417"/>
                    </a:cxn>
                    <a:cxn ang="0">
                      <a:pos x="136" y="519"/>
                    </a:cxn>
                    <a:cxn ang="0">
                      <a:pos x="219" y="636"/>
                    </a:cxn>
                    <a:cxn ang="0">
                      <a:pos x="79" y="684"/>
                    </a:cxn>
                    <a:cxn ang="0">
                      <a:pos x="23" y="801"/>
                    </a:cxn>
                    <a:cxn ang="0">
                      <a:pos x="42" y="866"/>
                    </a:cxn>
                    <a:cxn ang="0">
                      <a:pos x="90" y="947"/>
                    </a:cxn>
                    <a:cxn ang="0">
                      <a:pos x="76" y="1102"/>
                    </a:cxn>
                    <a:cxn ang="0">
                      <a:pos x="213" y="1166"/>
                    </a:cxn>
                    <a:cxn ang="0">
                      <a:pos x="175" y="1235"/>
                    </a:cxn>
                    <a:cxn ang="0">
                      <a:pos x="157" y="1369"/>
                    </a:cxn>
                    <a:cxn ang="0">
                      <a:pos x="175" y="1500"/>
                    </a:cxn>
                    <a:cxn ang="0">
                      <a:pos x="82" y="1604"/>
                    </a:cxn>
                    <a:cxn ang="0">
                      <a:pos x="58" y="1679"/>
                    </a:cxn>
                    <a:cxn ang="0">
                      <a:pos x="106" y="1785"/>
                    </a:cxn>
                    <a:cxn ang="0">
                      <a:pos x="159" y="1860"/>
                    </a:cxn>
                    <a:cxn ang="0">
                      <a:pos x="295" y="1898"/>
                    </a:cxn>
                    <a:cxn ang="0">
                      <a:pos x="378" y="1932"/>
                    </a:cxn>
                    <a:cxn ang="0">
                      <a:pos x="439" y="1922"/>
                    </a:cxn>
                    <a:cxn ang="0">
                      <a:pos x="461" y="1884"/>
                    </a:cxn>
                    <a:cxn ang="0">
                      <a:pos x="568" y="1802"/>
                    </a:cxn>
                    <a:cxn ang="0">
                      <a:pos x="599" y="1798"/>
                    </a:cxn>
                    <a:cxn ang="0">
                      <a:pos x="648" y="1705"/>
                    </a:cxn>
                    <a:cxn ang="0">
                      <a:pos x="628" y="1699"/>
                    </a:cxn>
                    <a:cxn ang="0">
                      <a:pos x="583" y="1634"/>
                    </a:cxn>
                    <a:cxn ang="0">
                      <a:pos x="544" y="1492"/>
                    </a:cxn>
                    <a:cxn ang="0">
                      <a:pos x="568" y="1395"/>
                    </a:cxn>
                    <a:cxn ang="0">
                      <a:pos x="628" y="1361"/>
                    </a:cxn>
                    <a:cxn ang="0">
                      <a:pos x="688" y="1308"/>
                    </a:cxn>
                    <a:cxn ang="0">
                      <a:pos x="629" y="1232"/>
                    </a:cxn>
                    <a:cxn ang="0">
                      <a:pos x="547" y="1155"/>
                    </a:cxn>
                    <a:cxn ang="0">
                      <a:pos x="472" y="1120"/>
                    </a:cxn>
                    <a:cxn ang="0">
                      <a:pos x="466" y="1019"/>
                    </a:cxn>
                    <a:cxn ang="0">
                      <a:pos x="533" y="928"/>
                    </a:cxn>
                    <a:cxn ang="0">
                      <a:pos x="651" y="877"/>
                    </a:cxn>
                    <a:cxn ang="0">
                      <a:pos x="806" y="845"/>
                    </a:cxn>
                    <a:cxn ang="0">
                      <a:pos x="889" y="757"/>
                    </a:cxn>
                  </a:cxnLst>
                  <a:rect l="0" t="0" r="r" b="b"/>
                  <a:pathLst>
                    <a:path w="927" h="1967">
                      <a:moveTo>
                        <a:pt x="540" y="1870"/>
                      </a:moveTo>
                      <a:cubicBezTo>
                        <a:pt x="551" y="1873"/>
                        <a:pt x="546" y="1851"/>
                        <a:pt x="546" y="1851"/>
                      </a:cubicBezTo>
                      <a:cubicBezTo>
                        <a:pt x="538" y="1850"/>
                        <a:pt x="529" y="1867"/>
                        <a:pt x="540" y="1870"/>
                      </a:cubicBezTo>
                      <a:close/>
                      <a:moveTo>
                        <a:pt x="123" y="296"/>
                      </a:moveTo>
                      <a:cubicBezTo>
                        <a:pt x="124" y="269"/>
                        <a:pt x="124" y="269"/>
                        <a:pt x="124" y="269"/>
                      </a:cubicBezTo>
                      <a:cubicBezTo>
                        <a:pt x="112" y="253"/>
                        <a:pt x="112" y="253"/>
                        <a:pt x="112" y="253"/>
                      </a:cubicBezTo>
                      <a:cubicBezTo>
                        <a:pt x="126" y="247"/>
                        <a:pt x="126" y="247"/>
                        <a:pt x="126" y="247"/>
                      </a:cubicBezTo>
                      <a:cubicBezTo>
                        <a:pt x="126" y="247"/>
                        <a:pt x="132" y="192"/>
                        <a:pt x="126" y="173"/>
                      </a:cubicBezTo>
                      <a:cubicBezTo>
                        <a:pt x="120" y="154"/>
                        <a:pt x="70" y="195"/>
                        <a:pt x="70" y="195"/>
                      </a:cubicBezTo>
                      <a:cubicBezTo>
                        <a:pt x="70" y="195"/>
                        <a:pt x="68" y="198"/>
                        <a:pt x="68" y="208"/>
                      </a:cubicBezTo>
                      <a:cubicBezTo>
                        <a:pt x="68" y="217"/>
                        <a:pt x="62" y="231"/>
                        <a:pt x="62" y="231"/>
                      </a:cubicBezTo>
                      <a:cubicBezTo>
                        <a:pt x="62" y="249"/>
                        <a:pt x="99" y="296"/>
                        <a:pt x="99" y="296"/>
                      </a:cubicBezTo>
                      <a:lnTo>
                        <a:pt x="123" y="296"/>
                      </a:lnTo>
                      <a:close/>
                      <a:moveTo>
                        <a:pt x="849" y="616"/>
                      </a:moveTo>
                      <a:cubicBezTo>
                        <a:pt x="845" y="611"/>
                        <a:pt x="877" y="602"/>
                        <a:pt x="877" y="602"/>
                      </a:cubicBezTo>
                      <a:cubicBezTo>
                        <a:pt x="927" y="544"/>
                        <a:pt x="927" y="544"/>
                        <a:pt x="927" y="544"/>
                      </a:cubicBezTo>
                      <a:cubicBezTo>
                        <a:pt x="892" y="504"/>
                        <a:pt x="892" y="504"/>
                        <a:pt x="892" y="504"/>
                      </a:cubicBezTo>
                      <a:cubicBezTo>
                        <a:pt x="881" y="512"/>
                        <a:pt x="881" y="512"/>
                        <a:pt x="881" y="512"/>
                      </a:cubicBezTo>
                      <a:cubicBezTo>
                        <a:pt x="861" y="501"/>
                        <a:pt x="861" y="501"/>
                        <a:pt x="861" y="501"/>
                      </a:cubicBezTo>
                      <a:cubicBezTo>
                        <a:pt x="861" y="501"/>
                        <a:pt x="832" y="523"/>
                        <a:pt x="811" y="526"/>
                      </a:cubicBezTo>
                      <a:cubicBezTo>
                        <a:pt x="790" y="529"/>
                        <a:pt x="778" y="509"/>
                        <a:pt x="778" y="509"/>
                      </a:cubicBezTo>
                      <a:cubicBezTo>
                        <a:pt x="761" y="517"/>
                        <a:pt x="761" y="517"/>
                        <a:pt x="761" y="517"/>
                      </a:cubicBezTo>
                      <a:cubicBezTo>
                        <a:pt x="733" y="507"/>
                        <a:pt x="733" y="507"/>
                        <a:pt x="733" y="507"/>
                      </a:cubicBezTo>
                      <a:cubicBezTo>
                        <a:pt x="733" y="507"/>
                        <a:pt x="735" y="524"/>
                        <a:pt x="732" y="537"/>
                      </a:cubicBezTo>
                      <a:cubicBezTo>
                        <a:pt x="730" y="550"/>
                        <a:pt x="689" y="546"/>
                        <a:pt x="689" y="548"/>
                      </a:cubicBezTo>
                      <a:cubicBezTo>
                        <a:pt x="689" y="549"/>
                        <a:pt x="673" y="579"/>
                        <a:pt x="660" y="583"/>
                      </a:cubicBezTo>
                      <a:cubicBezTo>
                        <a:pt x="647" y="587"/>
                        <a:pt x="668" y="549"/>
                        <a:pt x="668" y="549"/>
                      </a:cubicBezTo>
                      <a:cubicBezTo>
                        <a:pt x="668" y="549"/>
                        <a:pt x="644" y="563"/>
                        <a:pt x="638" y="562"/>
                      </a:cubicBezTo>
                      <a:cubicBezTo>
                        <a:pt x="631" y="561"/>
                        <a:pt x="645" y="548"/>
                        <a:pt x="656" y="538"/>
                      </a:cubicBezTo>
                      <a:cubicBezTo>
                        <a:pt x="667" y="528"/>
                        <a:pt x="673" y="533"/>
                        <a:pt x="693" y="519"/>
                      </a:cubicBezTo>
                      <a:cubicBezTo>
                        <a:pt x="713" y="504"/>
                        <a:pt x="698" y="492"/>
                        <a:pt x="702" y="482"/>
                      </a:cubicBezTo>
                      <a:cubicBezTo>
                        <a:pt x="707" y="473"/>
                        <a:pt x="698" y="449"/>
                        <a:pt x="697" y="444"/>
                      </a:cubicBezTo>
                      <a:cubicBezTo>
                        <a:pt x="697" y="439"/>
                        <a:pt x="683" y="434"/>
                        <a:pt x="681" y="433"/>
                      </a:cubicBezTo>
                      <a:cubicBezTo>
                        <a:pt x="679" y="431"/>
                        <a:pt x="676" y="408"/>
                        <a:pt x="676" y="408"/>
                      </a:cubicBezTo>
                      <a:cubicBezTo>
                        <a:pt x="639" y="381"/>
                        <a:pt x="639" y="381"/>
                        <a:pt x="639" y="381"/>
                      </a:cubicBezTo>
                      <a:cubicBezTo>
                        <a:pt x="639" y="381"/>
                        <a:pt x="630" y="391"/>
                        <a:pt x="610" y="394"/>
                      </a:cubicBezTo>
                      <a:cubicBezTo>
                        <a:pt x="590" y="397"/>
                        <a:pt x="584" y="386"/>
                        <a:pt x="584" y="386"/>
                      </a:cubicBezTo>
                      <a:cubicBezTo>
                        <a:pt x="584" y="386"/>
                        <a:pt x="588" y="375"/>
                        <a:pt x="589" y="373"/>
                      </a:cubicBezTo>
                      <a:cubicBezTo>
                        <a:pt x="590" y="371"/>
                        <a:pt x="575" y="366"/>
                        <a:pt x="575" y="366"/>
                      </a:cubicBezTo>
                      <a:cubicBezTo>
                        <a:pt x="575" y="366"/>
                        <a:pt x="578" y="360"/>
                        <a:pt x="585" y="355"/>
                      </a:cubicBezTo>
                      <a:cubicBezTo>
                        <a:pt x="592" y="350"/>
                        <a:pt x="574" y="335"/>
                        <a:pt x="578" y="336"/>
                      </a:cubicBezTo>
                      <a:cubicBezTo>
                        <a:pt x="583" y="336"/>
                        <a:pt x="603" y="355"/>
                        <a:pt x="615" y="359"/>
                      </a:cubicBezTo>
                      <a:cubicBezTo>
                        <a:pt x="628" y="363"/>
                        <a:pt x="634" y="344"/>
                        <a:pt x="634" y="344"/>
                      </a:cubicBezTo>
                      <a:cubicBezTo>
                        <a:pt x="634" y="344"/>
                        <a:pt x="648" y="355"/>
                        <a:pt x="656" y="356"/>
                      </a:cubicBezTo>
                      <a:cubicBezTo>
                        <a:pt x="664" y="357"/>
                        <a:pt x="669" y="323"/>
                        <a:pt x="670" y="313"/>
                      </a:cubicBezTo>
                      <a:cubicBezTo>
                        <a:pt x="672" y="303"/>
                        <a:pt x="659" y="298"/>
                        <a:pt x="659" y="298"/>
                      </a:cubicBezTo>
                      <a:cubicBezTo>
                        <a:pt x="691" y="258"/>
                        <a:pt x="691" y="258"/>
                        <a:pt x="691" y="258"/>
                      </a:cubicBezTo>
                      <a:cubicBezTo>
                        <a:pt x="691" y="258"/>
                        <a:pt x="732" y="261"/>
                        <a:pt x="751" y="256"/>
                      </a:cubicBezTo>
                      <a:cubicBezTo>
                        <a:pt x="771" y="250"/>
                        <a:pt x="759" y="228"/>
                        <a:pt x="759" y="228"/>
                      </a:cubicBezTo>
                      <a:cubicBezTo>
                        <a:pt x="783" y="204"/>
                        <a:pt x="783" y="204"/>
                        <a:pt x="783" y="204"/>
                      </a:cubicBezTo>
                      <a:cubicBezTo>
                        <a:pt x="783" y="204"/>
                        <a:pt x="804" y="195"/>
                        <a:pt x="812" y="187"/>
                      </a:cubicBezTo>
                      <a:cubicBezTo>
                        <a:pt x="821" y="179"/>
                        <a:pt x="797" y="172"/>
                        <a:pt x="797" y="172"/>
                      </a:cubicBezTo>
                      <a:cubicBezTo>
                        <a:pt x="797" y="172"/>
                        <a:pt x="804" y="166"/>
                        <a:pt x="813" y="157"/>
                      </a:cubicBezTo>
                      <a:cubicBezTo>
                        <a:pt x="821" y="149"/>
                        <a:pt x="820" y="128"/>
                        <a:pt x="817" y="127"/>
                      </a:cubicBezTo>
                      <a:cubicBezTo>
                        <a:pt x="813" y="126"/>
                        <a:pt x="788" y="152"/>
                        <a:pt x="774" y="148"/>
                      </a:cubicBezTo>
                      <a:cubicBezTo>
                        <a:pt x="761" y="144"/>
                        <a:pt x="769" y="114"/>
                        <a:pt x="764" y="112"/>
                      </a:cubicBezTo>
                      <a:cubicBezTo>
                        <a:pt x="759" y="110"/>
                        <a:pt x="749" y="122"/>
                        <a:pt x="742" y="122"/>
                      </a:cubicBezTo>
                      <a:cubicBezTo>
                        <a:pt x="735" y="122"/>
                        <a:pt x="725" y="105"/>
                        <a:pt x="725" y="105"/>
                      </a:cubicBezTo>
                      <a:cubicBezTo>
                        <a:pt x="725" y="105"/>
                        <a:pt x="702" y="122"/>
                        <a:pt x="699" y="122"/>
                      </a:cubicBezTo>
                      <a:cubicBezTo>
                        <a:pt x="696" y="122"/>
                        <a:pt x="708" y="103"/>
                        <a:pt x="716" y="96"/>
                      </a:cubicBezTo>
                      <a:cubicBezTo>
                        <a:pt x="723" y="89"/>
                        <a:pt x="718" y="64"/>
                        <a:pt x="718" y="64"/>
                      </a:cubicBezTo>
                      <a:cubicBezTo>
                        <a:pt x="691" y="69"/>
                        <a:pt x="691" y="69"/>
                        <a:pt x="691" y="69"/>
                      </a:cubicBezTo>
                      <a:cubicBezTo>
                        <a:pt x="691" y="69"/>
                        <a:pt x="713" y="41"/>
                        <a:pt x="713" y="37"/>
                      </a:cubicBezTo>
                      <a:cubicBezTo>
                        <a:pt x="713" y="34"/>
                        <a:pt x="695" y="36"/>
                        <a:pt x="688" y="35"/>
                      </a:cubicBezTo>
                      <a:cubicBezTo>
                        <a:pt x="681" y="34"/>
                        <a:pt x="673" y="0"/>
                        <a:pt x="673" y="0"/>
                      </a:cubicBezTo>
                      <a:cubicBezTo>
                        <a:pt x="609" y="56"/>
                        <a:pt x="609" y="56"/>
                        <a:pt x="609" y="56"/>
                      </a:cubicBezTo>
                      <a:cubicBezTo>
                        <a:pt x="609" y="56"/>
                        <a:pt x="589" y="59"/>
                        <a:pt x="583" y="62"/>
                      </a:cubicBezTo>
                      <a:cubicBezTo>
                        <a:pt x="577" y="65"/>
                        <a:pt x="562" y="96"/>
                        <a:pt x="562" y="96"/>
                      </a:cubicBezTo>
                      <a:cubicBezTo>
                        <a:pt x="562" y="96"/>
                        <a:pt x="576" y="110"/>
                        <a:pt x="576" y="118"/>
                      </a:cubicBezTo>
                      <a:cubicBezTo>
                        <a:pt x="576" y="125"/>
                        <a:pt x="548" y="131"/>
                        <a:pt x="548" y="131"/>
                      </a:cubicBezTo>
                      <a:cubicBezTo>
                        <a:pt x="548" y="131"/>
                        <a:pt x="543" y="159"/>
                        <a:pt x="543" y="160"/>
                      </a:cubicBezTo>
                      <a:cubicBezTo>
                        <a:pt x="543" y="161"/>
                        <a:pt x="576" y="151"/>
                        <a:pt x="587" y="151"/>
                      </a:cubicBezTo>
                      <a:cubicBezTo>
                        <a:pt x="598" y="151"/>
                        <a:pt x="623" y="159"/>
                        <a:pt x="619" y="170"/>
                      </a:cubicBezTo>
                      <a:cubicBezTo>
                        <a:pt x="616" y="182"/>
                        <a:pt x="584" y="186"/>
                        <a:pt x="581" y="188"/>
                      </a:cubicBezTo>
                      <a:cubicBezTo>
                        <a:pt x="578" y="190"/>
                        <a:pt x="575" y="182"/>
                        <a:pt x="575" y="182"/>
                      </a:cubicBezTo>
                      <a:cubicBezTo>
                        <a:pt x="538" y="184"/>
                        <a:pt x="538" y="184"/>
                        <a:pt x="538" y="184"/>
                      </a:cubicBezTo>
                      <a:cubicBezTo>
                        <a:pt x="512" y="172"/>
                        <a:pt x="512" y="172"/>
                        <a:pt x="512" y="172"/>
                      </a:cubicBezTo>
                      <a:cubicBezTo>
                        <a:pt x="506" y="189"/>
                        <a:pt x="506" y="189"/>
                        <a:pt x="506" y="189"/>
                      </a:cubicBezTo>
                      <a:cubicBezTo>
                        <a:pt x="475" y="186"/>
                        <a:pt x="475" y="186"/>
                        <a:pt x="475" y="186"/>
                      </a:cubicBezTo>
                      <a:cubicBezTo>
                        <a:pt x="384" y="262"/>
                        <a:pt x="384" y="262"/>
                        <a:pt x="384" y="262"/>
                      </a:cubicBezTo>
                      <a:cubicBezTo>
                        <a:pt x="373" y="280"/>
                        <a:pt x="373" y="280"/>
                        <a:pt x="373" y="280"/>
                      </a:cubicBezTo>
                      <a:cubicBezTo>
                        <a:pt x="373" y="280"/>
                        <a:pt x="364" y="276"/>
                        <a:pt x="359" y="276"/>
                      </a:cubicBezTo>
                      <a:cubicBezTo>
                        <a:pt x="354" y="275"/>
                        <a:pt x="337" y="295"/>
                        <a:pt x="337" y="295"/>
                      </a:cubicBezTo>
                      <a:cubicBezTo>
                        <a:pt x="324" y="296"/>
                        <a:pt x="324" y="296"/>
                        <a:pt x="324" y="296"/>
                      </a:cubicBezTo>
                      <a:cubicBezTo>
                        <a:pt x="324" y="296"/>
                        <a:pt x="310" y="321"/>
                        <a:pt x="310" y="322"/>
                      </a:cubicBezTo>
                      <a:cubicBezTo>
                        <a:pt x="310" y="324"/>
                        <a:pt x="288" y="322"/>
                        <a:pt x="281" y="324"/>
                      </a:cubicBezTo>
                      <a:cubicBezTo>
                        <a:pt x="275" y="326"/>
                        <a:pt x="226" y="384"/>
                        <a:pt x="212" y="400"/>
                      </a:cubicBezTo>
                      <a:cubicBezTo>
                        <a:pt x="198" y="416"/>
                        <a:pt x="195" y="408"/>
                        <a:pt x="181" y="417"/>
                      </a:cubicBezTo>
                      <a:cubicBezTo>
                        <a:pt x="167" y="426"/>
                        <a:pt x="176" y="438"/>
                        <a:pt x="173" y="451"/>
                      </a:cubicBezTo>
                      <a:cubicBezTo>
                        <a:pt x="170" y="465"/>
                        <a:pt x="148" y="501"/>
                        <a:pt x="148" y="501"/>
                      </a:cubicBezTo>
                      <a:cubicBezTo>
                        <a:pt x="160" y="510"/>
                        <a:pt x="160" y="510"/>
                        <a:pt x="160" y="510"/>
                      </a:cubicBezTo>
                      <a:cubicBezTo>
                        <a:pt x="136" y="519"/>
                        <a:pt x="136" y="519"/>
                        <a:pt x="136" y="519"/>
                      </a:cubicBezTo>
                      <a:cubicBezTo>
                        <a:pt x="136" y="519"/>
                        <a:pt x="89" y="578"/>
                        <a:pt x="91" y="580"/>
                      </a:cubicBezTo>
                      <a:cubicBezTo>
                        <a:pt x="92" y="581"/>
                        <a:pt x="124" y="613"/>
                        <a:pt x="124" y="613"/>
                      </a:cubicBezTo>
                      <a:cubicBezTo>
                        <a:pt x="124" y="613"/>
                        <a:pt x="152" y="602"/>
                        <a:pt x="169" y="602"/>
                      </a:cubicBezTo>
                      <a:cubicBezTo>
                        <a:pt x="185" y="601"/>
                        <a:pt x="217" y="634"/>
                        <a:pt x="219" y="636"/>
                      </a:cubicBezTo>
                      <a:cubicBezTo>
                        <a:pt x="221" y="639"/>
                        <a:pt x="202" y="666"/>
                        <a:pt x="196" y="673"/>
                      </a:cubicBezTo>
                      <a:cubicBezTo>
                        <a:pt x="189" y="680"/>
                        <a:pt x="163" y="668"/>
                        <a:pt x="163" y="668"/>
                      </a:cubicBezTo>
                      <a:cubicBezTo>
                        <a:pt x="163" y="668"/>
                        <a:pt x="140" y="689"/>
                        <a:pt x="131" y="692"/>
                      </a:cubicBezTo>
                      <a:cubicBezTo>
                        <a:pt x="123" y="695"/>
                        <a:pt x="79" y="684"/>
                        <a:pt x="79" y="684"/>
                      </a:cubicBezTo>
                      <a:cubicBezTo>
                        <a:pt x="79" y="684"/>
                        <a:pt x="87" y="713"/>
                        <a:pt x="88" y="725"/>
                      </a:cubicBezTo>
                      <a:cubicBezTo>
                        <a:pt x="89" y="736"/>
                        <a:pt x="70" y="749"/>
                        <a:pt x="60" y="759"/>
                      </a:cubicBezTo>
                      <a:cubicBezTo>
                        <a:pt x="49" y="769"/>
                        <a:pt x="50" y="774"/>
                        <a:pt x="47" y="784"/>
                      </a:cubicBezTo>
                      <a:cubicBezTo>
                        <a:pt x="45" y="794"/>
                        <a:pt x="32" y="793"/>
                        <a:pt x="23" y="801"/>
                      </a:cubicBezTo>
                      <a:cubicBezTo>
                        <a:pt x="14" y="808"/>
                        <a:pt x="4" y="849"/>
                        <a:pt x="4" y="851"/>
                      </a:cubicBezTo>
                      <a:cubicBezTo>
                        <a:pt x="4" y="852"/>
                        <a:pt x="2" y="855"/>
                        <a:pt x="0" y="859"/>
                      </a:cubicBezTo>
                      <a:cubicBezTo>
                        <a:pt x="2" y="860"/>
                        <a:pt x="3" y="862"/>
                        <a:pt x="4" y="864"/>
                      </a:cubicBezTo>
                      <a:cubicBezTo>
                        <a:pt x="18" y="883"/>
                        <a:pt x="42" y="866"/>
                        <a:pt x="42" y="866"/>
                      </a:cubicBezTo>
                      <a:cubicBezTo>
                        <a:pt x="47" y="883"/>
                        <a:pt x="47" y="883"/>
                        <a:pt x="47" y="883"/>
                      </a:cubicBezTo>
                      <a:cubicBezTo>
                        <a:pt x="66" y="880"/>
                        <a:pt x="66" y="880"/>
                        <a:pt x="66" y="880"/>
                      </a:cubicBezTo>
                      <a:cubicBezTo>
                        <a:pt x="116" y="920"/>
                        <a:pt x="116" y="920"/>
                        <a:pt x="116" y="920"/>
                      </a:cubicBezTo>
                      <a:cubicBezTo>
                        <a:pt x="90" y="947"/>
                        <a:pt x="90" y="947"/>
                        <a:pt x="90" y="947"/>
                      </a:cubicBezTo>
                      <a:cubicBezTo>
                        <a:pt x="92" y="971"/>
                        <a:pt x="92" y="971"/>
                        <a:pt x="92" y="971"/>
                      </a:cubicBezTo>
                      <a:cubicBezTo>
                        <a:pt x="92" y="971"/>
                        <a:pt x="52" y="1059"/>
                        <a:pt x="60" y="1078"/>
                      </a:cubicBezTo>
                      <a:cubicBezTo>
                        <a:pt x="68" y="1096"/>
                        <a:pt x="79" y="1083"/>
                        <a:pt x="79" y="1083"/>
                      </a:cubicBezTo>
                      <a:cubicBezTo>
                        <a:pt x="76" y="1102"/>
                        <a:pt x="76" y="1102"/>
                        <a:pt x="76" y="1102"/>
                      </a:cubicBezTo>
                      <a:cubicBezTo>
                        <a:pt x="103" y="1123"/>
                        <a:pt x="103" y="1123"/>
                        <a:pt x="103" y="1123"/>
                      </a:cubicBezTo>
                      <a:cubicBezTo>
                        <a:pt x="103" y="1123"/>
                        <a:pt x="141" y="1110"/>
                        <a:pt x="157" y="1110"/>
                      </a:cubicBezTo>
                      <a:cubicBezTo>
                        <a:pt x="173" y="1110"/>
                        <a:pt x="165" y="1126"/>
                        <a:pt x="178" y="1144"/>
                      </a:cubicBezTo>
                      <a:cubicBezTo>
                        <a:pt x="191" y="1163"/>
                        <a:pt x="213" y="1166"/>
                        <a:pt x="213" y="1166"/>
                      </a:cubicBezTo>
                      <a:cubicBezTo>
                        <a:pt x="207" y="1187"/>
                        <a:pt x="207" y="1187"/>
                        <a:pt x="207" y="1187"/>
                      </a:cubicBezTo>
                      <a:cubicBezTo>
                        <a:pt x="207" y="1214"/>
                        <a:pt x="207" y="1214"/>
                        <a:pt x="207" y="1214"/>
                      </a:cubicBezTo>
                      <a:cubicBezTo>
                        <a:pt x="178" y="1214"/>
                        <a:pt x="178" y="1214"/>
                        <a:pt x="178" y="1214"/>
                      </a:cubicBezTo>
                      <a:cubicBezTo>
                        <a:pt x="175" y="1235"/>
                        <a:pt x="175" y="1235"/>
                        <a:pt x="175" y="1235"/>
                      </a:cubicBezTo>
                      <a:cubicBezTo>
                        <a:pt x="175" y="1235"/>
                        <a:pt x="122" y="1281"/>
                        <a:pt x="119" y="1289"/>
                      </a:cubicBezTo>
                      <a:cubicBezTo>
                        <a:pt x="116" y="1297"/>
                        <a:pt x="130" y="1305"/>
                        <a:pt x="141" y="1323"/>
                      </a:cubicBezTo>
                      <a:cubicBezTo>
                        <a:pt x="151" y="1342"/>
                        <a:pt x="116" y="1334"/>
                        <a:pt x="116" y="1334"/>
                      </a:cubicBezTo>
                      <a:cubicBezTo>
                        <a:pt x="157" y="1369"/>
                        <a:pt x="157" y="1369"/>
                        <a:pt x="157" y="1369"/>
                      </a:cubicBezTo>
                      <a:cubicBezTo>
                        <a:pt x="157" y="1369"/>
                        <a:pt x="151" y="1403"/>
                        <a:pt x="159" y="1417"/>
                      </a:cubicBezTo>
                      <a:cubicBezTo>
                        <a:pt x="167" y="1430"/>
                        <a:pt x="189" y="1446"/>
                        <a:pt x="189" y="1446"/>
                      </a:cubicBezTo>
                      <a:cubicBezTo>
                        <a:pt x="194" y="1465"/>
                        <a:pt x="194" y="1465"/>
                        <a:pt x="194" y="1465"/>
                      </a:cubicBezTo>
                      <a:cubicBezTo>
                        <a:pt x="194" y="1465"/>
                        <a:pt x="183" y="1478"/>
                        <a:pt x="175" y="1500"/>
                      </a:cubicBezTo>
                      <a:cubicBezTo>
                        <a:pt x="167" y="1521"/>
                        <a:pt x="175" y="1526"/>
                        <a:pt x="175" y="1540"/>
                      </a:cubicBezTo>
                      <a:cubicBezTo>
                        <a:pt x="175" y="1553"/>
                        <a:pt x="130" y="1537"/>
                        <a:pt x="122" y="1537"/>
                      </a:cubicBezTo>
                      <a:cubicBezTo>
                        <a:pt x="114" y="1537"/>
                        <a:pt x="111" y="1545"/>
                        <a:pt x="103" y="1569"/>
                      </a:cubicBezTo>
                      <a:cubicBezTo>
                        <a:pt x="95" y="1593"/>
                        <a:pt x="74" y="1598"/>
                        <a:pt x="82" y="1604"/>
                      </a:cubicBezTo>
                      <a:cubicBezTo>
                        <a:pt x="90" y="1609"/>
                        <a:pt x="111" y="1633"/>
                        <a:pt x="111" y="1633"/>
                      </a:cubicBezTo>
                      <a:cubicBezTo>
                        <a:pt x="87" y="1633"/>
                        <a:pt x="87" y="1633"/>
                        <a:pt x="87" y="1633"/>
                      </a:cubicBezTo>
                      <a:cubicBezTo>
                        <a:pt x="47" y="1668"/>
                        <a:pt x="47" y="1668"/>
                        <a:pt x="47" y="1668"/>
                      </a:cubicBezTo>
                      <a:cubicBezTo>
                        <a:pt x="58" y="1679"/>
                        <a:pt x="58" y="1679"/>
                        <a:pt x="58" y="1679"/>
                      </a:cubicBezTo>
                      <a:cubicBezTo>
                        <a:pt x="44" y="1711"/>
                        <a:pt x="44" y="1711"/>
                        <a:pt x="44" y="1711"/>
                      </a:cubicBezTo>
                      <a:cubicBezTo>
                        <a:pt x="58" y="1713"/>
                        <a:pt x="58" y="1713"/>
                        <a:pt x="58" y="1713"/>
                      </a:cubicBezTo>
                      <a:cubicBezTo>
                        <a:pt x="76" y="1769"/>
                        <a:pt x="76" y="1769"/>
                        <a:pt x="76" y="1769"/>
                      </a:cubicBezTo>
                      <a:cubicBezTo>
                        <a:pt x="106" y="1785"/>
                        <a:pt x="106" y="1785"/>
                        <a:pt x="106" y="1785"/>
                      </a:cubicBezTo>
                      <a:cubicBezTo>
                        <a:pt x="127" y="1807"/>
                        <a:pt x="127" y="1807"/>
                        <a:pt x="127" y="1807"/>
                      </a:cubicBezTo>
                      <a:cubicBezTo>
                        <a:pt x="143" y="1844"/>
                        <a:pt x="143" y="1844"/>
                        <a:pt x="143" y="1844"/>
                      </a:cubicBezTo>
                      <a:cubicBezTo>
                        <a:pt x="144" y="1859"/>
                        <a:pt x="144" y="1859"/>
                        <a:pt x="144" y="1859"/>
                      </a:cubicBezTo>
                      <a:cubicBezTo>
                        <a:pt x="159" y="1860"/>
                        <a:pt x="159" y="1860"/>
                        <a:pt x="159" y="1860"/>
                      </a:cubicBezTo>
                      <a:cubicBezTo>
                        <a:pt x="159" y="1860"/>
                        <a:pt x="175" y="1826"/>
                        <a:pt x="197" y="1828"/>
                      </a:cubicBezTo>
                      <a:cubicBezTo>
                        <a:pt x="218" y="1831"/>
                        <a:pt x="274" y="1866"/>
                        <a:pt x="274" y="1866"/>
                      </a:cubicBezTo>
                      <a:cubicBezTo>
                        <a:pt x="279" y="1890"/>
                        <a:pt x="279" y="1890"/>
                        <a:pt x="279" y="1890"/>
                      </a:cubicBezTo>
                      <a:cubicBezTo>
                        <a:pt x="295" y="1898"/>
                        <a:pt x="295" y="1898"/>
                        <a:pt x="295" y="1898"/>
                      </a:cubicBezTo>
                      <a:cubicBezTo>
                        <a:pt x="295" y="1898"/>
                        <a:pt x="261" y="1954"/>
                        <a:pt x="287" y="1956"/>
                      </a:cubicBezTo>
                      <a:cubicBezTo>
                        <a:pt x="314" y="1959"/>
                        <a:pt x="298" y="1930"/>
                        <a:pt x="325" y="1932"/>
                      </a:cubicBezTo>
                      <a:cubicBezTo>
                        <a:pt x="352" y="1935"/>
                        <a:pt x="357" y="1943"/>
                        <a:pt x="357" y="1943"/>
                      </a:cubicBezTo>
                      <a:cubicBezTo>
                        <a:pt x="378" y="1932"/>
                        <a:pt x="378" y="1932"/>
                        <a:pt x="378" y="1932"/>
                      </a:cubicBezTo>
                      <a:cubicBezTo>
                        <a:pt x="404" y="1967"/>
                        <a:pt x="404" y="1967"/>
                        <a:pt x="404" y="1967"/>
                      </a:cubicBezTo>
                      <a:cubicBezTo>
                        <a:pt x="404" y="1962"/>
                        <a:pt x="404" y="1962"/>
                        <a:pt x="404" y="1962"/>
                      </a:cubicBezTo>
                      <a:cubicBezTo>
                        <a:pt x="404" y="1962"/>
                        <a:pt x="418" y="1964"/>
                        <a:pt x="431" y="1952"/>
                      </a:cubicBezTo>
                      <a:cubicBezTo>
                        <a:pt x="444" y="1941"/>
                        <a:pt x="434" y="1930"/>
                        <a:pt x="439" y="1922"/>
                      </a:cubicBezTo>
                      <a:cubicBezTo>
                        <a:pt x="444" y="1914"/>
                        <a:pt x="454" y="1924"/>
                        <a:pt x="462" y="1923"/>
                      </a:cubicBezTo>
                      <a:cubicBezTo>
                        <a:pt x="469" y="1922"/>
                        <a:pt x="472" y="1906"/>
                        <a:pt x="472" y="1906"/>
                      </a:cubicBezTo>
                      <a:cubicBezTo>
                        <a:pt x="454" y="1902"/>
                        <a:pt x="454" y="1902"/>
                        <a:pt x="454" y="1902"/>
                      </a:cubicBezTo>
                      <a:cubicBezTo>
                        <a:pt x="461" y="1884"/>
                        <a:pt x="461" y="1884"/>
                        <a:pt x="461" y="1884"/>
                      </a:cubicBezTo>
                      <a:cubicBezTo>
                        <a:pt x="461" y="1884"/>
                        <a:pt x="454" y="1876"/>
                        <a:pt x="454" y="1854"/>
                      </a:cubicBezTo>
                      <a:cubicBezTo>
                        <a:pt x="455" y="1831"/>
                        <a:pt x="468" y="1842"/>
                        <a:pt x="488" y="1834"/>
                      </a:cubicBezTo>
                      <a:cubicBezTo>
                        <a:pt x="508" y="1825"/>
                        <a:pt x="524" y="1806"/>
                        <a:pt x="536" y="1794"/>
                      </a:cubicBezTo>
                      <a:cubicBezTo>
                        <a:pt x="548" y="1782"/>
                        <a:pt x="553" y="1801"/>
                        <a:pt x="568" y="1802"/>
                      </a:cubicBezTo>
                      <a:cubicBezTo>
                        <a:pt x="582" y="1802"/>
                        <a:pt x="580" y="1782"/>
                        <a:pt x="590" y="1786"/>
                      </a:cubicBezTo>
                      <a:cubicBezTo>
                        <a:pt x="599" y="1791"/>
                        <a:pt x="574" y="1810"/>
                        <a:pt x="567" y="1825"/>
                      </a:cubicBezTo>
                      <a:cubicBezTo>
                        <a:pt x="560" y="1840"/>
                        <a:pt x="576" y="1847"/>
                        <a:pt x="588" y="1838"/>
                      </a:cubicBezTo>
                      <a:cubicBezTo>
                        <a:pt x="601" y="1830"/>
                        <a:pt x="595" y="1810"/>
                        <a:pt x="599" y="1798"/>
                      </a:cubicBezTo>
                      <a:cubicBezTo>
                        <a:pt x="603" y="1785"/>
                        <a:pt x="619" y="1790"/>
                        <a:pt x="619" y="1790"/>
                      </a:cubicBezTo>
                      <a:cubicBezTo>
                        <a:pt x="622" y="1731"/>
                        <a:pt x="622" y="1731"/>
                        <a:pt x="622" y="1731"/>
                      </a:cubicBezTo>
                      <a:cubicBezTo>
                        <a:pt x="622" y="1731"/>
                        <a:pt x="654" y="1731"/>
                        <a:pt x="657" y="1725"/>
                      </a:cubicBezTo>
                      <a:cubicBezTo>
                        <a:pt x="660" y="1719"/>
                        <a:pt x="648" y="1705"/>
                        <a:pt x="648" y="1705"/>
                      </a:cubicBezTo>
                      <a:cubicBezTo>
                        <a:pt x="648" y="1705"/>
                        <a:pt x="650" y="1702"/>
                        <a:pt x="653" y="1702"/>
                      </a:cubicBezTo>
                      <a:cubicBezTo>
                        <a:pt x="656" y="1702"/>
                        <a:pt x="676" y="1690"/>
                        <a:pt x="675" y="1670"/>
                      </a:cubicBezTo>
                      <a:cubicBezTo>
                        <a:pt x="674" y="1649"/>
                        <a:pt x="652" y="1664"/>
                        <a:pt x="644" y="1669"/>
                      </a:cubicBezTo>
                      <a:cubicBezTo>
                        <a:pt x="635" y="1674"/>
                        <a:pt x="628" y="1699"/>
                        <a:pt x="628" y="1699"/>
                      </a:cubicBezTo>
                      <a:cubicBezTo>
                        <a:pt x="617" y="1684"/>
                        <a:pt x="617" y="1684"/>
                        <a:pt x="617" y="1684"/>
                      </a:cubicBezTo>
                      <a:cubicBezTo>
                        <a:pt x="598" y="1674"/>
                        <a:pt x="598" y="1674"/>
                        <a:pt x="598" y="1674"/>
                      </a:cubicBezTo>
                      <a:cubicBezTo>
                        <a:pt x="598" y="1674"/>
                        <a:pt x="604" y="1670"/>
                        <a:pt x="604" y="1664"/>
                      </a:cubicBezTo>
                      <a:cubicBezTo>
                        <a:pt x="604" y="1657"/>
                        <a:pt x="583" y="1634"/>
                        <a:pt x="583" y="1634"/>
                      </a:cubicBezTo>
                      <a:cubicBezTo>
                        <a:pt x="578" y="1559"/>
                        <a:pt x="578" y="1559"/>
                        <a:pt x="578" y="1559"/>
                      </a:cubicBezTo>
                      <a:cubicBezTo>
                        <a:pt x="578" y="1559"/>
                        <a:pt x="582" y="1556"/>
                        <a:pt x="569" y="1548"/>
                      </a:cubicBezTo>
                      <a:cubicBezTo>
                        <a:pt x="556" y="1541"/>
                        <a:pt x="558" y="1502"/>
                        <a:pt x="558" y="1502"/>
                      </a:cubicBezTo>
                      <a:cubicBezTo>
                        <a:pt x="558" y="1502"/>
                        <a:pt x="562" y="1505"/>
                        <a:pt x="544" y="1492"/>
                      </a:cubicBezTo>
                      <a:cubicBezTo>
                        <a:pt x="526" y="1478"/>
                        <a:pt x="540" y="1440"/>
                        <a:pt x="540" y="1440"/>
                      </a:cubicBezTo>
                      <a:cubicBezTo>
                        <a:pt x="557" y="1425"/>
                        <a:pt x="557" y="1425"/>
                        <a:pt x="557" y="1425"/>
                      </a:cubicBezTo>
                      <a:cubicBezTo>
                        <a:pt x="554" y="1404"/>
                        <a:pt x="554" y="1404"/>
                        <a:pt x="554" y="1404"/>
                      </a:cubicBezTo>
                      <a:cubicBezTo>
                        <a:pt x="568" y="1395"/>
                        <a:pt x="568" y="1395"/>
                        <a:pt x="568" y="1395"/>
                      </a:cubicBezTo>
                      <a:cubicBezTo>
                        <a:pt x="572" y="1368"/>
                        <a:pt x="572" y="1368"/>
                        <a:pt x="572" y="1368"/>
                      </a:cubicBezTo>
                      <a:cubicBezTo>
                        <a:pt x="603" y="1366"/>
                        <a:pt x="603" y="1366"/>
                        <a:pt x="603" y="1366"/>
                      </a:cubicBezTo>
                      <a:cubicBezTo>
                        <a:pt x="598" y="1324"/>
                        <a:pt x="598" y="1324"/>
                        <a:pt x="598" y="1324"/>
                      </a:cubicBezTo>
                      <a:cubicBezTo>
                        <a:pt x="598" y="1324"/>
                        <a:pt x="621" y="1348"/>
                        <a:pt x="628" y="1361"/>
                      </a:cubicBezTo>
                      <a:cubicBezTo>
                        <a:pt x="634" y="1374"/>
                        <a:pt x="659" y="1390"/>
                        <a:pt x="659" y="1390"/>
                      </a:cubicBezTo>
                      <a:cubicBezTo>
                        <a:pt x="673" y="1373"/>
                        <a:pt x="673" y="1373"/>
                        <a:pt x="673" y="1373"/>
                      </a:cubicBezTo>
                      <a:cubicBezTo>
                        <a:pt x="697" y="1396"/>
                        <a:pt x="697" y="1396"/>
                        <a:pt x="697" y="1396"/>
                      </a:cubicBezTo>
                      <a:cubicBezTo>
                        <a:pt x="697" y="1396"/>
                        <a:pt x="688" y="1311"/>
                        <a:pt x="688" y="1308"/>
                      </a:cubicBezTo>
                      <a:cubicBezTo>
                        <a:pt x="688" y="1305"/>
                        <a:pt x="682" y="1271"/>
                        <a:pt x="679" y="1253"/>
                      </a:cubicBezTo>
                      <a:cubicBezTo>
                        <a:pt x="659" y="1251"/>
                        <a:pt x="659" y="1251"/>
                        <a:pt x="659" y="1251"/>
                      </a:cubicBezTo>
                      <a:cubicBezTo>
                        <a:pt x="640" y="1222"/>
                        <a:pt x="640" y="1222"/>
                        <a:pt x="640" y="1222"/>
                      </a:cubicBezTo>
                      <a:cubicBezTo>
                        <a:pt x="629" y="1232"/>
                        <a:pt x="629" y="1232"/>
                        <a:pt x="629" y="1232"/>
                      </a:cubicBezTo>
                      <a:cubicBezTo>
                        <a:pt x="629" y="1206"/>
                        <a:pt x="629" y="1206"/>
                        <a:pt x="629" y="1206"/>
                      </a:cubicBezTo>
                      <a:cubicBezTo>
                        <a:pt x="587" y="1190"/>
                        <a:pt x="587" y="1190"/>
                        <a:pt x="587" y="1190"/>
                      </a:cubicBezTo>
                      <a:cubicBezTo>
                        <a:pt x="560" y="1192"/>
                        <a:pt x="560" y="1192"/>
                        <a:pt x="560" y="1192"/>
                      </a:cubicBezTo>
                      <a:cubicBezTo>
                        <a:pt x="547" y="1155"/>
                        <a:pt x="547" y="1155"/>
                        <a:pt x="547" y="1155"/>
                      </a:cubicBezTo>
                      <a:cubicBezTo>
                        <a:pt x="528" y="1158"/>
                        <a:pt x="528" y="1158"/>
                        <a:pt x="528" y="1158"/>
                      </a:cubicBezTo>
                      <a:cubicBezTo>
                        <a:pt x="528" y="1136"/>
                        <a:pt x="528" y="1136"/>
                        <a:pt x="528" y="1136"/>
                      </a:cubicBezTo>
                      <a:cubicBezTo>
                        <a:pt x="498" y="1139"/>
                        <a:pt x="498" y="1139"/>
                        <a:pt x="498" y="1139"/>
                      </a:cubicBezTo>
                      <a:cubicBezTo>
                        <a:pt x="472" y="1120"/>
                        <a:pt x="472" y="1120"/>
                        <a:pt x="472" y="1120"/>
                      </a:cubicBezTo>
                      <a:cubicBezTo>
                        <a:pt x="472" y="1094"/>
                        <a:pt x="472" y="1094"/>
                        <a:pt x="472" y="1094"/>
                      </a:cubicBezTo>
                      <a:cubicBezTo>
                        <a:pt x="472" y="1094"/>
                        <a:pt x="437" y="1091"/>
                        <a:pt x="434" y="1075"/>
                      </a:cubicBezTo>
                      <a:cubicBezTo>
                        <a:pt x="432" y="1059"/>
                        <a:pt x="448" y="1019"/>
                        <a:pt x="448" y="1019"/>
                      </a:cubicBezTo>
                      <a:cubicBezTo>
                        <a:pt x="466" y="1019"/>
                        <a:pt x="466" y="1019"/>
                        <a:pt x="466" y="1019"/>
                      </a:cubicBezTo>
                      <a:cubicBezTo>
                        <a:pt x="461" y="1000"/>
                        <a:pt x="461" y="1000"/>
                        <a:pt x="461" y="1000"/>
                      </a:cubicBezTo>
                      <a:cubicBezTo>
                        <a:pt x="504" y="981"/>
                        <a:pt x="504" y="981"/>
                        <a:pt x="504" y="981"/>
                      </a:cubicBezTo>
                      <a:cubicBezTo>
                        <a:pt x="520" y="955"/>
                        <a:pt x="520" y="955"/>
                        <a:pt x="520" y="955"/>
                      </a:cubicBezTo>
                      <a:cubicBezTo>
                        <a:pt x="533" y="928"/>
                        <a:pt x="533" y="928"/>
                        <a:pt x="533" y="928"/>
                      </a:cubicBezTo>
                      <a:cubicBezTo>
                        <a:pt x="560" y="928"/>
                        <a:pt x="560" y="928"/>
                        <a:pt x="560" y="928"/>
                      </a:cubicBezTo>
                      <a:cubicBezTo>
                        <a:pt x="571" y="901"/>
                        <a:pt x="571" y="901"/>
                        <a:pt x="571" y="901"/>
                      </a:cubicBezTo>
                      <a:cubicBezTo>
                        <a:pt x="613" y="899"/>
                        <a:pt x="613" y="899"/>
                        <a:pt x="613" y="899"/>
                      </a:cubicBezTo>
                      <a:cubicBezTo>
                        <a:pt x="613" y="899"/>
                        <a:pt x="640" y="864"/>
                        <a:pt x="651" y="877"/>
                      </a:cubicBezTo>
                      <a:cubicBezTo>
                        <a:pt x="661" y="891"/>
                        <a:pt x="685" y="957"/>
                        <a:pt x="685" y="957"/>
                      </a:cubicBezTo>
                      <a:cubicBezTo>
                        <a:pt x="685" y="957"/>
                        <a:pt x="723" y="915"/>
                        <a:pt x="739" y="912"/>
                      </a:cubicBezTo>
                      <a:cubicBezTo>
                        <a:pt x="755" y="909"/>
                        <a:pt x="784" y="909"/>
                        <a:pt x="784" y="909"/>
                      </a:cubicBezTo>
                      <a:cubicBezTo>
                        <a:pt x="806" y="845"/>
                        <a:pt x="806" y="845"/>
                        <a:pt x="806" y="845"/>
                      </a:cubicBezTo>
                      <a:cubicBezTo>
                        <a:pt x="822" y="802"/>
                        <a:pt x="822" y="802"/>
                        <a:pt x="822" y="802"/>
                      </a:cubicBezTo>
                      <a:cubicBezTo>
                        <a:pt x="822" y="802"/>
                        <a:pt x="811" y="752"/>
                        <a:pt x="830" y="752"/>
                      </a:cubicBezTo>
                      <a:cubicBezTo>
                        <a:pt x="848" y="752"/>
                        <a:pt x="867" y="760"/>
                        <a:pt x="867" y="760"/>
                      </a:cubicBezTo>
                      <a:cubicBezTo>
                        <a:pt x="889" y="757"/>
                        <a:pt x="889" y="757"/>
                        <a:pt x="889" y="757"/>
                      </a:cubicBezTo>
                      <a:cubicBezTo>
                        <a:pt x="889" y="757"/>
                        <a:pt x="877" y="741"/>
                        <a:pt x="897" y="746"/>
                      </a:cubicBezTo>
                      <a:cubicBezTo>
                        <a:pt x="874" y="623"/>
                        <a:pt x="874" y="623"/>
                        <a:pt x="874" y="623"/>
                      </a:cubicBezTo>
                      <a:cubicBezTo>
                        <a:pt x="874" y="623"/>
                        <a:pt x="853" y="622"/>
                        <a:pt x="849" y="61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956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792" y="2010"/>
                  <a:ext cx="509" cy="356"/>
                </a:xfrm>
                <a:custGeom>
                  <a:avLst/>
                  <a:gdLst/>
                  <a:ahLst/>
                  <a:cxnLst>
                    <a:cxn ang="0">
                      <a:pos x="895" y="491"/>
                    </a:cxn>
                    <a:cxn ang="0">
                      <a:pos x="826" y="459"/>
                    </a:cxn>
                    <a:cxn ang="0">
                      <a:pos x="815" y="352"/>
                    </a:cxn>
                    <a:cxn ang="0">
                      <a:pos x="852" y="278"/>
                    </a:cxn>
                    <a:cxn ang="0">
                      <a:pos x="858" y="203"/>
                    </a:cxn>
                    <a:cxn ang="0">
                      <a:pos x="925" y="168"/>
                    </a:cxn>
                    <a:cxn ang="0">
                      <a:pos x="890" y="99"/>
                    </a:cxn>
                    <a:cxn ang="0">
                      <a:pos x="820" y="139"/>
                    </a:cxn>
                    <a:cxn ang="0">
                      <a:pos x="770" y="219"/>
                    </a:cxn>
                    <a:cxn ang="0">
                      <a:pos x="703" y="195"/>
                    </a:cxn>
                    <a:cxn ang="0">
                      <a:pos x="652" y="141"/>
                    </a:cxn>
                    <a:cxn ang="0">
                      <a:pos x="668" y="77"/>
                    </a:cxn>
                    <a:cxn ang="0">
                      <a:pos x="684" y="13"/>
                    </a:cxn>
                    <a:cxn ang="0">
                      <a:pos x="596" y="40"/>
                    </a:cxn>
                    <a:cxn ang="0">
                      <a:pos x="585" y="45"/>
                    </a:cxn>
                    <a:cxn ang="0">
                      <a:pos x="505" y="112"/>
                    </a:cxn>
                    <a:cxn ang="0">
                      <a:pos x="465" y="128"/>
                    </a:cxn>
                    <a:cxn ang="0">
                      <a:pos x="430" y="155"/>
                    </a:cxn>
                    <a:cxn ang="0">
                      <a:pos x="358" y="187"/>
                    </a:cxn>
                    <a:cxn ang="0">
                      <a:pos x="329" y="192"/>
                    </a:cxn>
                    <a:cxn ang="0">
                      <a:pos x="267" y="200"/>
                    </a:cxn>
                    <a:cxn ang="0">
                      <a:pos x="168" y="184"/>
                    </a:cxn>
                    <a:cxn ang="0">
                      <a:pos x="112" y="189"/>
                    </a:cxn>
                    <a:cxn ang="0">
                      <a:pos x="70" y="189"/>
                    </a:cxn>
                    <a:cxn ang="0">
                      <a:pos x="5" y="236"/>
                    </a:cxn>
                    <a:cxn ang="0">
                      <a:pos x="47" y="289"/>
                    </a:cxn>
                    <a:cxn ang="0">
                      <a:pos x="109" y="276"/>
                    </a:cxn>
                    <a:cxn ang="0">
                      <a:pos x="154" y="296"/>
                    </a:cxn>
                    <a:cxn ang="0">
                      <a:pos x="179" y="370"/>
                    </a:cxn>
                    <a:cxn ang="0">
                      <a:pos x="196" y="408"/>
                    </a:cxn>
                    <a:cxn ang="0">
                      <a:pos x="217" y="441"/>
                    </a:cxn>
                    <a:cxn ang="0">
                      <a:pos x="281" y="466"/>
                    </a:cxn>
                    <a:cxn ang="0">
                      <a:pos x="394" y="435"/>
                    </a:cxn>
                    <a:cxn ang="0">
                      <a:pos x="553" y="478"/>
                    </a:cxn>
                    <a:cxn ang="0">
                      <a:pos x="691" y="598"/>
                    </a:cxn>
                    <a:cxn ang="0">
                      <a:pos x="787" y="608"/>
                    </a:cxn>
                    <a:cxn ang="0">
                      <a:pos x="843" y="598"/>
                    </a:cxn>
                    <a:cxn ang="0">
                      <a:pos x="922" y="604"/>
                    </a:cxn>
                    <a:cxn ang="0">
                      <a:pos x="946" y="526"/>
                    </a:cxn>
                  </a:cxnLst>
                  <a:rect l="0" t="0" r="r" b="b"/>
                  <a:pathLst>
                    <a:path w="946" h="662">
                      <a:moveTo>
                        <a:pt x="946" y="526"/>
                      </a:moveTo>
                      <a:cubicBezTo>
                        <a:pt x="946" y="526"/>
                        <a:pt x="922" y="502"/>
                        <a:pt x="895" y="491"/>
                      </a:cubicBezTo>
                      <a:cubicBezTo>
                        <a:pt x="868" y="481"/>
                        <a:pt x="887" y="467"/>
                        <a:pt x="887" y="459"/>
                      </a:cubicBezTo>
                      <a:cubicBezTo>
                        <a:pt x="887" y="451"/>
                        <a:pt x="844" y="462"/>
                        <a:pt x="826" y="459"/>
                      </a:cubicBezTo>
                      <a:cubicBezTo>
                        <a:pt x="807" y="457"/>
                        <a:pt x="826" y="376"/>
                        <a:pt x="834" y="374"/>
                      </a:cubicBezTo>
                      <a:cubicBezTo>
                        <a:pt x="842" y="371"/>
                        <a:pt x="815" y="352"/>
                        <a:pt x="815" y="352"/>
                      </a:cubicBezTo>
                      <a:cubicBezTo>
                        <a:pt x="847" y="320"/>
                        <a:pt x="847" y="320"/>
                        <a:pt x="847" y="320"/>
                      </a:cubicBezTo>
                      <a:cubicBezTo>
                        <a:pt x="847" y="320"/>
                        <a:pt x="850" y="288"/>
                        <a:pt x="852" y="278"/>
                      </a:cubicBezTo>
                      <a:cubicBezTo>
                        <a:pt x="855" y="267"/>
                        <a:pt x="871" y="256"/>
                        <a:pt x="882" y="240"/>
                      </a:cubicBezTo>
                      <a:cubicBezTo>
                        <a:pt x="892" y="224"/>
                        <a:pt x="858" y="203"/>
                        <a:pt x="858" y="203"/>
                      </a:cubicBezTo>
                      <a:cubicBezTo>
                        <a:pt x="927" y="184"/>
                        <a:pt x="927" y="184"/>
                        <a:pt x="927" y="184"/>
                      </a:cubicBezTo>
                      <a:cubicBezTo>
                        <a:pt x="925" y="168"/>
                        <a:pt x="925" y="168"/>
                        <a:pt x="925" y="168"/>
                      </a:cubicBezTo>
                      <a:cubicBezTo>
                        <a:pt x="908" y="155"/>
                        <a:pt x="908" y="155"/>
                        <a:pt x="908" y="155"/>
                      </a:cubicBezTo>
                      <a:cubicBezTo>
                        <a:pt x="908" y="155"/>
                        <a:pt x="895" y="115"/>
                        <a:pt x="890" y="99"/>
                      </a:cubicBezTo>
                      <a:cubicBezTo>
                        <a:pt x="884" y="83"/>
                        <a:pt x="855" y="107"/>
                        <a:pt x="855" y="107"/>
                      </a:cubicBezTo>
                      <a:cubicBezTo>
                        <a:pt x="855" y="107"/>
                        <a:pt x="839" y="139"/>
                        <a:pt x="820" y="139"/>
                      </a:cubicBezTo>
                      <a:cubicBezTo>
                        <a:pt x="802" y="139"/>
                        <a:pt x="807" y="179"/>
                        <a:pt x="807" y="179"/>
                      </a:cubicBezTo>
                      <a:cubicBezTo>
                        <a:pt x="770" y="219"/>
                        <a:pt x="770" y="219"/>
                        <a:pt x="770" y="219"/>
                      </a:cubicBezTo>
                      <a:cubicBezTo>
                        <a:pt x="738" y="235"/>
                        <a:pt x="738" y="235"/>
                        <a:pt x="738" y="235"/>
                      </a:cubicBezTo>
                      <a:cubicBezTo>
                        <a:pt x="703" y="195"/>
                        <a:pt x="703" y="195"/>
                        <a:pt x="703" y="195"/>
                      </a:cubicBezTo>
                      <a:cubicBezTo>
                        <a:pt x="703" y="195"/>
                        <a:pt x="668" y="200"/>
                        <a:pt x="644" y="195"/>
                      </a:cubicBezTo>
                      <a:cubicBezTo>
                        <a:pt x="620" y="189"/>
                        <a:pt x="652" y="141"/>
                        <a:pt x="652" y="141"/>
                      </a:cubicBezTo>
                      <a:cubicBezTo>
                        <a:pt x="652" y="123"/>
                        <a:pt x="652" y="123"/>
                        <a:pt x="652" y="123"/>
                      </a:cubicBezTo>
                      <a:cubicBezTo>
                        <a:pt x="668" y="77"/>
                        <a:pt x="668" y="77"/>
                        <a:pt x="668" y="77"/>
                      </a:cubicBezTo>
                      <a:cubicBezTo>
                        <a:pt x="671" y="48"/>
                        <a:pt x="671" y="48"/>
                        <a:pt x="671" y="48"/>
                      </a:cubicBezTo>
                      <a:cubicBezTo>
                        <a:pt x="684" y="13"/>
                        <a:pt x="684" y="13"/>
                        <a:pt x="684" y="13"/>
                      </a:cubicBezTo>
                      <a:cubicBezTo>
                        <a:pt x="644" y="0"/>
                        <a:pt x="644" y="0"/>
                        <a:pt x="644" y="0"/>
                      </a:cubicBezTo>
                      <a:cubicBezTo>
                        <a:pt x="644" y="0"/>
                        <a:pt x="612" y="37"/>
                        <a:pt x="596" y="40"/>
                      </a:cubicBezTo>
                      <a:cubicBezTo>
                        <a:pt x="591" y="41"/>
                        <a:pt x="587" y="41"/>
                        <a:pt x="583" y="41"/>
                      </a:cubicBezTo>
                      <a:cubicBezTo>
                        <a:pt x="585" y="45"/>
                        <a:pt x="585" y="45"/>
                        <a:pt x="585" y="45"/>
                      </a:cubicBezTo>
                      <a:cubicBezTo>
                        <a:pt x="585" y="45"/>
                        <a:pt x="561" y="56"/>
                        <a:pt x="548" y="72"/>
                      </a:cubicBezTo>
                      <a:cubicBezTo>
                        <a:pt x="534" y="88"/>
                        <a:pt x="508" y="99"/>
                        <a:pt x="505" y="112"/>
                      </a:cubicBezTo>
                      <a:cubicBezTo>
                        <a:pt x="502" y="125"/>
                        <a:pt x="505" y="112"/>
                        <a:pt x="508" y="125"/>
                      </a:cubicBezTo>
                      <a:cubicBezTo>
                        <a:pt x="510" y="139"/>
                        <a:pt x="465" y="128"/>
                        <a:pt x="465" y="128"/>
                      </a:cubicBezTo>
                      <a:cubicBezTo>
                        <a:pt x="430" y="141"/>
                        <a:pt x="430" y="141"/>
                        <a:pt x="430" y="141"/>
                      </a:cubicBezTo>
                      <a:cubicBezTo>
                        <a:pt x="430" y="155"/>
                        <a:pt x="430" y="155"/>
                        <a:pt x="430" y="155"/>
                      </a:cubicBezTo>
                      <a:cubicBezTo>
                        <a:pt x="404" y="152"/>
                        <a:pt x="404" y="152"/>
                        <a:pt x="404" y="152"/>
                      </a:cubicBezTo>
                      <a:cubicBezTo>
                        <a:pt x="358" y="187"/>
                        <a:pt x="358" y="187"/>
                        <a:pt x="358" y="187"/>
                      </a:cubicBezTo>
                      <a:cubicBezTo>
                        <a:pt x="345" y="171"/>
                        <a:pt x="345" y="171"/>
                        <a:pt x="345" y="171"/>
                      </a:cubicBezTo>
                      <a:cubicBezTo>
                        <a:pt x="329" y="192"/>
                        <a:pt x="329" y="192"/>
                        <a:pt x="329" y="192"/>
                      </a:cubicBezTo>
                      <a:cubicBezTo>
                        <a:pt x="313" y="187"/>
                        <a:pt x="313" y="187"/>
                        <a:pt x="313" y="187"/>
                      </a:cubicBezTo>
                      <a:cubicBezTo>
                        <a:pt x="267" y="200"/>
                        <a:pt x="267" y="200"/>
                        <a:pt x="267" y="200"/>
                      </a:cubicBezTo>
                      <a:cubicBezTo>
                        <a:pt x="267" y="200"/>
                        <a:pt x="217" y="163"/>
                        <a:pt x="217" y="176"/>
                      </a:cubicBezTo>
                      <a:cubicBezTo>
                        <a:pt x="217" y="189"/>
                        <a:pt x="168" y="184"/>
                        <a:pt x="168" y="184"/>
                      </a:cubicBezTo>
                      <a:cubicBezTo>
                        <a:pt x="155" y="195"/>
                        <a:pt x="155" y="195"/>
                        <a:pt x="155" y="195"/>
                      </a:cubicBezTo>
                      <a:cubicBezTo>
                        <a:pt x="112" y="189"/>
                        <a:pt x="112" y="189"/>
                        <a:pt x="112" y="189"/>
                      </a:cubicBezTo>
                      <a:cubicBezTo>
                        <a:pt x="104" y="198"/>
                        <a:pt x="104" y="198"/>
                        <a:pt x="104" y="198"/>
                      </a:cubicBezTo>
                      <a:cubicBezTo>
                        <a:pt x="104" y="198"/>
                        <a:pt x="88" y="189"/>
                        <a:pt x="70" y="189"/>
                      </a:cubicBezTo>
                      <a:cubicBezTo>
                        <a:pt x="58" y="189"/>
                        <a:pt x="25" y="211"/>
                        <a:pt x="0" y="228"/>
                      </a:cubicBezTo>
                      <a:cubicBezTo>
                        <a:pt x="2" y="230"/>
                        <a:pt x="3" y="232"/>
                        <a:pt x="5" y="236"/>
                      </a:cubicBezTo>
                      <a:cubicBezTo>
                        <a:pt x="13" y="253"/>
                        <a:pt x="63" y="268"/>
                        <a:pt x="63" y="268"/>
                      </a:cubicBezTo>
                      <a:cubicBezTo>
                        <a:pt x="63" y="268"/>
                        <a:pt x="44" y="282"/>
                        <a:pt x="47" y="289"/>
                      </a:cubicBezTo>
                      <a:cubicBezTo>
                        <a:pt x="50" y="296"/>
                        <a:pt x="65" y="309"/>
                        <a:pt x="65" y="309"/>
                      </a:cubicBezTo>
                      <a:cubicBezTo>
                        <a:pt x="65" y="309"/>
                        <a:pt x="98" y="263"/>
                        <a:pt x="109" y="276"/>
                      </a:cubicBezTo>
                      <a:cubicBezTo>
                        <a:pt x="120" y="290"/>
                        <a:pt x="126" y="312"/>
                        <a:pt x="132" y="312"/>
                      </a:cubicBezTo>
                      <a:cubicBezTo>
                        <a:pt x="138" y="312"/>
                        <a:pt x="154" y="296"/>
                        <a:pt x="154" y="296"/>
                      </a:cubicBezTo>
                      <a:cubicBezTo>
                        <a:pt x="154" y="296"/>
                        <a:pt x="191" y="332"/>
                        <a:pt x="185" y="350"/>
                      </a:cubicBezTo>
                      <a:cubicBezTo>
                        <a:pt x="179" y="367"/>
                        <a:pt x="179" y="370"/>
                        <a:pt x="179" y="370"/>
                      </a:cubicBezTo>
                      <a:cubicBezTo>
                        <a:pt x="179" y="370"/>
                        <a:pt x="215" y="386"/>
                        <a:pt x="215" y="388"/>
                      </a:cubicBezTo>
                      <a:cubicBezTo>
                        <a:pt x="214" y="390"/>
                        <a:pt x="196" y="405"/>
                        <a:pt x="196" y="408"/>
                      </a:cubicBezTo>
                      <a:cubicBezTo>
                        <a:pt x="196" y="410"/>
                        <a:pt x="210" y="424"/>
                        <a:pt x="210" y="424"/>
                      </a:cubicBezTo>
                      <a:cubicBezTo>
                        <a:pt x="210" y="424"/>
                        <a:pt x="214" y="441"/>
                        <a:pt x="217" y="441"/>
                      </a:cubicBezTo>
                      <a:cubicBezTo>
                        <a:pt x="219" y="441"/>
                        <a:pt x="243" y="465"/>
                        <a:pt x="260" y="482"/>
                      </a:cubicBezTo>
                      <a:cubicBezTo>
                        <a:pt x="269" y="475"/>
                        <a:pt x="276" y="470"/>
                        <a:pt x="281" y="466"/>
                      </a:cubicBezTo>
                      <a:cubicBezTo>
                        <a:pt x="298" y="453"/>
                        <a:pt x="331" y="428"/>
                        <a:pt x="354" y="425"/>
                      </a:cubicBezTo>
                      <a:cubicBezTo>
                        <a:pt x="377" y="422"/>
                        <a:pt x="394" y="435"/>
                        <a:pt x="394" y="435"/>
                      </a:cubicBezTo>
                      <a:cubicBezTo>
                        <a:pt x="394" y="435"/>
                        <a:pt x="433" y="417"/>
                        <a:pt x="468" y="421"/>
                      </a:cubicBezTo>
                      <a:cubicBezTo>
                        <a:pt x="503" y="425"/>
                        <a:pt x="533" y="459"/>
                        <a:pt x="553" y="478"/>
                      </a:cubicBezTo>
                      <a:cubicBezTo>
                        <a:pt x="572" y="497"/>
                        <a:pt x="596" y="526"/>
                        <a:pt x="619" y="542"/>
                      </a:cubicBezTo>
                      <a:cubicBezTo>
                        <a:pt x="643" y="559"/>
                        <a:pt x="679" y="588"/>
                        <a:pt x="691" y="598"/>
                      </a:cubicBezTo>
                      <a:cubicBezTo>
                        <a:pt x="702" y="607"/>
                        <a:pt x="705" y="616"/>
                        <a:pt x="726" y="639"/>
                      </a:cubicBezTo>
                      <a:cubicBezTo>
                        <a:pt x="747" y="662"/>
                        <a:pt x="783" y="609"/>
                        <a:pt x="787" y="608"/>
                      </a:cubicBezTo>
                      <a:cubicBezTo>
                        <a:pt x="791" y="607"/>
                        <a:pt x="801" y="613"/>
                        <a:pt x="815" y="616"/>
                      </a:cubicBezTo>
                      <a:cubicBezTo>
                        <a:pt x="829" y="619"/>
                        <a:pt x="837" y="598"/>
                        <a:pt x="843" y="598"/>
                      </a:cubicBezTo>
                      <a:cubicBezTo>
                        <a:pt x="849" y="597"/>
                        <a:pt x="877" y="614"/>
                        <a:pt x="894" y="622"/>
                      </a:cubicBezTo>
                      <a:cubicBezTo>
                        <a:pt x="906" y="628"/>
                        <a:pt x="917" y="613"/>
                        <a:pt x="922" y="604"/>
                      </a:cubicBezTo>
                      <a:cubicBezTo>
                        <a:pt x="927" y="577"/>
                        <a:pt x="927" y="577"/>
                        <a:pt x="927" y="577"/>
                      </a:cubicBezTo>
                      <a:lnTo>
                        <a:pt x="946" y="52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957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3039" y="1526"/>
                  <a:ext cx="526" cy="851"/>
                </a:xfrm>
                <a:custGeom>
                  <a:avLst/>
                  <a:gdLst/>
                  <a:ahLst/>
                  <a:cxnLst>
                    <a:cxn ang="0">
                      <a:pos x="412" y="820"/>
                    </a:cxn>
                    <a:cxn ang="0">
                      <a:pos x="495" y="832"/>
                    </a:cxn>
                    <a:cxn ang="0">
                      <a:pos x="446" y="771"/>
                    </a:cxn>
                    <a:cxn ang="0">
                      <a:pos x="476" y="812"/>
                    </a:cxn>
                    <a:cxn ang="0">
                      <a:pos x="446" y="771"/>
                    </a:cxn>
                    <a:cxn ang="0">
                      <a:pos x="492" y="826"/>
                    </a:cxn>
                    <a:cxn ang="0">
                      <a:pos x="899" y="1059"/>
                    </a:cxn>
                    <a:cxn ang="0">
                      <a:pos x="829" y="954"/>
                    </a:cxn>
                    <a:cxn ang="0">
                      <a:pos x="797" y="852"/>
                    </a:cxn>
                    <a:cxn ang="0">
                      <a:pos x="710" y="808"/>
                    </a:cxn>
                    <a:cxn ang="0">
                      <a:pos x="682" y="774"/>
                    </a:cxn>
                    <a:cxn ang="0">
                      <a:pos x="545" y="798"/>
                    </a:cxn>
                    <a:cxn ang="0">
                      <a:pos x="527" y="900"/>
                    </a:cxn>
                    <a:cxn ang="0">
                      <a:pos x="488" y="904"/>
                    </a:cxn>
                    <a:cxn ang="0">
                      <a:pos x="366" y="885"/>
                    </a:cxn>
                    <a:cxn ang="0">
                      <a:pos x="390" y="681"/>
                    </a:cxn>
                    <a:cxn ang="0">
                      <a:pos x="377" y="430"/>
                    </a:cxn>
                    <a:cxn ang="0">
                      <a:pos x="408" y="272"/>
                    </a:cxn>
                    <a:cxn ang="0">
                      <a:pos x="519" y="184"/>
                    </a:cxn>
                    <a:cxn ang="0">
                      <a:pos x="533" y="141"/>
                    </a:cxn>
                    <a:cxn ang="0">
                      <a:pos x="454" y="106"/>
                    </a:cxn>
                    <a:cxn ang="0">
                      <a:pos x="408" y="64"/>
                    </a:cxn>
                    <a:cxn ang="0">
                      <a:pos x="288" y="34"/>
                    </a:cxn>
                    <a:cxn ang="0">
                      <a:pos x="243" y="82"/>
                    </a:cxn>
                    <a:cxn ang="0">
                      <a:pos x="104" y="117"/>
                    </a:cxn>
                    <a:cxn ang="0">
                      <a:pos x="120" y="315"/>
                    </a:cxn>
                    <a:cxn ang="0">
                      <a:pos x="168" y="416"/>
                    </a:cxn>
                    <a:cxn ang="0">
                      <a:pos x="107" y="547"/>
                    </a:cxn>
                    <a:cxn ang="0">
                      <a:pos x="21" y="651"/>
                    </a:cxn>
                    <a:cxn ang="0">
                      <a:pos x="57" y="756"/>
                    </a:cxn>
                    <a:cxn ang="0">
                      <a:pos x="93" y="878"/>
                    </a:cxn>
                    <a:cxn ang="0">
                      <a:pos x="184" y="900"/>
                    </a:cxn>
                    <a:cxn ang="0">
                      <a:pos x="208" y="977"/>
                    </a:cxn>
                    <a:cxn ang="0">
                      <a:pos x="184" y="1095"/>
                    </a:cxn>
                    <a:cxn ang="0">
                      <a:pos x="310" y="1119"/>
                    </a:cxn>
                    <a:cxn ang="0">
                      <a:pos x="395" y="1007"/>
                    </a:cxn>
                    <a:cxn ang="0">
                      <a:pos x="465" y="1068"/>
                    </a:cxn>
                    <a:cxn ang="0">
                      <a:pos x="422" y="1140"/>
                    </a:cxn>
                    <a:cxn ang="0">
                      <a:pos x="355" y="1252"/>
                    </a:cxn>
                    <a:cxn ang="0">
                      <a:pos x="427" y="1359"/>
                    </a:cxn>
                    <a:cxn ang="0">
                      <a:pos x="467" y="1477"/>
                    </a:cxn>
                    <a:cxn ang="0">
                      <a:pos x="471" y="1508"/>
                    </a:cxn>
                    <a:cxn ang="0">
                      <a:pos x="511" y="1568"/>
                    </a:cxn>
                    <a:cxn ang="0">
                      <a:pos x="631" y="1496"/>
                    </a:cxn>
                    <a:cxn ang="0">
                      <a:pos x="722" y="1435"/>
                    </a:cxn>
                    <a:cxn ang="0">
                      <a:pos x="760" y="1531"/>
                    </a:cxn>
                    <a:cxn ang="0">
                      <a:pos x="769" y="1514"/>
                    </a:cxn>
                    <a:cxn ang="0">
                      <a:pos x="903" y="1418"/>
                    </a:cxn>
                    <a:cxn ang="0">
                      <a:pos x="919" y="1319"/>
                    </a:cxn>
                    <a:cxn ang="0">
                      <a:pos x="892" y="1266"/>
                    </a:cxn>
                    <a:cxn ang="0">
                      <a:pos x="953" y="1295"/>
                    </a:cxn>
                    <a:cxn ang="0">
                      <a:pos x="977" y="1172"/>
                    </a:cxn>
                  </a:cxnLst>
                  <a:rect l="0" t="0" r="r" b="b"/>
                  <a:pathLst>
                    <a:path w="977" h="1583">
                      <a:moveTo>
                        <a:pt x="432" y="812"/>
                      </a:moveTo>
                      <a:cubicBezTo>
                        <a:pt x="424" y="796"/>
                        <a:pt x="424" y="796"/>
                        <a:pt x="424" y="796"/>
                      </a:cubicBezTo>
                      <a:cubicBezTo>
                        <a:pt x="412" y="820"/>
                        <a:pt x="412" y="820"/>
                        <a:pt x="412" y="820"/>
                      </a:cubicBezTo>
                      <a:lnTo>
                        <a:pt x="432" y="812"/>
                      </a:lnTo>
                      <a:close/>
                      <a:moveTo>
                        <a:pt x="495" y="871"/>
                      </a:moveTo>
                      <a:cubicBezTo>
                        <a:pt x="496" y="861"/>
                        <a:pt x="504" y="834"/>
                        <a:pt x="495" y="832"/>
                      </a:cubicBezTo>
                      <a:cubicBezTo>
                        <a:pt x="495" y="832"/>
                        <a:pt x="477" y="856"/>
                        <a:pt x="477" y="864"/>
                      </a:cubicBezTo>
                      <a:cubicBezTo>
                        <a:pt x="477" y="871"/>
                        <a:pt x="493" y="882"/>
                        <a:pt x="495" y="871"/>
                      </a:cubicBezTo>
                      <a:close/>
                      <a:moveTo>
                        <a:pt x="446" y="771"/>
                      </a:moveTo>
                      <a:cubicBezTo>
                        <a:pt x="448" y="807"/>
                        <a:pt x="448" y="807"/>
                        <a:pt x="448" y="807"/>
                      </a:cubicBezTo>
                      <a:cubicBezTo>
                        <a:pt x="462" y="803"/>
                        <a:pt x="462" y="803"/>
                        <a:pt x="462" y="803"/>
                      </a:cubicBezTo>
                      <a:cubicBezTo>
                        <a:pt x="462" y="803"/>
                        <a:pt x="470" y="815"/>
                        <a:pt x="476" y="812"/>
                      </a:cubicBezTo>
                      <a:cubicBezTo>
                        <a:pt x="482" y="809"/>
                        <a:pt x="482" y="781"/>
                        <a:pt x="482" y="781"/>
                      </a:cubicBezTo>
                      <a:cubicBezTo>
                        <a:pt x="466" y="768"/>
                        <a:pt x="466" y="768"/>
                        <a:pt x="466" y="768"/>
                      </a:cubicBezTo>
                      <a:lnTo>
                        <a:pt x="446" y="771"/>
                      </a:lnTo>
                      <a:close/>
                      <a:moveTo>
                        <a:pt x="492" y="826"/>
                      </a:moveTo>
                      <a:cubicBezTo>
                        <a:pt x="499" y="824"/>
                        <a:pt x="490" y="809"/>
                        <a:pt x="484" y="815"/>
                      </a:cubicBezTo>
                      <a:cubicBezTo>
                        <a:pt x="484" y="815"/>
                        <a:pt x="484" y="828"/>
                        <a:pt x="492" y="826"/>
                      </a:cubicBezTo>
                      <a:close/>
                      <a:moveTo>
                        <a:pt x="977" y="1172"/>
                      </a:moveTo>
                      <a:cubicBezTo>
                        <a:pt x="911" y="1061"/>
                        <a:pt x="911" y="1061"/>
                        <a:pt x="911" y="1061"/>
                      </a:cubicBezTo>
                      <a:cubicBezTo>
                        <a:pt x="899" y="1059"/>
                        <a:pt x="899" y="1059"/>
                        <a:pt x="899" y="1059"/>
                      </a:cubicBezTo>
                      <a:cubicBezTo>
                        <a:pt x="891" y="1034"/>
                        <a:pt x="891" y="1034"/>
                        <a:pt x="891" y="1034"/>
                      </a:cubicBezTo>
                      <a:cubicBezTo>
                        <a:pt x="841" y="988"/>
                        <a:pt x="841" y="988"/>
                        <a:pt x="841" y="988"/>
                      </a:cubicBezTo>
                      <a:cubicBezTo>
                        <a:pt x="841" y="988"/>
                        <a:pt x="837" y="962"/>
                        <a:pt x="829" y="954"/>
                      </a:cubicBezTo>
                      <a:cubicBezTo>
                        <a:pt x="822" y="946"/>
                        <a:pt x="809" y="918"/>
                        <a:pt x="809" y="918"/>
                      </a:cubicBezTo>
                      <a:cubicBezTo>
                        <a:pt x="814" y="873"/>
                        <a:pt x="814" y="873"/>
                        <a:pt x="814" y="873"/>
                      </a:cubicBezTo>
                      <a:cubicBezTo>
                        <a:pt x="797" y="852"/>
                        <a:pt x="797" y="852"/>
                        <a:pt x="797" y="852"/>
                      </a:cubicBezTo>
                      <a:cubicBezTo>
                        <a:pt x="773" y="851"/>
                        <a:pt x="773" y="851"/>
                        <a:pt x="773" y="851"/>
                      </a:cubicBezTo>
                      <a:cubicBezTo>
                        <a:pt x="773" y="851"/>
                        <a:pt x="759" y="825"/>
                        <a:pt x="749" y="816"/>
                      </a:cubicBezTo>
                      <a:cubicBezTo>
                        <a:pt x="739" y="806"/>
                        <a:pt x="710" y="808"/>
                        <a:pt x="710" y="808"/>
                      </a:cubicBezTo>
                      <a:cubicBezTo>
                        <a:pt x="710" y="808"/>
                        <a:pt x="727" y="802"/>
                        <a:pt x="729" y="793"/>
                      </a:cubicBezTo>
                      <a:cubicBezTo>
                        <a:pt x="730" y="784"/>
                        <a:pt x="729" y="774"/>
                        <a:pt x="729" y="774"/>
                      </a:cubicBezTo>
                      <a:cubicBezTo>
                        <a:pt x="729" y="774"/>
                        <a:pt x="703" y="774"/>
                        <a:pt x="682" y="774"/>
                      </a:cubicBezTo>
                      <a:cubicBezTo>
                        <a:pt x="661" y="774"/>
                        <a:pt x="629" y="762"/>
                        <a:pt x="611" y="762"/>
                      </a:cubicBezTo>
                      <a:cubicBezTo>
                        <a:pt x="594" y="762"/>
                        <a:pt x="585" y="774"/>
                        <a:pt x="577" y="784"/>
                      </a:cubicBezTo>
                      <a:cubicBezTo>
                        <a:pt x="568" y="794"/>
                        <a:pt x="545" y="798"/>
                        <a:pt x="545" y="798"/>
                      </a:cubicBezTo>
                      <a:cubicBezTo>
                        <a:pt x="545" y="798"/>
                        <a:pt x="576" y="858"/>
                        <a:pt x="575" y="868"/>
                      </a:cubicBezTo>
                      <a:cubicBezTo>
                        <a:pt x="573" y="878"/>
                        <a:pt x="557" y="846"/>
                        <a:pt x="557" y="846"/>
                      </a:cubicBezTo>
                      <a:cubicBezTo>
                        <a:pt x="557" y="846"/>
                        <a:pt x="539" y="901"/>
                        <a:pt x="527" y="900"/>
                      </a:cubicBezTo>
                      <a:cubicBezTo>
                        <a:pt x="516" y="900"/>
                        <a:pt x="522" y="855"/>
                        <a:pt x="522" y="855"/>
                      </a:cubicBezTo>
                      <a:cubicBezTo>
                        <a:pt x="505" y="871"/>
                        <a:pt x="505" y="871"/>
                        <a:pt x="505" y="871"/>
                      </a:cubicBezTo>
                      <a:cubicBezTo>
                        <a:pt x="505" y="871"/>
                        <a:pt x="494" y="904"/>
                        <a:pt x="488" y="904"/>
                      </a:cubicBezTo>
                      <a:cubicBezTo>
                        <a:pt x="482" y="904"/>
                        <a:pt x="473" y="880"/>
                        <a:pt x="473" y="880"/>
                      </a:cubicBezTo>
                      <a:cubicBezTo>
                        <a:pt x="445" y="842"/>
                        <a:pt x="445" y="842"/>
                        <a:pt x="445" y="842"/>
                      </a:cubicBezTo>
                      <a:cubicBezTo>
                        <a:pt x="445" y="842"/>
                        <a:pt x="381" y="885"/>
                        <a:pt x="366" y="885"/>
                      </a:cubicBezTo>
                      <a:cubicBezTo>
                        <a:pt x="351" y="885"/>
                        <a:pt x="365" y="824"/>
                        <a:pt x="373" y="814"/>
                      </a:cubicBezTo>
                      <a:cubicBezTo>
                        <a:pt x="381" y="804"/>
                        <a:pt x="370" y="763"/>
                        <a:pt x="375" y="749"/>
                      </a:cubicBezTo>
                      <a:cubicBezTo>
                        <a:pt x="381" y="735"/>
                        <a:pt x="384" y="705"/>
                        <a:pt x="390" y="681"/>
                      </a:cubicBezTo>
                      <a:cubicBezTo>
                        <a:pt x="396" y="657"/>
                        <a:pt x="381" y="572"/>
                        <a:pt x="388" y="552"/>
                      </a:cubicBezTo>
                      <a:cubicBezTo>
                        <a:pt x="395" y="532"/>
                        <a:pt x="396" y="480"/>
                        <a:pt x="396" y="480"/>
                      </a:cubicBezTo>
                      <a:cubicBezTo>
                        <a:pt x="396" y="480"/>
                        <a:pt x="383" y="446"/>
                        <a:pt x="377" y="430"/>
                      </a:cubicBezTo>
                      <a:cubicBezTo>
                        <a:pt x="372" y="414"/>
                        <a:pt x="389" y="395"/>
                        <a:pt x="391" y="375"/>
                      </a:cubicBezTo>
                      <a:cubicBezTo>
                        <a:pt x="393" y="355"/>
                        <a:pt x="385" y="324"/>
                        <a:pt x="385" y="301"/>
                      </a:cubicBezTo>
                      <a:cubicBezTo>
                        <a:pt x="385" y="278"/>
                        <a:pt x="398" y="277"/>
                        <a:pt x="408" y="272"/>
                      </a:cubicBezTo>
                      <a:cubicBezTo>
                        <a:pt x="418" y="268"/>
                        <a:pt x="434" y="239"/>
                        <a:pt x="449" y="227"/>
                      </a:cubicBezTo>
                      <a:cubicBezTo>
                        <a:pt x="463" y="215"/>
                        <a:pt x="479" y="196"/>
                        <a:pt x="479" y="196"/>
                      </a:cubicBezTo>
                      <a:cubicBezTo>
                        <a:pt x="479" y="196"/>
                        <a:pt x="508" y="189"/>
                        <a:pt x="519" y="184"/>
                      </a:cubicBezTo>
                      <a:cubicBezTo>
                        <a:pt x="531" y="178"/>
                        <a:pt x="515" y="178"/>
                        <a:pt x="511" y="158"/>
                      </a:cubicBezTo>
                      <a:cubicBezTo>
                        <a:pt x="508" y="138"/>
                        <a:pt x="533" y="151"/>
                        <a:pt x="533" y="151"/>
                      </a:cubicBezTo>
                      <a:cubicBezTo>
                        <a:pt x="533" y="141"/>
                        <a:pt x="533" y="141"/>
                        <a:pt x="533" y="141"/>
                      </a:cubicBezTo>
                      <a:cubicBezTo>
                        <a:pt x="507" y="106"/>
                        <a:pt x="507" y="106"/>
                        <a:pt x="507" y="106"/>
                      </a:cubicBezTo>
                      <a:cubicBezTo>
                        <a:pt x="486" y="117"/>
                        <a:pt x="486" y="117"/>
                        <a:pt x="486" y="117"/>
                      </a:cubicBezTo>
                      <a:cubicBezTo>
                        <a:pt x="486" y="117"/>
                        <a:pt x="481" y="109"/>
                        <a:pt x="454" y="106"/>
                      </a:cubicBezTo>
                      <a:cubicBezTo>
                        <a:pt x="427" y="104"/>
                        <a:pt x="443" y="133"/>
                        <a:pt x="416" y="130"/>
                      </a:cubicBezTo>
                      <a:cubicBezTo>
                        <a:pt x="390" y="128"/>
                        <a:pt x="424" y="72"/>
                        <a:pt x="424" y="72"/>
                      </a:cubicBezTo>
                      <a:cubicBezTo>
                        <a:pt x="408" y="64"/>
                        <a:pt x="408" y="64"/>
                        <a:pt x="408" y="64"/>
                      </a:cubicBezTo>
                      <a:cubicBezTo>
                        <a:pt x="403" y="40"/>
                        <a:pt x="403" y="40"/>
                        <a:pt x="403" y="40"/>
                      </a:cubicBezTo>
                      <a:cubicBezTo>
                        <a:pt x="403" y="40"/>
                        <a:pt x="347" y="5"/>
                        <a:pt x="326" y="2"/>
                      </a:cubicBezTo>
                      <a:cubicBezTo>
                        <a:pt x="304" y="0"/>
                        <a:pt x="288" y="34"/>
                        <a:pt x="288" y="34"/>
                      </a:cubicBezTo>
                      <a:cubicBezTo>
                        <a:pt x="273" y="33"/>
                        <a:pt x="273" y="33"/>
                        <a:pt x="273" y="33"/>
                      </a:cubicBezTo>
                      <a:cubicBezTo>
                        <a:pt x="275" y="80"/>
                        <a:pt x="275" y="80"/>
                        <a:pt x="275" y="80"/>
                      </a:cubicBezTo>
                      <a:cubicBezTo>
                        <a:pt x="275" y="80"/>
                        <a:pt x="259" y="82"/>
                        <a:pt x="243" y="82"/>
                      </a:cubicBezTo>
                      <a:cubicBezTo>
                        <a:pt x="227" y="82"/>
                        <a:pt x="219" y="106"/>
                        <a:pt x="219" y="106"/>
                      </a:cubicBezTo>
                      <a:cubicBezTo>
                        <a:pt x="219" y="106"/>
                        <a:pt x="187" y="112"/>
                        <a:pt x="176" y="128"/>
                      </a:cubicBezTo>
                      <a:cubicBezTo>
                        <a:pt x="165" y="144"/>
                        <a:pt x="128" y="117"/>
                        <a:pt x="104" y="117"/>
                      </a:cubicBezTo>
                      <a:cubicBezTo>
                        <a:pt x="80" y="117"/>
                        <a:pt x="117" y="171"/>
                        <a:pt x="117" y="171"/>
                      </a:cubicBezTo>
                      <a:cubicBezTo>
                        <a:pt x="136" y="243"/>
                        <a:pt x="136" y="243"/>
                        <a:pt x="136" y="243"/>
                      </a:cubicBezTo>
                      <a:cubicBezTo>
                        <a:pt x="136" y="243"/>
                        <a:pt x="120" y="299"/>
                        <a:pt x="120" y="315"/>
                      </a:cubicBezTo>
                      <a:cubicBezTo>
                        <a:pt x="120" y="331"/>
                        <a:pt x="144" y="331"/>
                        <a:pt x="144" y="331"/>
                      </a:cubicBezTo>
                      <a:cubicBezTo>
                        <a:pt x="200" y="408"/>
                        <a:pt x="200" y="408"/>
                        <a:pt x="200" y="408"/>
                      </a:cubicBezTo>
                      <a:cubicBezTo>
                        <a:pt x="200" y="408"/>
                        <a:pt x="187" y="411"/>
                        <a:pt x="168" y="416"/>
                      </a:cubicBezTo>
                      <a:cubicBezTo>
                        <a:pt x="149" y="422"/>
                        <a:pt x="173" y="446"/>
                        <a:pt x="173" y="470"/>
                      </a:cubicBezTo>
                      <a:cubicBezTo>
                        <a:pt x="173" y="494"/>
                        <a:pt x="133" y="496"/>
                        <a:pt x="109" y="502"/>
                      </a:cubicBezTo>
                      <a:cubicBezTo>
                        <a:pt x="85" y="507"/>
                        <a:pt x="107" y="547"/>
                        <a:pt x="107" y="547"/>
                      </a:cubicBezTo>
                      <a:cubicBezTo>
                        <a:pt x="107" y="547"/>
                        <a:pt x="40" y="587"/>
                        <a:pt x="24" y="606"/>
                      </a:cubicBezTo>
                      <a:cubicBezTo>
                        <a:pt x="8" y="625"/>
                        <a:pt x="32" y="635"/>
                        <a:pt x="32" y="635"/>
                      </a:cubicBezTo>
                      <a:cubicBezTo>
                        <a:pt x="32" y="635"/>
                        <a:pt x="0" y="638"/>
                        <a:pt x="21" y="651"/>
                      </a:cubicBezTo>
                      <a:cubicBezTo>
                        <a:pt x="42" y="665"/>
                        <a:pt x="34" y="724"/>
                        <a:pt x="34" y="724"/>
                      </a:cubicBezTo>
                      <a:cubicBezTo>
                        <a:pt x="8" y="729"/>
                        <a:pt x="8" y="729"/>
                        <a:pt x="8" y="729"/>
                      </a:cubicBezTo>
                      <a:cubicBezTo>
                        <a:pt x="57" y="756"/>
                        <a:pt x="57" y="756"/>
                        <a:pt x="57" y="756"/>
                      </a:cubicBezTo>
                      <a:cubicBezTo>
                        <a:pt x="57" y="806"/>
                        <a:pt x="57" y="806"/>
                        <a:pt x="57" y="806"/>
                      </a:cubicBezTo>
                      <a:cubicBezTo>
                        <a:pt x="57" y="806"/>
                        <a:pt x="99" y="836"/>
                        <a:pt x="109" y="846"/>
                      </a:cubicBezTo>
                      <a:cubicBezTo>
                        <a:pt x="120" y="857"/>
                        <a:pt x="93" y="878"/>
                        <a:pt x="93" y="878"/>
                      </a:cubicBezTo>
                      <a:cubicBezTo>
                        <a:pt x="123" y="941"/>
                        <a:pt x="123" y="941"/>
                        <a:pt x="123" y="941"/>
                      </a:cubicBezTo>
                      <a:cubicBezTo>
                        <a:pt x="127" y="941"/>
                        <a:pt x="131" y="941"/>
                        <a:pt x="136" y="940"/>
                      </a:cubicBezTo>
                      <a:cubicBezTo>
                        <a:pt x="152" y="937"/>
                        <a:pt x="184" y="900"/>
                        <a:pt x="184" y="900"/>
                      </a:cubicBezTo>
                      <a:cubicBezTo>
                        <a:pt x="224" y="913"/>
                        <a:pt x="224" y="913"/>
                        <a:pt x="224" y="913"/>
                      </a:cubicBezTo>
                      <a:cubicBezTo>
                        <a:pt x="211" y="948"/>
                        <a:pt x="211" y="948"/>
                        <a:pt x="211" y="948"/>
                      </a:cubicBezTo>
                      <a:cubicBezTo>
                        <a:pt x="208" y="977"/>
                        <a:pt x="208" y="977"/>
                        <a:pt x="208" y="977"/>
                      </a:cubicBezTo>
                      <a:cubicBezTo>
                        <a:pt x="192" y="1023"/>
                        <a:pt x="192" y="1023"/>
                        <a:pt x="192" y="1023"/>
                      </a:cubicBezTo>
                      <a:cubicBezTo>
                        <a:pt x="192" y="1041"/>
                        <a:pt x="192" y="1041"/>
                        <a:pt x="192" y="1041"/>
                      </a:cubicBezTo>
                      <a:cubicBezTo>
                        <a:pt x="192" y="1041"/>
                        <a:pt x="160" y="1089"/>
                        <a:pt x="184" y="1095"/>
                      </a:cubicBezTo>
                      <a:cubicBezTo>
                        <a:pt x="208" y="1100"/>
                        <a:pt x="243" y="1095"/>
                        <a:pt x="243" y="1095"/>
                      </a:cubicBezTo>
                      <a:cubicBezTo>
                        <a:pt x="278" y="1135"/>
                        <a:pt x="278" y="1135"/>
                        <a:pt x="278" y="1135"/>
                      </a:cubicBezTo>
                      <a:cubicBezTo>
                        <a:pt x="310" y="1119"/>
                        <a:pt x="310" y="1119"/>
                        <a:pt x="310" y="1119"/>
                      </a:cubicBezTo>
                      <a:cubicBezTo>
                        <a:pt x="347" y="1079"/>
                        <a:pt x="347" y="1079"/>
                        <a:pt x="347" y="1079"/>
                      </a:cubicBezTo>
                      <a:cubicBezTo>
                        <a:pt x="347" y="1079"/>
                        <a:pt x="342" y="1039"/>
                        <a:pt x="360" y="1039"/>
                      </a:cubicBezTo>
                      <a:cubicBezTo>
                        <a:pt x="379" y="1039"/>
                        <a:pt x="395" y="1007"/>
                        <a:pt x="395" y="1007"/>
                      </a:cubicBezTo>
                      <a:cubicBezTo>
                        <a:pt x="395" y="1007"/>
                        <a:pt x="424" y="983"/>
                        <a:pt x="430" y="999"/>
                      </a:cubicBezTo>
                      <a:cubicBezTo>
                        <a:pt x="435" y="1015"/>
                        <a:pt x="448" y="1055"/>
                        <a:pt x="448" y="1055"/>
                      </a:cubicBezTo>
                      <a:cubicBezTo>
                        <a:pt x="465" y="1068"/>
                        <a:pt x="465" y="1068"/>
                        <a:pt x="465" y="1068"/>
                      </a:cubicBezTo>
                      <a:cubicBezTo>
                        <a:pt x="467" y="1084"/>
                        <a:pt x="467" y="1084"/>
                        <a:pt x="467" y="1084"/>
                      </a:cubicBezTo>
                      <a:cubicBezTo>
                        <a:pt x="398" y="1103"/>
                        <a:pt x="398" y="1103"/>
                        <a:pt x="398" y="1103"/>
                      </a:cubicBezTo>
                      <a:cubicBezTo>
                        <a:pt x="398" y="1103"/>
                        <a:pt x="432" y="1124"/>
                        <a:pt x="422" y="1140"/>
                      </a:cubicBezTo>
                      <a:cubicBezTo>
                        <a:pt x="411" y="1156"/>
                        <a:pt x="395" y="1167"/>
                        <a:pt x="392" y="1178"/>
                      </a:cubicBezTo>
                      <a:cubicBezTo>
                        <a:pt x="390" y="1188"/>
                        <a:pt x="387" y="1220"/>
                        <a:pt x="387" y="1220"/>
                      </a:cubicBezTo>
                      <a:cubicBezTo>
                        <a:pt x="355" y="1252"/>
                        <a:pt x="355" y="1252"/>
                        <a:pt x="355" y="1252"/>
                      </a:cubicBezTo>
                      <a:cubicBezTo>
                        <a:pt x="355" y="1252"/>
                        <a:pt x="382" y="1271"/>
                        <a:pt x="374" y="1274"/>
                      </a:cubicBezTo>
                      <a:cubicBezTo>
                        <a:pt x="366" y="1276"/>
                        <a:pt x="347" y="1357"/>
                        <a:pt x="366" y="1359"/>
                      </a:cubicBezTo>
                      <a:cubicBezTo>
                        <a:pt x="384" y="1362"/>
                        <a:pt x="427" y="1351"/>
                        <a:pt x="427" y="1359"/>
                      </a:cubicBezTo>
                      <a:cubicBezTo>
                        <a:pt x="427" y="1367"/>
                        <a:pt x="408" y="1381"/>
                        <a:pt x="435" y="1391"/>
                      </a:cubicBezTo>
                      <a:cubicBezTo>
                        <a:pt x="462" y="1402"/>
                        <a:pt x="486" y="1426"/>
                        <a:pt x="486" y="1426"/>
                      </a:cubicBezTo>
                      <a:cubicBezTo>
                        <a:pt x="467" y="1477"/>
                        <a:pt x="467" y="1477"/>
                        <a:pt x="467" y="1477"/>
                      </a:cubicBezTo>
                      <a:cubicBezTo>
                        <a:pt x="462" y="1504"/>
                        <a:pt x="462" y="1504"/>
                        <a:pt x="462" y="1504"/>
                      </a:cubicBezTo>
                      <a:cubicBezTo>
                        <a:pt x="465" y="1500"/>
                        <a:pt x="466" y="1496"/>
                        <a:pt x="466" y="1496"/>
                      </a:cubicBezTo>
                      <a:cubicBezTo>
                        <a:pt x="471" y="1508"/>
                        <a:pt x="471" y="1508"/>
                        <a:pt x="471" y="1508"/>
                      </a:cubicBezTo>
                      <a:cubicBezTo>
                        <a:pt x="474" y="1519"/>
                        <a:pt x="474" y="1519"/>
                        <a:pt x="474" y="1519"/>
                      </a:cubicBezTo>
                      <a:cubicBezTo>
                        <a:pt x="477" y="1530"/>
                        <a:pt x="506" y="1543"/>
                        <a:pt x="506" y="1543"/>
                      </a:cubicBezTo>
                      <a:cubicBezTo>
                        <a:pt x="506" y="1543"/>
                        <a:pt x="509" y="1566"/>
                        <a:pt x="511" y="1568"/>
                      </a:cubicBezTo>
                      <a:cubicBezTo>
                        <a:pt x="514" y="1570"/>
                        <a:pt x="549" y="1583"/>
                        <a:pt x="549" y="1583"/>
                      </a:cubicBezTo>
                      <a:cubicBezTo>
                        <a:pt x="631" y="1530"/>
                        <a:pt x="631" y="1530"/>
                        <a:pt x="631" y="1530"/>
                      </a:cubicBezTo>
                      <a:cubicBezTo>
                        <a:pt x="631" y="1530"/>
                        <a:pt x="629" y="1512"/>
                        <a:pt x="631" y="1496"/>
                      </a:cubicBezTo>
                      <a:cubicBezTo>
                        <a:pt x="632" y="1480"/>
                        <a:pt x="665" y="1466"/>
                        <a:pt x="665" y="1466"/>
                      </a:cubicBezTo>
                      <a:cubicBezTo>
                        <a:pt x="665" y="1466"/>
                        <a:pt x="699" y="1405"/>
                        <a:pt x="711" y="1402"/>
                      </a:cubicBezTo>
                      <a:cubicBezTo>
                        <a:pt x="722" y="1400"/>
                        <a:pt x="720" y="1432"/>
                        <a:pt x="722" y="1435"/>
                      </a:cubicBezTo>
                      <a:cubicBezTo>
                        <a:pt x="724" y="1438"/>
                        <a:pt x="746" y="1451"/>
                        <a:pt x="750" y="1459"/>
                      </a:cubicBezTo>
                      <a:cubicBezTo>
                        <a:pt x="754" y="1467"/>
                        <a:pt x="739" y="1484"/>
                        <a:pt x="736" y="1490"/>
                      </a:cubicBezTo>
                      <a:cubicBezTo>
                        <a:pt x="733" y="1496"/>
                        <a:pt x="754" y="1521"/>
                        <a:pt x="760" y="1531"/>
                      </a:cubicBezTo>
                      <a:cubicBezTo>
                        <a:pt x="764" y="1537"/>
                        <a:pt x="763" y="1546"/>
                        <a:pt x="764" y="1554"/>
                      </a:cubicBezTo>
                      <a:cubicBezTo>
                        <a:pt x="778" y="1548"/>
                        <a:pt x="792" y="1541"/>
                        <a:pt x="788" y="1538"/>
                      </a:cubicBezTo>
                      <a:cubicBezTo>
                        <a:pt x="780" y="1533"/>
                        <a:pt x="769" y="1514"/>
                        <a:pt x="769" y="1514"/>
                      </a:cubicBezTo>
                      <a:cubicBezTo>
                        <a:pt x="798" y="1472"/>
                        <a:pt x="798" y="1472"/>
                        <a:pt x="798" y="1472"/>
                      </a:cubicBezTo>
                      <a:cubicBezTo>
                        <a:pt x="798" y="1472"/>
                        <a:pt x="873" y="1485"/>
                        <a:pt x="887" y="1458"/>
                      </a:cubicBezTo>
                      <a:cubicBezTo>
                        <a:pt x="900" y="1431"/>
                        <a:pt x="903" y="1418"/>
                        <a:pt x="903" y="1418"/>
                      </a:cubicBezTo>
                      <a:cubicBezTo>
                        <a:pt x="889" y="1389"/>
                        <a:pt x="889" y="1389"/>
                        <a:pt x="889" y="1389"/>
                      </a:cubicBezTo>
                      <a:cubicBezTo>
                        <a:pt x="919" y="1373"/>
                        <a:pt x="919" y="1373"/>
                        <a:pt x="919" y="1373"/>
                      </a:cubicBezTo>
                      <a:cubicBezTo>
                        <a:pt x="919" y="1373"/>
                        <a:pt x="929" y="1319"/>
                        <a:pt x="919" y="1319"/>
                      </a:cubicBezTo>
                      <a:cubicBezTo>
                        <a:pt x="908" y="1319"/>
                        <a:pt x="895" y="1325"/>
                        <a:pt x="895" y="1325"/>
                      </a:cubicBezTo>
                      <a:cubicBezTo>
                        <a:pt x="855" y="1298"/>
                        <a:pt x="855" y="1298"/>
                        <a:pt x="855" y="1298"/>
                      </a:cubicBezTo>
                      <a:cubicBezTo>
                        <a:pt x="855" y="1298"/>
                        <a:pt x="892" y="1279"/>
                        <a:pt x="892" y="1266"/>
                      </a:cubicBezTo>
                      <a:cubicBezTo>
                        <a:pt x="892" y="1252"/>
                        <a:pt x="895" y="1244"/>
                        <a:pt x="895" y="1244"/>
                      </a:cubicBezTo>
                      <a:cubicBezTo>
                        <a:pt x="956" y="1271"/>
                        <a:pt x="956" y="1271"/>
                        <a:pt x="956" y="1271"/>
                      </a:cubicBezTo>
                      <a:cubicBezTo>
                        <a:pt x="956" y="1271"/>
                        <a:pt x="943" y="1285"/>
                        <a:pt x="953" y="1295"/>
                      </a:cubicBezTo>
                      <a:cubicBezTo>
                        <a:pt x="960" y="1301"/>
                        <a:pt x="969" y="1299"/>
                        <a:pt x="977" y="1297"/>
                      </a:cubicBezTo>
                      <a:cubicBezTo>
                        <a:pt x="976" y="1289"/>
                        <a:pt x="976" y="1283"/>
                        <a:pt x="975" y="1280"/>
                      </a:cubicBezTo>
                      <a:cubicBezTo>
                        <a:pt x="974" y="1266"/>
                        <a:pt x="977" y="1172"/>
                        <a:pt x="977" y="117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958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413" y="2195"/>
                  <a:ext cx="170" cy="423"/>
                </a:xfrm>
                <a:custGeom>
                  <a:avLst/>
                  <a:gdLst/>
                  <a:ahLst/>
                  <a:cxnLst>
                    <a:cxn ang="0">
                      <a:pos x="90" y="353"/>
                    </a:cxn>
                    <a:cxn ang="0">
                      <a:pos x="86" y="395"/>
                    </a:cxn>
                    <a:cxn ang="0">
                      <a:pos x="100" y="414"/>
                    </a:cxn>
                    <a:cxn ang="0">
                      <a:pos x="86" y="440"/>
                    </a:cxn>
                    <a:cxn ang="0">
                      <a:pos x="108" y="466"/>
                    </a:cxn>
                    <a:cxn ang="0">
                      <a:pos x="32" y="500"/>
                    </a:cxn>
                    <a:cxn ang="0">
                      <a:pos x="24" y="546"/>
                    </a:cxn>
                    <a:cxn ang="0">
                      <a:pos x="0" y="569"/>
                    </a:cxn>
                    <a:cxn ang="0">
                      <a:pos x="50" y="608"/>
                    </a:cxn>
                    <a:cxn ang="0">
                      <a:pos x="76" y="658"/>
                    </a:cxn>
                    <a:cxn ang="0">
                      <a:pos x="105" y="684"/>
                    </a:cxn>
                    <a:cxn ang="0">
                      <a:pos x="117" y="728"/>
                    </a:cxn>
                    <a:cxn ang="0">
                      <a:pos x="81" y="758"/>
                    </a:cxn>
                    <a:cxn ang="0">
                      <a:pos x="122" y="786"/>
                    </a:cxn>
                    <a:cxn ang="0">
                      <a:pos x="123" y="774"/>
                    </a:cxn>
                    <a:cxn ang="0">
                      <a:pos x="111" y="760"/>
                    </a:cxn>
                    <a:cxn ang="0">
                      <a:pos x="132" y="742"/>
                    </a:cxn>
                    <a:cxn ang="0">
                      <a:pos x="136" y="666"/>
                    </a:cxn>
                    <a:cxn ang="0">
                      <a:pos x="154" y="692"/>
                    </a:cxn>
                    <a:cxn ang="0">
                      <a:pos x="164" y="651"/>
                    </a:cxn>
                    <a:cxn ang="0">
                      <a:pos x="182" y="682"/>
                    </a:cxn>
                    <a:cxn ang="0">
                      <a:pos x="217" y="663"/>
                    </a:cxn>
                    <a:cxn ang="0">
                      <a:pos x="238" y="663"/>
                    </a:cxn>
                    <a:cxn ang="0">
                      <a:pos x="256" y="640"/>
                    </a:cxn>
                    <a:cxn ang="0">
                      <a:pos x="288" y="578"/>
                    </a:cxn>
                    <a:cxn ang="0">
                      <a:pos x="314" y="504"/>
                    </a:cxn>
                    <a:cxn ang="0">
                      <a:pos x="315" y="239"/>
                    </a:cxn>
                    <a:cxn ang="0">
                      <a:pos x="294" y="121"/>
                    </a:cxn>
                    <a:cxn ang="0">
                      <a:pos x="282" y="53"/>
                    </a:cxn>
                    <a:cxn ang="0">
                      <a:pos x="258" y="51"/>
                    </a:cxn>
                    <a:cxn ang="0">
                      <a:pos x="261" y="27"/>
                    </a:cxn>
                    <a:cxn ang="0">
                      <a:pos x="200" y="0"/>
                    </a:cxn>
                    <a:cxn ang="0">
                      <a:pos x="197" y="22"/>
                    </a:cxn>
                    <a:cxn ang="0">
                      <a:pos x="160" y="54"/>
                    </a:cxn>
                    <a:cxn ang="0">
                      <a:pos x="200" y="81"/>
                    </a:cxn>
                    <a:cxn ang="0">
                      <a:pos x="224" y="75"/>
                    </a:cxn>
                    <a:cxn ang="0">
                      <a:pos x="224" y="129"/>
                    </a:cxn>
                    <a:cxn ang="0">
                      <a:pos x="194" y="145"/>
                    </a:cxn>
                    <a:cxn ang="0">
                      <a:pos x="208" y="174"/>
                    </a:cxn>
                    <a:cxn ang="0">
                      <a:pos x="192" y="214"/>
                    </a:cxn>
                    <a:cxn ang="0">
                      <a:pos x="103" y="228"/>
                    </a:cxn>
                    <a:cxn ang="0">
                      <a:pos x="74" y="270"/>
                    </a:cxn>
                    <a:cxn ang="0">
                      <a:pos x="93" y="294"/>
                    </a:cxn>
                    <a:cxn ang="0">
                      <a:pos x="69" y="310"/>
                    </a:cxn>
                    <a:cxn ang="0">
                      <a:pos x="73" y="326"/>
                    </a:cxn>
                    <a:cxn ang="0">
                      <a:pos x="90" y="353"/>
                    </a:cxn>
                  </a:cxnLst>
                  <a:rect l="0" t="0" r="r" b="b"/>
                  <a:pathLst>
                    <a:path w="315" h="786">
                      <a:moveTo>
                        <a:pt x="90" y="353"/>
                      </a:moveTo>
                      <a:cubicBezTo>
                        <a:pt x="91" y="355"/>
                        <a:pt x="85" y="392"/>
                        <a:pt x="86" y="395"/>
                      </a:cubicBezTo>
                      <a:cubicBezTo>
                        <a:pt x="86" y="398"/>
                        <a:pt x="95" y="408"/>
                        <a:pt x="100" y="414"/>
                      </a:cubicBezTo>
                      <a:cubicBezTo>
                        <a:pt x="104" y="420"/>
                        <a:pt x="87" y="436"/>
                        <a:pt x="86" y="440"/>
                      </a:cubicBezTo>
                      <a:cubicBezTo>
                        <a:pt x="86" y="445"/>
                        <a:pt x="102" y="458"/>
                        <a:pt x="108" y="466"/>
                      </a:cubicBezTo>
                      <a:cubicBezTo>
                        <a:pt x="114" y="475"/>
                        <a:pt x="32" y="500"/>
                        <a:pt x="32" y="500"/>
                      </a:cubicBezTo>
                      <a:cubicBezTo>
                        <a:pt x="24" y="546"/>
                        <a:pt x="24" y="546"/>
                        <a:pt x="24" y="546"/>
                      </a:cubicBezTo>
                      <a:cubicBezTo>
                        <a:pt x="0" y="569"/>
                        <a:pt x="0" y="569"/>
                        <a:pt x="0" y="569"/>
                      </a:cubicBezTo>
                      <a:cubicBezTo>
                        <a:pt x="0" y="569"/>
                        <a:pt x="20" y="592"/>
                        <a:pt x="50" y="608"/>
                      </a:cubicBezTo>
                      <a:cubicBezTo>
                        <a:pt x="81" y="624"/>
                        <a:pt x="68" y="644"/>
                        <a:pt x="76" y="658"/>
                      </a:cubicBezTo>
                      <a:cubicBezTo>
                        <a:pt x="84" y="672"/>
                        <a:pt x="105" y="684"/>
                        <a:pt x="105" y="684"/>
                      </a:cubicBezTo>
                      <a:cubicBezTo>
                        <a:pt x="105" y="684"/>
                        <a:pt x="117" y="726"/>
                        <a:pt x="117" y="728"/>
                      </a:cubicBezTo>
                      <a:cubicBezTo>
                        <a:pt x="117" y="730"/>
                        <a:pt x="81" y="758"/>
                        <a:pt x="81" y="758"/>
                      </a:cubicBezTo>
                      <a:cubicBezTo>
                        <a:pt x="81" y="758"/>
                        <a:pt x="120" y="786"/>
                        <a:pt x="122" y="786"/>
                      </a:cubicBezTo>
                      <a:cubicBezTo>
                        <a:pt x="124" y="786"/>
                        <a:pt x="123" y="774"/>
                        <a:pt x="123" y="774"/>
                      </a:cubicBezTo>
                      <a:cubicBezTo>
                        <a:pt x="111" y="760"/>
                        <a:pt x="111" y="760"/>
                        <a:pt x="111" y="760"/>
                      </a:cubicBezTo>
                      <a:cubicBezTo>
                        <a:pt x="132" y="742"/>
                        <a:pt x="132" y="742"/>
                        <a:pt x="132" y="742"/>
                      </a:cubicBezTo>
                      <a:cubicBezTo>
                        <a:pt x="136" y="666"/>
                        <a:pt x="136" y="666"/>
                        <a:pt x="136" y="666"/>
                      </a:cubicBezTo>
                      <a:cubicBezTo>
                        <a:pt x="136" y="666"/>
                        <a:pt x="153" y="690"/>
                        <a:pt x="154" y="692"/>
                      </a:cubicBezTo>
                      <a:cubicBezTo>
                        <a:pt x="154" y="695"/>
                        <a:pt x="150" y="654"/>
                        <a:pt x="164" y="651"/>
                      </a:cubicBezTo>
                      <a:cubicBezTo>
                        <a:pt x="178" y="648"/>
                        <a:pt x="181" y="678"/>
                        <a:pt x="182" y="682"/>
                      </a:cubicBezTo>
                      <a:cubicBezTo>
                        <a:pt x="184" y="686"/>
                        <a:pt x="208" y="666"/>
                        <a:pt x="217" y="663"/>
                      </a:cubicBezTo>
                      <a:cubicBezTo>
                        <a:pt x="226" y="660"/>
                        <a:pt x="238" y="663"/>
                        <a:pt x="238" y="663"/>
                      </a:cubicBezTo>
                      <a:cubicBezTo>
                        <a:pt x="238" y="663"/>
                        <a:pt x="250" y="646"/>
                        <a:pt x="256" y="640"/>
                      </a:cubicBezTo>
                      <a:cubicBezTo>
                        <a:pt x="263" y="634"/>
                        <a:pt x="282" y="586"/>
                        <a:pt x="288" y="578"/>
                      </a:cubicBezTo>
                      <a:cubicBezTo>
                        <a:pt x="295" y="570"/>
                        <a:pt x="314" y="504"/>
                        <a:pt x="314" y="504"/>
                      </a:cubicBezTo>
                      <a:cubicBezTo>
                        <a:pt x="314" y="504"/>
                        <a:pt x="315" y="276"/>
                        <a:pt x="315" y="239"/>
                      </a:cubicBezTo>
                      <a:cubicBezTo>
                        <a:pt x="315" y="202"/>
                        <a:pt x="304" y="136"/>
                        <a:pt x="294" y="121"/>
                      </a:cubicBezTo>
                      <a:cubicBezTo>
                        <a:pt x="286" y="110"/>
                        <a:pt x="283" y="75"/>
                        <a:pt x="282" y="53"/>
                      </a:cubicBezTo>
                      <a:cubicBezTo>
                        <a:pt x="274" y="55"/>
                        <a:pt x="265" y="57"/>
                        <a:pt x="258" y="51"/>
                      </a:cubicBezTo>
                      <a:cubicBezTo>
                        <a:pt x="248" y="41"/>
                        <a:pt x="261" y="27"/>
                        <a:pt x="261" y="27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cubicBezTo>
                        <a:pt x="200" y="0"/>
                        <a:pt x="197" y="8"/>
                        <a:pt x="197" y="22"/>
                      </a:cubicBezTo>
                      <a:cubicBezTo>
                        <a:pt x="197" y="35"/>
                        <a:pt x="160" y="54"/>
                        <a:pt x="160" y="54"/>
                      </a:cubicBezTo>
                      <a:cubicBezTo>
                        <a:pt x="200" y="81"/>
                        <a:pt x="200" y="81"/>
                        <a:pt x="200" y="81"/>
                      </a:cubicBezTo>
                      <a:cubicBezTo>
                        <a:pt x="200" y="81"/>
                        <a:pt x="213" y="75"/>
                        <a:pt x="224" y="75"/>
                      </a:cubicBezTo>
                      <a:cubicBezTo>
                        <a:pt x="234" y="75"/>
                        <a:pt x="224" y="129"/>
                        <a:pt x="224" y="129"/>
                      </a:cubicBezTo>
                      <a:cubicBezTo>
                        <a:pt x="194" y="145"/>
                        <a:pt x="194" y="145"/>
                        <a:pt x="194" y="145"/>
                      </a:cubicBezTo>
                      <a:cubicBezTo>
                        <a:pt x="208" y="174"/>
                        <a:pt x="208" y="174"/>
                        <a:pt x="208" y="174"/>
                      </a:cubicBezTo>
                      <a:cubicBezTo>
                        <a:pt x="208" y="174"/>
                        <a:pt x="205" y="187"/>
                        <a:pt x="192" y="214"/>
                      </a:cubicBezTo>
                      <a:cubicBezTo>
                        <a:pt x="178" y="241"/>
                        <a:pt x="103" y="228"/>
                        <a:pt x="103" y="228"/>
                      </a:cubicBezTo>
                      <a:cubicBezTo>
                        <a:pt x="74" y="270"/>
                        <a:pt x="74" y="270"/>
                        <a:pt x="74" y="270"/>
                      </a:cubicBezTo>
                      <a:cubicBezTo>
                        <a:pt x="74" y="270"/>
                        <a:pt x="85" y="289"/>
                        <a:pt x="93" y="294"/>
                      </a:cubicBezTo>
                      <a:cubicBezTo>
                        <a:pt x="97" y="297"/>
                        <a:pt x="83" y="304"/>
                        <a:pt x="69" y="310"/>
                      </a:cubicBezTo>
                      <a:cubicBezTo>
                        <a:pt x="70" y="316"/>
                        <a:pt x="70" y="321"/>
                        <a:pt x="73" y="326"/>
                      </a:cubicBezTo>
                      <a:cubicBezTo>
                        <a:pt x="80" y="338"/>
                        <a:pt x="88" y="351"/>
                        <a:pt x="90" y="353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959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1770" y="969"/>
                  <a:ext cx="620" cy="1607"/>
                </a:xfrm>
                <a:custGeom>
                  <a:avLst/>
                  <a:gdLst/>
                  <a:ahLst/>
                  <a:cxnLst>
                    <a:cxn ang="0">
                      <a:pos x="482" y="155"/>
                    </a:cxn>
                    <a:cxn ang="0">
                      <a:pos x="504" y="257"/>
                    </a:cxn>
                    <a:cxn ang="0">
                      <a:pos x="580" y="227"/>
                    </a:cxn>
                    <a:cxn ang="0">
                      <a:pos x="536" y="136"/>
                    </a:cxn>
                    <a:cxn ang="0">
                      <a:pos x="692" y="258"/>
                    </a:cxn>
                    <a:cxn ang="0">
                      <a:pos x="622" y="279"/>
                    </a:cxn>
                    <a:cxn ang="0">
                      <a:pos x="534" y="554"/>
                    </a:cxn>
                    <a:cxn ang="0">
                      <a:pos x="951" y="722"/>
                    </a:cxn>
                    <a:cxn ang="0">
                      <a:pos x="467" y="152"/>
                    </a:cxn>
                    <a:cxn ang="0">
                      <a:pos x="512" y="51"/>
                    </a:cxn>
                    <a:cxn ang="0">
                      <a:pos x="421" y="120"/>
                    </a:cxn>
                    <a:cxn ang="0">
                      <a:pos x="761" y="315"/>
                    </a:cxn>
                    <a:cxn ang="0">
                      <a:pos x="407" y="156"/>
                    </a:cxn>
                    <a:cxn ang="0">
                      <a:pos x="163" y="644"/>
                    </a:cxn>
                    <a:cxn ang="0">
                      <a:pos x="50" y="890"/>
                    </a:cxn>
                    <a:cxn ang="0">
                      <a:pos x="1042" y="1677"/>
                    </a:cxn>
                    <a:cxn ang="0">
                      <a:pos x="1040" y="1528"/>
                    </a:cxn>
                    <a:cxn ang="0">
                      <a:pos x="991" y="1248"/>
                    </a:cxn>
                    <a:cxn ang="0">
                      <a:pos x="1014" y="1144"/>
                    </a:cxn>
                    <a:cxn ang="0">
                      <a:pos x="1118" y="974"/>
                    </a:cxn>
                    <a:cxn ang="0">
                      <a:pos x="1007" y="843"/>
                    </a:cxn>
                    <a:cxn ang="0">
                      <a:pos x="986" y="750"/>
                    </a:cxn>
                    <a:cxn ang="0">
                      <a:pos x="871" y="873"/>
                    </a:cxn>
                    <a:cxn ang="0">
                      <a:pos x="881" y="790"/>
                    </a:cxn>
                    <a:cxn ang="0">
                      <a:pos x="977" y="642"/>
                    </a:cxn>
                    <a:cxn ang="0">
                      <a:pos x="991" y="534"/>
                    </a:cxn>
                    <a:cxn ang="0">
                      <a:pos x="921" y="451"/>
                    </a:cxn>
                    <a:cxn ang="0">
                      <a:pos x="790" y="492"/>
                    </a:cxn>
                    <a:cxn ang="0">
                      <a:pos x="753" y="443"/>
                    </a:cxn>
                    <a:cxn ang="0">
                      <a:pos x="669" y="433"/>
                    </a:cxn>
                    <a:cxn ang="0">
                      <a:pos x="625" y="545"/>
                    </a:cxn>
                    <a:cxn ang="0">
                      <a:pos x="563" y="599"/>
                    </a:cxn>
                    <a:cxn ang="0">
                      <a:pos x="470" y="588"/>
                    </a:cxn>
                    <a:cxn ang="0">
                      <a:pos x="337" y="685"/>
                    </a:cxn>
                    <a:cxn ang="0">
                      <a:pos x="297" y="743"/>
                    </a:cxn>
                    <a:cxn ang="0">
                      <a:pos x="306" y="812"/>
                    </a:cxn>
                    <a:cxn ang="0">
                      <a:pos x="133" y="827"/>
                    </a:cxn>
                    <a:cxn ang="0">
                      <a:pos x="103" y="934"/>
                    </a:cxn>
                    <a:cxn ang="0">
                      <a:pos x="96" y="977"/>
                    </a:cxn>
                    <a:cxn ang="0">
                      <a:pos x="80" y="989"/>
                    </a:cxn>
                    <a:cxn ang="0">
                      <a:pos x="73" y="1150"/>
                    </a:cxn>
                    <a:cxn ang="0">
                      <a:pos x="53" y="1252"/>
                    </a:cxn>
                    <a:cxn ang="0">
                      <a:pos x="120" y="1311"/>
                    </a:cxn>
                    <a:cxn ang="0">
                      <a:pos x="81" y="1398"/>
                    </a:cxn>
                    <a:cxn ang="0">
                      <a:pos x="130" y="1569"/>
                    </a:cxn>
                    <a:cxn ang="0">
                      <a:pos x="190" y="1723"/>
                    </a:cxn>
                    <a:cxn ang="0">
                      <a:pos x="182" y="1879"/>
                    </a:cxn>
                    <a:cxn ang="0">
                      <a:pos x="178" y="2049"/>
                    </a:cxn>
                    <a:cxn ang="0">
                      <a:pos x="124" y="2179"/>
                    </a:cxn>
                    <a:cxn ang="0">
                      <a:pos x="284" y="2331"/>
                    </a:cxn>
                    <a:cxn ang="0">
                      <a:pos x="328" y="2551"/>
                    </a:cxn>
                    <a:cxn ang="0">
                      <a:pos x="432" y="2655"/>
                    </a:cxn>
                    <a:cxn ang="0">
                      <a:pos x="428" y="2907"/>
                    </a:cxn>
                    <a:cxn ang="0">
                      <a:pos x="648" y="2827"/>
                    </a:cxn>
                    <a:cxn ang="0">
                      <a:pos x="716" y="2695"/>
                    </a:cxn>
                    <a:cxn ang="0">
                      <a:pos x="788" y="2531"/>
                    </a:cxn>
                    <a:cxn ang="0">
                      <a:pos x="940" y="2391"/>
                    </a:cxn>
                    <a:cxn ang="0">
                      <a:pos x="1108" y="2255"/>
                    </a:cxn>
                    <a:cxn ang="0">
                      <a:pos x="1072" y="1995"/>
                    </a:cxn>
                    <a:cxn ang="0">
                      <a:pos x="1092" y="1743"/>
                    </a:cxn>
                    <a:cxn ang="0">
                      <a:pos x="174" y="778"/>
                    </a:cxn>
                    <a:cxn ang="0">
                      <a:pos x="265" y="741"/>
                    </a:cxn>
                    <a:cxn ang="0">
                      <a:pos x="216" y="58"/>
                    </a:cxn>
                  </a:cxnLst>
                  <a:rect l="0" t="0" r="r" b="b"/>
                  <a:pathLst>
                    <a:path w="1153" h="2987">
                      <a:moveTo>
                        <a:pt x="545" y="481"/>
                      </a:moveTo>
                      <a:cubicBezTo>
                        <a:pt x="545" y="470"/>
                        <a:pt x="542" y="457"/>
                        <a:pt x="542" y="457"/>
                      </a:cubicBezTo>
                      <a:cubicBezTo>
                        <a:pt x="542" y="457"/>
                        <a:pt x="537" y="482"/>
                        <a:pt x="522" y="481"/>
                      </a:cubicBezTo>
                      <a:cubicBezTo>
                        <a:pt x="522" y="481"/>
                        <a:pt x="545" y="492"/>
                        <a:pt x="545" y="481"/>
                      </a:cubicBezTo>
                      <a:close/>
                      <a:moveTo>
                        <a:pt x="482" y="155"/>
                      </a:moveTo>
                      <a:cubicBezTo>
                        <a:pt x="482" y="186"/>
                        <a:pt x="482" y="186"/>
                        <a:pt x="482" y="186"/>
                      </a:cubicBezTo>
                      <a:cubicBezTo>
                        <a:pt x="456" y="208"/>
                        <a:pt x="456" y="208"/>
                        <a:pt x="456" y="208"/>
                      </a:cubicBezTo>
                      <a:cubicBezTo>
                        <a:pt x="456" y="208"/>
                        <a:pt x="461" y="210"/>
                        <a:pt x="473" y="221"/>
                      </a:cubicBezTo>
                      <a:cubicBezTo>
                        <a:pt x="486" y="232"/>
                        <a:pt x="490" y="257"/>
                        <a:pt x="490" y="257"/>
                      </a:cubicBezTo>
                      <a:cubicBezTo>
                        <a:pt x="504" y="257"/>
                        <a:pt x="504" y="257"/>
                        <a:pt x="504" y="257"/>
                      </a:cubicBezTo>
                      <a:cubicBezTo>
                        <a:pt x="509" y="264"/>
                        <a:pt x="509" y="264"/>
                        <a:pt x="509" y="264"/>
                      </a:cubicBezTo>
                      <a:cubicBezTo>
                        <a:pt x="528" y="264"/>
                        <a:pt x="528" y="264"/>
                        <a:pt x="528" y="264"/>
                      </a:cubicBezTo>
                      <a:cubicBezTo>
                        <a:pt x="550" y="283"/>
                        <a:pt x="550" y="283"/>
                        <a:pt x="550" y="283"/>
                      </a:cubicBezTo>
                      <a:cubicBezTo>
                        <a:pt x="550" y="283"/>
                        <a:pt x="592" y="268"/>
                        <a:pt x="594" y="260"/>
                      </a:cubicBezTo>
                      <a:cubicBezTo>
                        <a:pt x="595" y="252"/>
                        <a:pt x="576" y="233"/>
                        <a:pt x="580" y="227"/>
                      </a:cubicBezTo>
                      <a:cubicBezTo>
                        <a:pt x="583" y="221"/>
                        <a:pt x="584" y="174"/>
                        <a:pt x="584" y="174"/>
                      </a:cubicBezTo>
                      <a:cubicBezTo>
                        <a:pt x="584" y="174"/>
                        <a:pt x="566" y="145"/>
                        <a:pt x="558" y="142"/>
                      </a:cubicBezTo>
                      <a:cubicBezTo>
                        <a:pt x="550" y="139"/>
                        <a:pt x="556" y="164"/>
                        <a:pt x="556" y="164"/>
                      </a:cubicBezTo>
                      <a:cubicBezTo>
                        <a:pt x="556" y="164"/>
                        <a:pt x="542" y="174"/>
                        <a:pt x="537" y="174"/>
                      </a:cubicBezTo>
                      <a:cubicBezTo>
                        <a:pt x="533" y="174"/>
                        <a:pt x="536" y="136"/>
                        <a:pt x="536" y="136"/>
                      </a:cubicBezTo>
                      <a:lnTo>
                        <a:pt x="482" y="155"/>
                      </a:lnTo>
                      <a:close/>
                      <a:moveTo>
                        <a:pt x="600" y="363"/>
                      </a:moveTo>
                      <a:cubicBezTo>
                        <a:pt x="616" y="365"/>
                        <a:pt x="634" y="340"/>
                        <a:pt x="645" y="340"/>
                      </a:cubicBezTo>
                      <a:cubicBezTo>
                        <a:pt x="656" y="340"/>
                        <a:pt x="727" y="316"/>
                        <a:pt x="719" y="291"/>
                      </a:cubicBezTo>
                      <a:cubicBezTo>
                        <a:pt x="711" y="266"/>
                        <a:pt x="692" y="258"/>
                        <a:pt x="692" y="258"/>
                      </a:cubicBezTo>
                      <a:cubicBezTo>
                        <a:pt x="670" y="228"/>
                        <a:pt x="670" y="228"/>
                        <a:pt x="670" y="228"/>
                      </a:cubicBezTo>
                      <a:cubicBezTo>
                        <a:pt x="655" y="255"/>
                        <a:pt x="655" y="255"/>
                        <a:pt x="655" y="255"/>
                      </a:cubicBezTo>
                      <a:cubicBezTo>
                        <a:pt x="644" y="199"/>
                        <a:pt x="644" y="199"/>
                        <a:pt x="644" y="199"/>
                      </a:cubicBezTo>
                      <a:cubicBezTo>
                        <a:pt x="644" y="199"/>
                        <a:pt x="627" y="219"/>
                        <a:pt x="620" y="230"/>
                      </a:cubicBezTo>
                      <a:cubicBezTo>
                        <a:pt x="614" y="241"/>
                        <a:pt x="622" y="279"/>
                        <a:pt x="622" y="279"/>
                      </a:cubicBezTo>
                      <a:cubicBezTo>
                        <a:pt x="611" y="279"/>
                        <a:pt x="611" y="279"/>
                        <a:pt x="611" y="279"/>
                      </a:cubicBezTo>
                      <a:cubicBezTo>
                        <a:pt x="611" y="279"/>
                        <a:pt x="613" y="326"/>
                        <a:pt x="606" y="338"/>
                      </a:cubicBezTo>
                      <a:cubicBezTo>
                        <a:pt x="600" y="351"/>
                        <a:pt x="584" y="362"/>
                        <a:pt x="600" y="363"/>
                      </a:cubicBezTo>
                      <a:close/>
                      <a:moveTo>
                        <a:pt x="569" y="553"/>
                      </a:moveTo>
                      <a:cubicBezTo>
                        <a:pt x="559" y="546"/>
                        <a:pt x="534" y="554"/>
                        <a:pt x="534" y="554"/>
                      </a:cubicBezTo>
                      <a:cubicBezTo>
                        <a:pt x="534" y="554"/>
                        <a:pt x="536" y="559"/>
                        <a:pt x="547" y="570"/>
                      </a:cubicBezTo>
                      <a:cubicBezTo>
                        <a:pt x="558" y="581"/>
                        <a:pt x="569" y="553"/>
                        <a:pt x="569" y="553"/>
                      </a:cubicBezTo>
                      <a:close/>
                      <a:moveTo>
                        <a:pt x="995" y="702"/>
                      </a:moveTo>
                      <a:cubicBezTo>
                        <a:pt x="982" y="703"/>
                        <a:pt x="974" y="719"/>
                        <a:pt x="974" y="719"/>
                      </a:cubicBezTo>
                      <a:cubicBezTo>
                        <a:pt x="951" y="722"/>
                        <a:pt x="951" y="722"/>
                        <a:pt x="951" y="722"/>
                      </a:cubicBezTo>
                      <a:cubicBezTo>
                        <a:pt x="951" y="722"/>
                        <a:pt x="943" y="752"/>
                        <a:pt x="949" y="752"/>
                      </a:cubicBezTo>
                      <a:cubicBezTo>
                        <a:pt x="956" y="752"/>
                        <a:pt x="978" y="738"/>
                        <a:pt x="978" y="738"/>
                      </a:cubicBezTo>
                      <a:cubicBezTo>
                        <a:pt x="978" y="738"/>
                        <a:pt x="1007" y="700"/>
                        <a:pt x="995" y="702"/>
                      </a:cubicBezTo>
                      <a:close/>
                      <a:moveTo>
                        <a:pt x="442" y="139"/>
                      </a:moveTo>
                      <a:cubicBezTo>
                        <a:pt x="467" y="152"/>
                        <a:pt x="467" y="152"/>
                        <a:pt x="467" y="152"/>
                      </a:cubicBezTo>
                      <a:cubicBezTo>
                        <a:pt x="489" y="133"/>
                        <a:pt x="489" y="133"/>
                        <a:pt x="489" y="133"/>
                      </a:cubicBezTo>
                      <a:cubicBezTo>
                        <a:pt x="489" y="133"/>
                        <a:pt x="520" y="120"/>
                        <a:pt x="525" y="119"/>
                      </a:cubicBezTo>
                      <a:cubicBezTo>
                        <a:pt x="529" y="117"/>
                        <a:pt x="515" y="91"/>
                        <a:pt x="515" y="84"/>
                      </a:cubicBezTo>
                      <a:cubicBezTo>
                        <a:pt x="515" y="78"/>
                        <a:pt x="533" y="72"/>
                        <a:pt x="533" y="72"/>
                      </a:cubicBezTo>
                      <a:cubicBezTo>
                        <a:pt x="533" y="72"/>
                        <a:pt x="536" y="65"/>
                        <a:pt x="512" y="51"/>
                      </a:cubicBezTo>
                      <a:cubicBezTo>
                        <a:pt x="489" y="37"/>
                        <a:pt x="482" y="12"/>
                        <a:pt x="482" y="12"/>
                      </a:cubicBezTo>
                      <a:cubicBezTo>
                        <a:pt x="482" y="12"/>
                        <a:pt x="479" y="23"/>
                        <a:pt x="479" y="29"/>
                      </a:cubicBezTo>
                      <a:cubicBezTo>
                        <a:pt x="479" y="36"/>
                        <a:pt x="464" y="39"/>
                        <a:pt x="448" y="50"/>
                      </a:cubicBezTo>
                      <a:cubicBezTo>
                        <a:pt x="432" y="61"/>
                        <a:pt x="448" y="80"/>
                        <a:pt x="448" y="92"/>
                      </a:cubicBezTo>
                      <a:cubicBezTo>
                        <a:pt x="448" y="105"/>
                        <a:pt x="425" y="116"/>
                        <a:pt x="421" y="120"/>
                      </a:cubicBezTo>
                      <a:cubicBezTo>
                        <a:pt x="440" y="125"/>
                        <a:pt x="440" y="125"/>
                        <a:pt x="440" y="125"/>
                      </a:cubicBezTo>
                      <a:lnTo>
                        <a:pt x="442" y="139"/>
                      </a:lnTo>
                      <a:close/>
                      <a:moveTo>
                        <a:pt x="768" y="326"/>
                      </a:moveTo>
                      <a:cubicBezTo>
                        <a:pt x="786" y="326"/>
                        <a:pt x="788" y="310"/>
                        <a:pt x="779" y="308"/>
                      </a:cubicBezTo>
                      <a:cubicBezTo>
                        <a:pt x="769" y="307"/>
                        <a:pt x="761" y="315"/>
                        <a:pt x="761" y="315"/>
                      </a:cubicBezTo>
                      <a:cubicBezTo>
                        <a:pt x="747" y="307"/>
                        <a:pt x="747" y="307"/>
                        <a:pt x="747" y="307"/>
                      </a:cubicBezTo>
                      <a:cubicBezTo>
                        <a:pt x="747" y="307"/>
                        <a:pt x="749" y="326"/>
                        <a:pt x="768" y="326"/>
                      </a:cubicBezTo>
                      <a:close/>
                      <a:moveTo>
                        <a:pt x="467" y="169"/>
                      </a:moveTo>
                      <a:cubicBezTo>
                        <a:pt x="451" y="153"/>
                        <a:pt x="443" y="155"/>
                        <a:pt x="431" y="155"/>
                      </a:cubicBezTo>
                      <a:cubicBezTo>
                        <a:pt x="418" y="155"/>
                        <a:pt x="407" y="156"/>
                        <a:pt x="407" y="156"/>
                      </a:cubicBezTo>
                      <a:cubicBezTo>
                        <a:pt x="409" y="174"/>
                        <a:pt x="409" y="174"/>
                        <a:pt x="409" y="174"/>
                      </a:cubicBezTo>
                      <a:cubicBezTo>
                        <a:pt x="448" y="194"/>
                        <a:pt x="448" y="194"/>
                        <a:pt x="448" y="194"/>
                      </a:cubicBezTo>
                      <a:cubicBezTo>
                        <a:pt x="448" y="194"/>
                        <a:pt x="482" y="185"/>
                        <a:pt x="467" y="169"/>
                      </a:cubicBezTo>
                      <a:close/>
                      <a:moveTo>
                        <a:pt x="185" y="644"/>
                      </a:moveTo>
                      <a:cubicBezTo>
                        <a:pt x="172" y="630"/>
                        <a:pt x="177" y="634"/>
                        <a:pt x="163" y="644"/>
                      </a:cubicBezTo>
                      <a:cubicBezTo>
                        <a:pt x="177" y="666"/>
                        <a:pt x="177" y="666"/>
                        <a:pt x="177" y="666"/>
                      </a:cubicBezTo>
                      <a:cubicBezTo>
                        <a:pt x="177" y="666"/>
                        <a:pt x="197" y="658"/>
                        <a:pt x="185" y="644"/>
                      </a:cubicBezTo>
                      <a:close/>
                      <a:moveTo>
                        <a:pt x="70" y="902"/>
                      </a:moveTo>
                      <a:cubicBezTo>
                        <a:pt x="69" y="872"/>
                        <a:pt x="69" y="872"/>
                        <a:pt x="69" y="872"/>
                      </a:cubicBezTo>
                      <a:cubicBezTo>
                        <a:pt x="50" y="890"/>
                        <a:pt x="50" y="890"/>
                        <a:pt x="50" y="890"/>
                      </a:cubicBezTo>
                      <a:cubicBezTo>
                        <a:pt x="56" y="921"/>
                        <a:pt x="70" y="902"/>
                        <a:pt x="70" y="902"/>
                      </a:cubicBezTo>
                      <a:close/>
                      <a:moveTo>
                        <a:pt x="1128" y="1687"/>
                      </a:moveTo>
                      <a:cubicBezTo>
                        <a:pt x="1101" y="1686"/>
                        <a:pt x="1089" y="1679"/>
                        <a:pt x="1081" y="1674"/>
                      </a:cubicBezTo>
                      <a:cubicBezTo>
                        <a:pt x="1073" y="1670"/>
                        <a:pt x="1072" y="1687"/>
                        <a:pt x="1068" y="1689"/>
                      </a:cubicBezTo>
                      <a:cubicBezTo>
                        <a:pt x="1063" y="1690"/>
                        <a:pt x="1045" y="1682"/>
                        <a:pt x="1042" y="1677"/>
                      </a:cubicBezTo>
                      <a:cubicBezTo>
                        <a:pt x="1038" y="1672"/>
                        <a:pt x="1050" y="1645"/>
                        <a:pt x="1050" y="1645"/>
                      </a:cubicBezTo>
                      <a:cubicBezTo>
                        <a:pt x="1040" y="1633"/>
                        <a:pt x="1040" y="1633"/>
                        <a:pt x="1040" y="1633"/>
                      </a:cubicBezTo>
                      <a:cubicBezTo>
                        <a:pt x="1070" y="1582"/>
                        <a:pt x="1070" y="1582"/>
                        <a:pt x="1070" y="1582"/>
                      </a:cubicBezTo>
                      <a:cubicBezTo>
                        <a:pt x="1070" y="1582"/>
                        <a:pt x="1054" y="1567"/>
                        <a:pt x="1044" y="1563"/>
                      </a:cubicBezTo>
                      <a:cubicBezTo>
                        <a:pt x="1034" y="1558"/>
                        <a:pt x="1038" y="1538"/>
                        <a:pt x="1040" y="1528"/>
                      </a:cubicBezTo>
                      <a:cubicBezTo>
                        <a:pt x="1042" y="1518"/>
                        <a:pt x="1032" y="1523"/>
                        <a:pt x="1019" y="1516"/>
                      </a:cubicBezTo>
                      <a:cubicBezTo>
                        <a:pt x="1006" y="1510"/>
                        <a:pt x="1018" y="1483"/>
                        <a:pt x="1018" y="1466"/>
                      </a:cubicBezTo>
                      <a:cubicBezTo>
                        <a:pt x="1018" y="1449"/>
                        <a:pt x="986" y="1444"/>
                        <a:pt x="985" y="1444"/>
                      </a:cubicBezTo>
                      <a:cubicBezTo>
                        <a:pt x="983" y="1444"/>
                        <a:pt x="1017" y="1409"/>
                        <a:pt x="1026" y="1401"/>
                      </a:cubicBezTo>
                      <a:cubicBezTo>
                        <a:pt x="1036" y="1392"/>
                        <a:pt x="991" y="1248"/>
                        <a:pt x="991" y="1248"/>
                      </a:cubicBezTo>
                      <a:cubicBezTo>
                        <a:pt x="938" y="1206"/>
                        <a:pt x="938" y="1206"/>
                        <a:pt x="938" y="1206"/>
                      </a:cubicBezTo>
                      <a:cubicBezTo>
                        <a:pt x="954" y="1193"/>
                        <a:pt x="954" y="1193"/>
                        <a:pt x="954" y="1193"/>
                      </a:cubicBezTo>
                      <a:cubicBezTo>
                        <a:pt x="967" y="1193"/>
                        <a:pt x="967" y="1193"/>
                        <a:pt x="967" y="1193"/>
                      </a:cubicBezTo>
                      <a:cubicBezTo>
                        <a:pt x="1006" y="1167"/>
                        <a:pt x="1006" y="1167"/>
                        <a:pt x="1006" y="1167"/>
                      </a:cubicBezTo>
                      <a:cubicBezTo>
                        <a:pt x="1006" y="1167"/>
                        <a:pt x="1008" y="1150"/>
                        <a:pt x="1014" y="1144"/>
                      </a:cubicBezTo>
                      <a:cubicBezTo>
                        <a:pt x="1020" y="1138"/>
                        <a:pt x="1031" y="1147"/>
                        <a:pt x="1044" y="1145"/>
                      </a:cubicBezTo>
                      <a:cubicBezTo>
                        <a:pt x="1058" y="1143"/>
                        <a:pt x="1045" y="1110"/>
                        <a:pt x="1039" y="1102"/>
                      </a:cubicBezTo>
                      <a:cubicBezTo>
                        <a:pt x="1033" y="1093"/>
                        <a:pt x="1062" y="1075"/>
                        <a:pt x="1062" y="1075"/>
                      </a:cubicBezTo>
                      <a:cubicBezTo>
                        <a:pt x="1062" y="1075"/>
                        <a:pt x="1052" y="1051"/>
                        <a:pt x="1052" y="1049"/>
                      </a:cubicBezTo>
                      <a:cubicBezTo>
                        <a:pt x="1051" y="1047"/>
                        <a:pt x="1111" y="988"/>
                        <a:pt x="1118" y="974"/>
                      </a:cubicBezTo>
                      <a:cubicBezTo>
                        <a:pt x="1124" y="960"/>
                        <a:pt x="1101" y="963"/>
                        <a:pt x="1086" y="956"/>
                      </a:cubicBezTo>
                      <a:cubicBezTo>
                        <a:pt x="1070" y="950"/>
                        <a:pt x="1066" y="899"/>
                        <a:pt x="1065" y="895"/>
                      </a:cubicBezTo>
                      <a:cubicBezTo>
                        <a:pt x="1063" y="892"/>
                        <a:pt x="1034" y="878"/>
                        <a:pt x="1034" y="878"/>
                      </a:cubicBezTo>
                      <a:cubicBezTo>
                        <a:pt x="1030" y="860"/>
                        <a:pt x="1030" y="860"/>
                        <a:pt x="1030" y="860"/>
                      </a:cubicBezTo>
                      <a:cubicBezTo>
                        <a:pt x="1030" y="860"/>
                        <a:pt x="1018" y="852"/>
                        <a:pt x="1007" y="843"/>
                      </a:cubicBezTo>
                      <a:cubicBezTo>
                        <a:pt x="996" y="835"/>
                        <a:pt x="1001" y="803"/>
                        <a:pt x="1001" y="803"/>
                      </a:cubicBezTo>
                      <a:cubicBezTo>
                        <a:pt x="980" y="785"/>
                        <a:pt x="980" y="785"/>
                        <a:pt x="980" y="785"/>
                      </a:cubicBezTo>
                      <a:cubicBezTo>
                        <a:pt x="996" y="755"/>
                        <a:pt x="996" y="755"/>
                        <a:pt x="996" y="755"/>
                      </a:cubicBezTo>
                      <a:cubicBezTo>
                        <a:pt x="988" y="747"/>
                        <a:pt x="988" y="747"/>
                        <a:pt x="988" y="747"/>
                      </a:cubicBezTo>
                      <a:cubicBezTo>
                        <a:pt x="987" y="748"/>
                        <a:pt x="986" y="749"/>
                        <a:pt x="986" y="750"/>
                      </a:cubicBezTo>
                      <a:cubicBezTo>
                        <a:pt x="980" y="755"/>
                        <a:pt x="967" y="782"/>
                        <a:pt x="967" y="782"/>
                      </a:cubicBezTo>
                      <a:cubicBezTo>
                        <a:pt x="967" y="782"/>
                        <a:pt x="949" y="779"/>
                        <a:pt x="948" y="782"/>
                      </a:cubicBezTo>
                      <a:cubicBezTo>
                        <a:pt x="948" y="786"/>
                        <a:pt x="906" y="824"/>
                        <a:pt x="906" y="824"/>
                      </a:cubicBezTo>
                      <a:cubicBezTo>
                        <a:pt x="875" y="831"/>
                        <a:pt x="875" y="831"/>
                        <a:pt x="875" y="831"/>
                      </a:cubicBezTo>
                      <a:cubicBezTo>
                        <a:pt x="875" y="831"/>
                        <a:pt x="874" y="853"/>
                        <a:pt x="871" y="873"/>
                      </a:cubicBezTo>
                      <a:cubicBezTo>
                        <a:pt x="868" y="892"/>
                        <a:pt x="841" y="887"/>
                        <a:pt x="840" y="887"/>
                      </a:cubicBezTo>
                      <a:cubicBezTo>
                        <a:pt x="839" y="887"/>
                        <a:pt x="838" y="882"/>
                        <a:pt x="850" y="867"/>
                      </a:cubicBezTo>
                      <a:cubicBezTo>
                        <a:pt x="863" y="852"/>
                        <a:pt x="856" y="826"/>
                        <a:pt x="856" y="826"/>
                      </a:cubicBezTo>
                      <a:cubicBezTo>
                        <a:pt x="876" y="815"/>
                        <a:pt x="876" y="815"/>
                        <a:pt x="876" y="815"/>
                      </a:cubicBezTo>
                      <a:cubicBezTo>
                        <a:pt x="876" y="815"/>
                        <a:pt x="876" y="796"/>
                        <a:pt x="881" y="790"/>
                      </a:cubicBezTo>
                      <a:cubicBezTo>
                        <a:pt x="886" y="783"/>
                        <a:pt x="898" y="779"/>
                        <a:pt x="907" y="773"/>
                      </a:cubicBezTo>
                      <a:cubicBezTo>
                        <a:pt x="916" y="767"/>
                        <a:pt x="917" y="750"/>
                        <a:pt x="918" y="736"/>
                      </a:cubicBezTo>
                      <a:cubicBezTo>
                        <a:pt x="918" y="722"/>
                        <a:pt x="940" y="704"/>
                        <a:pt x="941" y="703"/>
                      </a:cubicBezTo>
                      <a:cubicBezTo>
                        <a:pt x="941" y="702"/>
                        <a:pt x="933" y="687"/>
                        <a:pt x="933" y="687"/>
                      </a:cubicBezTo>
                      <a:cubicBezTo>
                        <a:pt x="933" y="687"/>
                        <a:pt x="969" y="652"/>
                        <a:pt x="977" y="642"/>
                      </a:cubicBezTo>
                      <a:cubicBezTo>
                        <a:pt x="985" y="633"/>
                        <a:pt x="980" y="618"/>
                        <a:pt x="980" y="618"/>
                      </a:cubicBezTo>
                      <a:cubicBezTo>
                        <a:pt x="980" y="618"/>
                        <a:pt x="986" y="616"/>
                        <a:pt x="994" y="608"/>
                      </a:cubicBezTo>
                      <a:cubicBezTo>
                        <a:pt x="1001" y="600"/>
                        <a:pt x="1002" y="573"/>
                        <a:pt x="1005" y="558"/>
                      </a:cubicBezTo>
                      <a:cubicBezTo>
                        <a:pt x="1008" y="543"/>
                        <a:pt x="971" y="532"/>
                        <a:pt x="969" y="530"/>
                      </a:cubicBezTo>
                      <a:cubicBezTo>
                        <a:pt x="967" y="528"/>
                        <a:pt x="986" y="537"/>
                        <a:pt x="991" y="534"/>
                      </a:cubicBezTo>
                      <a:cubicBezTo>
                        <a:pt x="997" y="530"/>
                        <a:pt x="998" y="511"/>
                        <a:pt x="998" y="511"/>
                      </a:cubicBezTo>
                      <a:cubicBezTo>
                        <a:pt x="969" y="478"/>
                        <a:pt x="969" y="478"/>
                        <a:pt x="969" y="478"/>
                      </a:cubicBezTo>
                      <a:cubicBezTo>
                        <a:pt x="969" y="478"/>
                        <a:pt x="955" y="474"/>
                        <a:pt x="949" y="468"/>
                      </a:cubicBezTo>
                      <a:cubicBezTo>
                        <a:pt x="943" y="461"/>
                        <a:pt x="942" y="449"/>
                        <a:pt x="935" y="442"/>
                      </a:cubicBezTo>
                      <a:cubicBezTo>
                        <a:pt x="928" y="435"/>
                        <a:pt x="923" y="450"/>
                        <a:pt x="921" y="451"/>
                      </a:cubicBezTo>
                      <a:cubicBezTo>
                        <a:pt x="919" y="452"/>
                        <a:pt x="907" y="437"/>
                        <a:pt x="897" y="435"/>
                      </a:cubicBezTo>
                      <a:cubicBezTo>
                        <a:pt x="886" y="434"/>
                        <a:pt x="885" y="447"/>
                        <a:pt x="866" y="452"/>
                      </a:cubicBezTo>
                      <a:cubicBezTo>
                        <a:pt x="846" y="458"/>
                        <a:pt x="827" y="462"/>
                        <a:pt x="822" y="464"/>
                      </a:cubicBezTo>
                      <a:cubicBezTo>
                        <a:pt x="816" y="466"/>
                        <a:pt x="822" y="468"/>
                        <a:pt x="827" y="478"/>
                      </a:cubicBezTo>
                      <a:cubicBezTo>
                        <a:pt x="832" y="488"/>
                        <a:pt x="801" y="496"/>
                        <a:pt x="790" y="492"/>
                      </a:cubicBezTo>
                      <a:cubicBezTo>
                        <a:pt x="779" y="487"/>
                        <a:pt x="805" y="456"/>
                        <a:pt x="804" y="446"/>
                      </a:cubicBezTo>
                      <a:cubicBezTo>
                        <a:pt x="802" y="436"/>
                        <a:pt x="779" y="435"/>
                        <a:pt x="779" y="435"/>
                      </a:cubicBezTo>
                      <a:cubicBezTo>
                        <a:pt x="764" y="448"/>
                        <a:pt x="764" y="448"/>
                        <a:pt x="764" y="448"/>
                      </a:cubicBezTo>
                      <a:cubicBezTo>
                        <a:pt x="766" y="433"/>
                        <a:pt x="766" y="433"/>
                        <a:pt x="766" y="433"/>
                      </a:cubicBezTo>
                      <a:cubicBezTo>
                        <a:pt x="766" y="433"/>
                        <a:pt x="757" y="438"/>
                        <a:pt x="753" y="443"/>
                      </a:cubicBezTo>
                      <a:cubicBezTo>
                        <a:pt x="748" y="447"/>
                        <a:pt x="731" y="442"/>
                        <a:pt x="731" y="442"/>
                      </a:cubicBezTo>
                      <a:cubicBezTo>
                        <a:pt x="731" y="442"/>
                        <a:pt x="759" y="413"/>
                        <a:pt x="763" y="406"/>
                      </a:cubicBezTo>
                      <a:cubicBezTo>
                        <a:pt x="768" y="400"/>
                        <a:pt x="745" y="389"/>
                        <a:pt x="741" y="389"/>
                      </a:cubicBezTo>
                      <a:cubicBezTo>
                        <a:pt x="737" y="388"/>
                        <a:pt x="721" y="380"/>
                        <a:pt x="708" y="380"/>
                      </a:cubicBezTo>
                      <a:cubicBezTo>
                        <a:pt x="695" y="381"/>
                        <a:pt x="673" y="423"/>
                        <a:pt x="669" y="433"/>
                      </a:cubicBezTo>
                      <a:cubicBezTo>
                        <a:pt x="665" y="442"/>
                        <a:pt x="652" y="468"/>
                        <a:pt x="649" y="474"/>
                      </a:cubicBezTo>
                      <a:cubicBezTo>
                        <a:pt x="646" y="481"/>
                        <a:pt x="662" y="494"/>
                        <a:pt x="662" y="494"/>
                      </a:cubicBezTo>
                      <a:cubicBezTo>
                        <a:pt x="662" y="494"/>
                        <a:pt x="675" y="524"/>
                        <a:pt x="657" y="525"/>
                      </a:cubicBezTo>
                      <a:cubicBezTo>
                        <a:pt x="640" y="527"/>
                        <a:pt x="614" y="523"/>
                        <a:pt x="610" y="531"/>
                      </a:cubicBezTo>
                      <a:cubicBezTo>
                        <a:pt x="606" y="539"/>
                        <a:pt x="625" y="545"/>
                        <a:pt x="625" y="545"/>
                      </a:cubicBezTo>
                      <a:cubicBezTo>
                        <a:pt x="625" y="545"/>
                        <a:pt x="635" y="567"/>
                        <a:pt x="634" y="569"/>
                      </a:cubicBezTo>
                      <a:cubicBezTo>
                        <a:pt x="633" y="570"/>
                        <a:pt x="611" y="559"/>
                        <a:pt x="603" y="561"/>
                      </a:cubicBezTo>
                      <a:cubicBezTo>
                        <a:pt x="595" y="563"/>
                        <a:pt x="587" y="584"/>
                        <a:pt x="587" y="584"/>
                      </a:cubicBezTo>
                      <a:cubicBezTo>
                        <a:pt x="574" y="577"/>
                        <a:pt x="574" y="577"/>
                        <a:pt x="574" y="577"/>
                      </a:cubicBezTo>
                      <a:cubicBezTo>
                        <a:pt x="563" y="599"/>
                        <a:pt x="563" y="599"/>
                        <a:pt x="563" y="599"/>
                      </a:cubicBezTo>
                      <a:cubicBezTo>
                        <a:pt x="554" y="589"/>
                        <a:pt x="554" y="589"/>
                        <a:pt x="554" y="589"/>
                      </a:cubicBezTo>
                      <a:cubicBezTo>
                        <a:pt x="540" y="598"/>
                        <a:pt x="540" y="598"/>
                        <a:pt x="540" y="598"/>
                      </a:cubicBezTo>
                      <a:cubicBezTo>
                        <a:pt x="540" y="598"/>
                        <a:pt x="541" y="588"/>
                        <a:pt x="541" y="580"/>
                      </a:cubicBezTo>
                      <a:cubicBezTo>
                        <a:pt x="541" y="572"/>
                        <a:pt x="513" y="574"/>
                        <a:pt x="510" y="577"/>
                      </a:cubicBezTo>
                      <a:cubicBezTo>
                        <a:pt x="506" y="579"/>
                        <a:pt x="474" y="584"/>
                        <a:pt x="470" y="588"/>
                      </a:cubicBezTo>
                      <a:cubicBezTo>
                        <a:pt x="466" y="592"/>
                        <a:pt x="481" y="605"/>
                        <a:pt x="481" y="606"/>
                      </a:cubicBezTo>
                      <a:cubicBezTo>
                        <a:pt x="482" y="608"/>
                        <a:pt x="439" y="622"/>
                        <a:pt x="439" y="622"/>
                      </a:cubicBezTo>
                      <a:cubicBezTo>
                        <a:pt x="434" y="633"/>
                        <a:pt x="434" y="633"/>
                        <a:pt x="434" y="633"/>
                      </a:cubicBezTo>
                      <a:cubicBezTo>
                        <a:pt x="434" y="633"/>
                        <a:pt x="426" y="634"/>
                        <a:pt x="396" y="635"/>
                      </a:cubicBezTo>
                      <a:cubicBezTo>
                        <a:pt x="367" y="636"/>
                        <a:pt x="343" y="682"/>
                        <a:pt x="337" y="685"/>
                      </a:cubicBezTo>
                      <a:cubicBezTo>
                        <a:pt x="331" y="687"/>
                        <a:pt x="310" y="677"/>
                        <a:pt x="304" y="680"/>
                      </a:cubicBezTo>
                      <a:cubicBezTo>
                        <a:pt x="298" y="684"/>
                        <a:pt x="319" y="695"/>
                        <a:pt x="319" y="695"/>
                      </a:cubicBezTo>
                      <a:cubicBezTo>
                        <a:pt x="319" y="695"/>
                        <a:pt x="296" y="700"/>
                        <a:pt x="293" y="702"/>
                      </a:cubicBezTo>
                      <a:cubicBezTo>
                        <a:pt x="290" y="705"/>
                        <a:pt x="308" y="717"/>
                        <a:pt x="308" y="717"/>
                      </a:cubicBezTo>
                      <a:cubicBezTo>
                        <a:pt x="308" y="717"/>
                        <a:pt x="298" y="734"/>
                        <a:pt x="297" y="743"/>
                      </a:cubicBezTo>
                      <a:cubicBezTo>
                        <a:pt x="296" y="751"/>
                        <a:pt x="308" y="767"/>
                        <a:pt x="308" y="767"/>
                      </a:cubicBezTo>
                      <a:cubicBezTo>
                        <a:pt x="308" y="767"/>
                        <a:pt x="289" y="756"/>
                        <a:pt x="283" y="756"/>
                      </a:cubicBezTo>
                      <a:cubicBezTo>
                        <a:pt x="278" y="756"/>
                        <a:pt x="280" y="767"/>
                        <a:pt x="280" y="767"/>
                      </a:cubicBezTo>
                      <a:cubicBezTo>
                        <a:pt x="280" y="767"/>
                        <a:pt x="305" y="794"/>
                        <a:pt x="306" y="796"/>
                      </a:cubicBezTo>
                      <a:cubicBezTo>
                        <a:pt x="307" y="798"/>
                        <a:pt x="306" y="807"/>
                        <a:pt x="306" y="812"/>
                      </a:cubicBezTo>
                      <a:cubicBezTo>
                        <a:pt x="306" y="818"/>
                        <a:pt x="277" y="816"/>
                        <a:pt x="276" y="816"/>
                      </a:cubicBezTo>
                      <a:cubicBezTo>
                        <a:pt x="275" y="816"/>
                        <a:pt x="253" y="826"/>
                        <a:pt x="250" y="829"/>
                      </a:cubicBezTo>
                      <a:cubicBezTo>
                        <a:pt x="247" y="831"/>
                        <a:pt x="233" y="818"/>
                        <a:pt x="229" y="818"/>
                      </a:cubicBezTo>
                      <a:cubicBezTo>
                        <a:pt x="225" y="818"/>
                        <a:pt x="191" y="827"/>
                        <a:pt x="190" y="829"/>
                      </a:cubicBezTo>
                      <a:cubicBezTo>
                        <a:pt x="190" y="830"/>
                        <a:pt x="156" y="826"/>
                        <a:pt x="133" y="827"/>
                      </a:cubicBezTo>
                      <a:cubicBezTo>
                        <a:pt x="126" y="827"/>
                        <a:pt x="119" y="828"/>
                        <a:pt x="115" y="829"/>
                      </a:cubicBezTo>
                      <a:cubicBezTo>
                        <a:pt x="103" y="833"/>
                        <a:pt x="102" y="852"/>
                        <a:pt x="103" y="861"/>
                      </a:cubicBezTo>
                      <a:cubicBezTo>
                        <a:pt x="103" y="864"/>
                        <a:pt x="103" y="866"/>
                        <a:pt x="103" y="866"/>
                      </a:cubicBezTo>
                      <a:cubicBezTo>
                        <a:pt x="103" y="866"/>
                        <a:pt x="112" y="877"/>
                        <a:pt x="114" y="884"/>
                      </a:cubicBezTo>
                      <a:cubicBezTo>
                        <a:pt x="117" y="892"/>
                        <a:pt x="103" y="917"/>
                        <a:pt x="103" y="934"/>
                      </a:cubicBezTo>
                      <a:cubicBezTo>
                        <a:pt x="104" y="950"/>
                        <a:pt x="142" y="958"/>
                        <a:pt x="147" y="967"/>
                      </a:cubicBezTo>
                      <a:cubicBezTo>
                        <a:pt x="152" y="977"/>
                        <a:pt x="156" y="1008"/>
                        <a:pt x="157" y="1012"/>
                      </a:cubicBezTo>
                      <a:cubicBezTo>
                        <a:pt x="158" y="1015"/>
                        <a:pt x="157" y="1022"/>
                        <a:pt x="140" y="1023"/>
                      </a:cubicBezTo>
                      <a:cubicBezTo>
                        <a:pt x="123" y="1024"/>
                        <a:pt x="103" y="996"/>
                        <a:pt x="103" y="996"/>
                      </a:cubicBezTo>
                      <a:cubicBezTo>
                        <a:pt x="96" y="977"/>
                        <a:pt x="96" y="977"/>
                        <a:pt x="96" y="977"/>
                      </a:cubicBezTo>
                      <a:cubicBezTo>
                        <a:pt x="96" y="977"/>
                        <a:pt x="82" y="967"/>
                        <a:pt x="61" y="948"/>
                      </a:cubicBezTo>
                      <a:cubicBezTo>
                        <a:pt x="42" y="932"/>
                        <a:pt x="47" y="938"/>
                        <a:pt x="39" y="938"/>
                      </a:cubicBezTo>
                      <a:cubicBezTo>
                        <a:pt x="37" y="942"/>
                        <a:pt x="36" y="947"/>
                        <a:pt x="36" y="950"/>
                      </a:cubicBezTo>
                      <a:cubicBezTo>
                        <a:pt x="36" y="956"/>
                        <a:pt x="55" y="977"/>
                        <a:pt x="55" y="977"/>
                      </a:cubicBezTo>
                      <a:cubicBezTo>
                        <a:pt x="80" y="989"/>
                        <a:pt x="80" y="989"/>
                        <a:pt x="80" y="989"/>
                      </a:cubicBezTo>
                      <a:cubicBezTo>
                        <a:pt x="70" y="1019"/>
                        <a:pt x="70" y="1019"/>
                        <a:pt x="70" y="1019"/>
                      </a:cubicBezTo>
                      <a:cubicBezTo>
                        <a:pt x="47" y="1021"/>
                        <a:pt x="47" y="1021"/>
                        <a:pt x="47" y="1021"/>
                      </a:cubicBezTo>
                      <a:cubicBezTo>
                        <a:pt x="36" y="1042"/>
                        <a:pt x="36" y="1042"/>
                        <a:pt x="36" y="1042"/>
                      </a:cubicBezTo>
                      <a:cubicBezTo>
                        <a:pt x="77" y="1085"/>
                        <a:pt x="77" y="1085"/>
                        <a:pt x="77" y="1085"/>
                      </a:cubicBezTo>
                      <a:cubicBezTo>
                        <a:pt x="73" y="1150"/>
                        <a:pt x="73" y="1150"/>
                        <a:pt x="73" y="1150"/>
                      </a:cubicBezTo>
                      <a:cubicBezTo>
                        <a:pt x="64" y="1138"/>
                        <a:pt x="64" y="1138"/>
                        <a:pt x="64" y="1138"/>
                      </a:cubicBezTo>
                      <a:cubicBezTo>
                        <a:pt x="64" y="1138"/>
                        <a:pt x="0" y="1191"/>
                        <a:pt x="6" y="1198"/>
                      </a:cubicBezTo>
                      <a:cubicBezTo>
                        <a:pt x="13" y="1205"/>
                        <a:pt x="23" y="1219"/>
                        <a:pt x="23" y="1221"/>
                      </a:cubicBezTo>
                      <a:cubicBezTo>
                        <a:pt x="23" y="1223"/>
                        <a:pt x="36" y="1246"/>
                        <a:pt x="36" y="1247"/>
                      </a:cubicBezTo>
                      <a:cubicBezTo>
                        <a:pt x="36" y="1248"/>
                        <a:pt x="51" y="1247"/>
                        <a:pt x="53" y="1252"/>
                      </a:cubicBezTo>
                      <a:cubicBezTo>
                        <a:pt x="56" y="1256"/>
                        <a:pt x="70" y="1269"/>
                        <a:pt x="71" y="1269"/>
                      </a:cubicBezTo>
                      <a:cubicBezTo>
                        <a:pt x="73" y="1269"/>
                        <a:pt x="100" y="1248"/>
                        <a:pt x="100" y="1248"/>
                      </a:cubicBezTo>
                      <a:cubicBezTo>
                        <a:pt x="100" y="1248"/>
                        <a:pt x="98" y="1270"/>
                        <a:pt x="104" y="1275"/>
                      </a:cubicBezTo>
                      <a:cubicBezTo>
                        <a:pt x="110" y="1280"/>
                        <a:pt x="120" y="1284"/>
                        <a:pt x="120" y="1284"/>
                      </a:cubicBezTo>
                      <a:cubicBezTo>
                        <a:pt x="120" y="1284"/>
                        <a:pt x="112" y="1304"/>
                        <a:pt x="120" y="1311"/>
                      </a:cubicBezTo>
                      <a:cubicBezTo>
                        <a:pt x="127" y="1319"/>
                        <a:pt x="135" y="1328"/>
                        <a:pt x="135" y="1328"/>
                      </a:cubicBezTo>
                      <a:cubicBezTo>
                        <a:pt x="114" y="1334"/>
                        <a:pt x="114" y="1334"/>
                        <a:pt x="114" y="1334"/>
                      </a:cubicBezTo>
                      <a:cubicBezTo>
                        <a:pt x="114" y="1334"/>
                        <a:pt x="128" y="1348"/>
                        <a:pt x="121" y="1356"/>
                      </a:cubicBezTo>
                      <a:cubicBezTo>
                        <a:pt x="115" y="1364"/>
                        <a:pt x="100" y="1398"/>
                        <a:pt x="100" y="1398"/>
                      </a:cubicBezTo>
                      <a:cubicBezTo>
                        <a:pt x="81" y="1398"/>
                        <a:pt x="81" y="1398"/>
                        <a:pt x="81" y="1398"/>
                      </a:cubicBezTo>
                      <a:cubicBezTo>
                        <a:pt x="81" y="1398"/>
                        <a:pt x="105" y="1433"/>
                        <a:pt x="100" y="1445"/>
                      </a:cubicBezTo>
                      <a:cubicBezTo>
                        <a:pt x="96" y="1456"/>
                        <a:pt x="89" y="1471"/>
                        <a:pt x="89" y="1471"/>
                      </a:cubicBezTo>
                      <a:cubicBezTo>
                        <a:pt x="122" y="1514"/>
                        <a:pt x="122" y="1514"/>
                        <a:pt x="122" y="1514"/>
                      </a:cubicBezTo>
                      <a:cubicBezTo>
                        <a:pt x="111" y="1549"/>
                        <a:pt x="111" y="1549"/>
                        <a:pt x="111" y="1549"/>
                      </a:cubicBezTo>
                      <a:cubicBezTo>
                        <a:pt x="130" y="1569"/>
                        <a:pt x="130" y="1569"/>
                        <a:pt x="130" y="1569"/>
                      </a:cubicBezTo>
                      <a:cubicBezTo>
                        <a:pt x="130" y="1569"/>
                        <a:pt x="111" y="1591"/>
                        <a:pt x="124" y="1604"/>
                      </a:cubicBezTo>
                      <a:cubicBezTo>
                        <a:pt x="137" y="1616"/>
                        <a:pt x="156" y="1611"/>
                        <a:pt x="162" y="1633"/>
                      </a:cubicBezTo>
                      <a:cubicBezTo>
                        <a:pt x="167" y="1655"/>
                        <a:pt x="143" y="1694"/>
                        <a:pt x="150" y="1700"/>
                      </a:cubicBezTo>
                      <a:cubicBezTo>
                        <a:pt x="157" y="1705"/>
                        <a:pt x="175" y="1708"/>
                        <a:pt x="175" y="1708"/>
                      </a:cubicBezTo>
                      <a:cubicBezTo>
                        <a:pt x="175" y="1708"/>
                        <a:pt x="187" y="1725"/>
                        <a:pt x="190" y="1723"/>
                      </a:cubicBezTo>
                      <a:cubicBezTo>
                        <a:pt x="193" y="1721"/>
                        <a:pt x="207" y="1715"/>
                        <a:pt x="207" y="1715"/>
                      </a:cubicBezTo>
                      <a:cubicBezTo>
                        <a:pt x="207" y="1715"/>
                        <a:pt x="223" y="1779"/>
                        <a:pt x="216" y="1786"/>
                      </a:cubicBezTo>
                      <a:cubicBezTo>
                        <a:pt x="208" y="1793"/>
                        <a:pt x="173" y="1838"/>
                        <a:pt x="173" y="1838"/>
                      </a:cubicBezTo>
                      <a:cubicBezTo>
                        <a:pt x="173" y="1838"/>
                        <a:pt x="200" y="1858"/>
                        <a:pt x="192" y="1864"/>
                      </a:cubicBezTo>
                      <a:cubicBezTo>
                        <a:pt x="184" y="1869"/>
                        <a:pt x="182" y="1879"/>
                        <a:pt x="182" y="1879"/>
                      </a:cubicBezTo>
                      <a:cubicBezTo>
                        <a:pt x="192" y="1889"/>
                        <a:pt x="192" y="1889"/>
                        <a:pt x="192" y="1889"/>
                      </a:cubicBezTo>
                      <a:cubicBezTo>
                        <a:pt x="134" y="1962"/>
                        <a:pt x="134" y="1962"/>
                        <a:pt x="134" y="1962"/>
                      </a:cubicBezTo>
                      <a:cubicBezTo>
                        <a:pt x="138" y="1999"/>
                        <a:pt x="138" y="1999"/>
                        <a:pt x="138" y="1999"/>
                      </a:cubicBezTo>
                      <a:cubicBezTo>
                        <a:pt x="199" y="2038"/>
                        <a:pt x="199" y="2038"/>
                        <a:pt x="199" y="2038"/>
                      </a:cubicBezTo>
                      <a:cubicBezTo>
                        <a:pt x="178" y="2049"/>
                        <a:pt x="178" y="2049"/>
                        <a:pt x="178" y="2049"/>
                      </a:cubicBezTo>
                      <a:cubicBezTo>
                        <a:pt x="180" y="2063"/>
                        <a:pt x="180" y="2063"/>
                        <a:pt x="180" y="2063"/>
                      </a:cubicBezTo>
                      <a:cubicBezTo>
                        <a:pt x="120" y="2097"/>
                        <a:pt x="120" y="2097"/>
                        <a:pt x="120" y="2097"/>
                      </a:cubicBezTo>
                      <a:cubicBezTo>
                        <a:pt x="120" y="2097"/>
                        <a:pt x="118" y="2097"/>
                        <a:pt x="115" y="2098"/>
                      </a:cubicBezTo>
                      <a:cubicBezTo>
                        <a:pt x="132" y="2143"/>
                        <a:pt x="132" y="2143"/>
                        <a:pt x="132" y="2143"/>
                      </a:cubicBezTo>
                      <a:cubicBezTo>
                        <a:pt x="124" y="2179"/>
                        <a:pt x="124" y="2179"/>
                        <a:pt x="124" y="2179"/>
                      </a:cubicBezTo>
                      <a:cubicBezTo>
                        <a:pt x="124" y="2179"/>
                        <a:pt x="228" y="2179"/>
                        <a:pt x="236" y="2191"/>
                      </a:cubicBezTo>
                      <a:cubicBezTo>
                        <a:pt x="244" y="2203"/>
                        <a:pt x="272" y="2259"/>
                        <a:pt x="272" y="2259"/>
                      </a:cubicBezTo>
                      <a:cubicBezTo>
                        <a:pt x="308" y="2259"/>
                        <a:pt x="308" y="2259"/>
                        <a:pt x="308" y="2259"/>
                      </a:cubicBezTo>
                      <a:cubicBezTo>
                        <a:pt x="320" y="2275"/>
                        <a:pt x="320" y="2275"/>
                        <a:pt x="320" y="2275"/>
                      </a:cubicBezTo>
                      <a:cubicBezTo>
                        <a:pt x="320" y="2275"/>
                        <a:pt x="284" y="2319"/>
                        <a:pt x="284" y="2331"/>
                      </a:cubicBezTo>
                      <a:cubicBezTo>
                        <a:pt x="284" y="2343"/>
                        <a:pt x="352" y="2391"/>
                        <a:pt x="352" y="2391"/>
                      </a:cubicBezTo>
                      <a:cubicBezTo>
                        <a:pt x="312" y="2455"/>
                        <a:pt x="312" y="2455"/>
                        <a:pt x="312" y="2455"/>
                      </a:cubicBezTo>
                      <a:cubicBezTo>
                        <a:pt x="308" y="2511"/>
                        <a:pt x="308" y="2511"/>
                        <a:pt x="308" y="2511"/>
                      </a:cubicBezTo>
                      <a:cubicBezTo>
                        <a:pt x="276" y="2515"/>
                        <a:pt x="276" y="2515"/>
                        <a:pt x="276" y="2515"/>
                      </a:cubicBezTo>
                      <a:cubicBezTo>
                        <a:pt x="328" y="2551"/>
                        <a:pt x="328" y="2551"/>
                        <a:pt x="328" y="2551"/>
                      </a:cubicBezTo>
                      <a:cubicBezTo>
                        <a:pt x="344" y="2587"/>
                        <a:pt x="344" y="2587"/>
                        <a:pt x="344" y="2587"/>
                      </a:cubicBezTo>
                      <a:cubicBezTo>
                        <a:pt x="308" y="2619"/>
                        <a:pt x="308" y="2619"/>
                        <a:pt x="308" y="2619"/>
                      </a:cubicBezTo>
                      <a:cubicBezTo>
                        <a:pt x="340" y="2667"/>
                        <a:pt x="340" y="2667"/>
                        <a:pt x="340" y="2667"/>
                      </a:cubicBezTo>
                      <a:cubicBezTo>
                        <a:pt x="340" y="2667"/>
                        <a:pt x="372" y="2663"/>
                        <a:pt x="384" y="2663"/>
                      </a:cubicBezTo>
                      <a:cubicBezTo>
                        <a:pt x="396" y="2663"/>
                        <a:pt x="432" y="2655"/>
                        <a:pt x="432" y="2655"/>
                      </a:cubicBezTo>
                      <a:cubicBezTo>
                        <a:pt x="440" y="2711"/>
                        <a:pt x="440" y="2711"/>
                        <a:pt x="440" y="2711"/>
                      </a:cubicBezTo>
                      <a:cubicBezTo>
                        <a:pt x="492" y="2815"/>
                        <a:pt x="492" y="2815"/>
                        <a:pt x="492" y="2815"/>
                      </a:cubicBezTo>
                      <a:cubicBezTo>
                        <a:pt x="464" y="2851"/>
                        <a:pt x="464" y="2851"/>
                        <a:pt x="464" y="2851"/>
                      </a:cubicBezTo>
                      <a:cubicBezTo>
                        <a:pt x="456" y="2891"/>
                        <a:pt x="456" y="2891"/>
                        <a:pt x="456" y="2891"/>
                      </a:cubicBezTo>
                      <a:cubicBezTo>
                        <a:pt x="428" y="2907"/>
                        <a:pt x="428" y="2907"/>
                        <a:pt x="428" y="2907"/>
                      </a:cubicBezTo>
                      <a:cubicBezTo>
                        <a:pt x="396" y="2939"/>
                        <a:pt x="396" y="2939"/>
                        <a:pt x="396" y="2939"/>
                      </a:cubicBezTo>
                      <a:cubicBezTo>
                        <a:pt x="396" y="2939"/>
                        <a:pt x="480" y="2987"/>
                        <a:pt x="524" y="2975"/>
                      </a:cubicBezTo>
                      <a:cubicBezTo>
                        <a:pt x="568" y="2963"/>
                        <a:pt x="612" y="2871"/>
                        <a:pt x="612" y="2871"/>
                      </a:cubicBezTo>
                      <a:cubicBezTo>
                        <a:pt x="652" y="2859"/>
                        <a:pt x="652" y="2859"/>
                        <a:pt x="652" y="2859"/>
                      </a:cubicBezTo>
                      <a:cubicBezTo>
                        <a:pt x="648" y="2827"/>
                        <a:pt x="648" y="2827"/>
                        <a:pt x="648" y="2827"/>
                      </a:cubicBezTo>
                      <a:cubicBezTo>
                        <a:pt x="700" y="2799"/>
                        <a:pt x="700" y="2799"/>
                        <a:pt x="700" y="2799"/>
                      </a:cubicBezTo>
                      <a:cubicBezTo>
                        <a:pt x="736" y="2799"/>
                        <a:pt x="736" y="2799"/>
                        <a:pt x="736" y="2799"/>
                      </a:cubicBezTo>
                      <a:cubicBezTo>
                        <a:pt x="756" y="2787"/>
                        <a:pt x="756" y="2787"/>
                        <a:pt x="756" y="2787"/>
                      </a:cubicBezTo>
                      <a:cubicBezTo>
                        <a:pt x="692" y="2707"/>
                        <a:pt x="692" y="2707"/>
                        <a:pt x="692" y="2707"/>
                      </a:cubicBezTo>
                      <a:cubicBezTo>
                        <a:pt x="716" y="2695"/>
                        <a:pt x="716" y="2695"/>
                        <a:pt x="716" y="2695"/>
                      </a:cubicBezTo>
                      <a:cubicBezTo>
                        <a:pt x="748" y="2695"/>
                        <a:pt x="748" y="2695"/>
                        <a:pt x="748" y="2695"/>
                      </a:cubicBezTo>
                      <a:cubicBezTo>
                        <a:pt x="760" y="2631"/>
                        <a:pt x="760" y="2631"/>
                        <a:pt x="760" y="2631"/>
                      </a:cubicBezTo>
                      <a:cubicBezTo>
                        <a:pt x="760" y="2591"/>
                        <a:pt x="760" y="2591"/>
                        <a:pt x="760" y="2591"/>
                      </a:cubicBezTo>
                      <a:cubicBezTo>
                        <a:pt x="764" y="2551"/>
                        <a:pt x="764" y="2551"/>
                        <a:pt x="764" y="2551"/>
                      </a:cubicBezTo>
                      <a:cubicBezTo>
                        <a:pt x="764" y="2551"/>
                        <a:pt x="784" y="2571"/>
                        <a:pt x="788" y="2531"/>
                      </a:cubicBezTo>
                      <a:cubicBezTo>
                        <a:pt x="792" y="2491"/>
                        <a:pt x="760" y="2431"/>
                        <a:pt x="760" y="2431"/>
                      </a:cubicBezTo>
                      <a:cubicBezTo>
                        <a:pt x="796" y="2371"/>
                        <a:pt x="796" y="2371"/>
                        <a:pt x="796" y="2371"/>
                      </a:cubicBezTo>
                      <a:cubicBezTo>
                        <a:pt x="860" y="2367"/>
                        <a:pt x="860" y="2367"/>
                        <a:pt x="860" y="2367"/>
                      </a:cubicBezTo>
                      <a:cubicBezTo>
                        <a:pt x="868" y="2335"/>
                        <a:pt x="868" y="2335"/>
                        <a:pt x="868" y="2335"/>
                      </a:cubicBezTo>
                      <a:cubicBezTo>
                        <a:pt x="940" y="2391"/>
                        <a:pt x="940" y="2391"/>
                        <a:pt x="940" y="2391"/>
                      </a:cubicBezTo>
                      <a:cubicBezTo>
                        <a:pt x="940" y="2391"/>
                        <a:pt x="936" y="2383"/>
                        <a:pt x="944" y="2351"/>
                      </a:cubicBezTo>
                      <a:cubicBezTo>
                        <a:pt x="952" y="2319"/>
                        <a:pt x="1000" y="2299"/>
                        <a:pt x="1000" y="2271"/>
                      </a:cubicBezTo>
                      <a:cubicBezTo>
                        <a:pt x="1000" y="2243"/>
                        <a:pt x="1000" y="2199"/>
                        <a:pt x="1000" y="2199"/>
                      </a:cubicBezTo>
                      <a:cubicBezTo>
                        <a:pt x="1028" y="2187"/>
                        <a:pt x="1028" y="2187"/>
                        <a:pt x="1028" y="2187"/>
                      </a:cubicBezTo>
                      <a:cubicBezTo>
                        <a:pt x="1028" y="2187"/>
                        <a:pt x="1092" y="2283"/>
                        <a:pt x="1108" y="2255"/>
                      </a:cubicBezTo>
                      <a:cubicBezTo>
                        <a:pt x="1124" y="2227"/>
                        <a:pt x="1120" y="2219"/>
                        <a:pt x="1124" y="2207"/>
                      </a:cubicBezTo>
                      <a:cubicBezTo>
                        <a:pt x="1128" y="2195"/>
                        <a:pt x="1104" y="2183"/>
                        <a:pt x="1108" y="2155"/>
                      </a:cubicBezTo>
                      <a:cubicBezTo>
                        <a:pt x="1112" y="2127"/>
                        <a:pt x="1124" y="2111"/>
                        <a:pt x="1116" y="2099"/>
                      </a:cubicBezTo>
                      <a:cubicBezTo>
                        <a:pt x="1108" y="2087"/>
                        <a:pt x="1092" y="2099"/>
                        <a:pt x="1088" y="2079"/>
                      </a:cubicBezTo>
                      <a:cubicBezTo>
                        <a:pt x="1084" y="2059"/>
                        <a:pt x="1056" y="2035"/>
                        <a:pt x="1072" y="1995"/>
                      </a:cubicBezTo>
                      <a:cubicBezTo>
                        <a:pt x="1088" y="1955"/>
                        <a:pt x="1124" y="1943"/>
                        <a:pt x="1124" y="1915"/>
                      </a:cubicBezTo>
                      <a:cubicBezTo>
                        <a:pt x="1124" y="1887"/>
                        <a:pt x="1124" y="1847"/>
                        <a:pt x="1124" y="1847"/>
                      </a:cubicBezTo>
                      <a:cubicBezTo>
                        <a:pt x="1092" y="1823"/>
                        <a:pt x="1092" y="1823"/>
                        <a:pt x="1092" y="1823"/>
                      </a:cubicBezTo>
                      <a:cubicBezTo>
                        <a:pt x="1104" y="1771"/>
                        <a:pt x="1104" y="1771"/>
                        <a:pt x="1104" y="1771"/>
                      </a:cubicBezTo>
                      <a:cubicBezTo>
                        <a:pt x="1092" y="1743"/>
                        <a:pt x="1092" y="1743"/>
                        <a:pt x="1092" y="1743"/>
                      </a:cubicBezTo>
                      <a:cubicBezTo>
                        <a:pt x="1104" y="1719"/>
                        <a:pt x="1104" y="1719"/>
                        <a:pt x="1104" y="1719"/>
                      </a:cubicBezTo>
                      <a:cubicBezTo>
                        <a:pt x="1104" y="1719"/>
                        <a:pt x="1152" y="1723"/>
                        <a:pt x="1152" y="1691"/>
                      </a:cubicBezTo>
                      <a:cubicBezTo>
                        <a:pt x="1152" y="1688"/>
                        <a:pt x="1152" y="1684"/>
                        <a:pt x="1153" y="1679"/>
                      </a:cubicBezTo>
                      <a:cubicBezTo>
                        <a:pt x="1149" y="1684"/>
                        <a:pt x="1142" y="1687"/>
                        <a:pt x="1128" y="1687"/>
                      </a:cubicBezTo>
                      <a:close/>
                      <a:moveTo>
                        <a:pt x="174" y="778"/>
                      </a:moveTo>
                      <a:cubicBezTo>
                        <a:pt x="205" y="781"/>
                        <a:pt x="205" y="781"/>
                        <a:pt x="205" y="781"/>
                      </a:cubicBezTo>
                      <a:cubicBezTo>
                        <a:pt x="191" y="736"/>
                        <a:pt x="174" y="778"/>
                        <a:pt x="174" y="778"/>
                      </a:cubicBezTo>
                      <a:close/>
                      <a:moveTo>
                        <a:pt x="291" y="733"/>
                      </a:moveTo>
                      <a:cubicBezTo>
                        <a:pt x="291" y="725"/>
                        <a:pt x="283" y="713"/>
                        <a:pt x="283" y="713"/>
                      </a:cubicBezTo>
                      <a:cubicBezTo>
                        <a:pt x="283" y="713"/>
                        <a:pt x="260" y="722"/>
                        <a:pt x="265" y="741"/>
                      </a:cubicBezTo>
                      <a:cubicBezTo>
                        <a:pt x="265" y="741"/>
                        <a:pt x="291" y="741"/>
                        <a:pt x="291" y="733"/>
                      </a:cubicBezTo>
                      <a:close/>
                      <a:moveTo>
                        <a:pt x="418" y="34"/>
                      </a:moveTo>
                      <a:cubicBezTo>
                        <a:pt x="409" y="17"/>
                        <a:pt x="388" y="0"/>
                        <a:pt x="388" y="29"/>
                      </a:cubicBezTo>
                      <a:cubicBezTo>
                        <a:pt x="388" y="29"/>
                        <a:pt x="428" y="51"/>
                        <a:pt x="418" y="34"/>
                      </a:cubicBezTo>
                      <a:close/>
                      <a:moveTo>
                        <a:pt x="216" y="58"/>
                      </a:moveTo>
                      <a:cubicBezTo>
                        <a:pt x="221" y="47"/>
                        <a:pt x="213" y="36"/>
                        <a:pt x="200" y="37"/>
                      </a:cubicBezTo>
                      <a:cubicBezTo>
                        <a:pt x="182" y="40"/>
                        <a:pt x="211" y="69"/>
                        <a:pt x="216" y="58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960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142" y="1868"/>
                  <a:ext cx="607" cy="686"/>
                </a:xfrm>
                <a:custGeom>
                  <a:avLst/>
                  <a:gdLst/>
                  <a:ahLst/>
                  <a:cxnLst>
                    <a:cxn ang="0">
                      <a:pos x="192" y="1141"/>
                    </a:cxn>
                    <a:cxn ang="0">
                      <a:pos x="248" y="1129"/>
                    </a:cxn>
                    <a:cxn ang="0">
                      <a:pos x="292" y="1141"/>
                    </a:cxn>
                    <a:cxn ang="0">
                      <a:pos x="416" y="1185"/>
                    </a:cxn>
                    <a:cxn ang="0">
                      <a:pos x="476" y="1265"/>
                    </a:cxn>
                    <a:cxn ang="0">
                      <a:pos x="512" y="1277"/>
                    </a:cxn>
                    <a:cxn ang="0">
                      <a:pos x="577" y="1237"/>
                    </a:cxn>
                    <a:cxn ang="0">
                      <a:pos x="577" y="1204"/>
                    </a:cxn>
                    <a:cxn ang="0">
                      <a:pos x="646" y="1108"/>
                    </a:cxn>
                    <a:cxn ang="0">
                      <a:pos x="689" y="1029"/>
                    </a:cxn>
                    <a:cxn ang="0">
                      <a:pos x="684" y="991"/>
                    </a:cxn>
                    <a:cxn ang="0">
                      <a:pos x="715" y="895"/>
                    </a:cxn>
                    <a:cxn ang="0">
                      <a:pos x="712" y="761"/>
                    </a:cxn>
                    <a:cxn ang="0">
                      <a:pos x="664" y="697"/>
                    </a:cxn>
                    <a:cxn ang="0">
                      <a:pos x="728" y="657"/>
                    </a:cxn>
                    <a:cxn ang="0">
                      <a:pos x="796" y="617"/>
                    </a:cxn>
                    <a:cxn ang="0">
                      <a:pos x="856" y="613"/>
                    </a:cxn>
                    <a:cxn ang="0">
                      <a:pos x="940" y="641"/>
                    </a:cxn>
                    <a:cxn ang="0">
                      <a:pos x="968" y="605"/>
                    </a:cxn>
                    <a:cxn ang="0">
                      <a:pos x="1000" y="557"/>
                    </a:cxn>
                    <a:cxn ang="0">
                      <a:pos x="1016" y="561"/>
                    </a:cxn>
                    <a:cxn ang="0">
                      <a:pos x="1092" y="537"/>
                    </a:cxn>
                    <a:cxn ang="0">
                      <a:pos x="1104" y="505"/>
                    </a:cxn>
                    <a:cxn ang="0">
                      <a:pos x="1052" y="469"/>
                    </a:cxn>
                    <a:cxn ang="0">
                      <a:pos x="1112" y="405"/>
                    </a:cxn>
                    <a:cxn ang="0">
                      <a:pos x="1118" y="371"/>
                    </a:cxn>
                    <a:cxn ang="0">
                      <a:pos x="1087" y="329"/>
                    </a:cxn>
                    <a:cxn ang="0">
                      <a:pos x="1075" y="308"/>
                    </a:cxn>
                    <a:cxn ang="0">
                      <a:pos x="997" y="321"/>
                    </a:cxn>
                    <a:cxn ang="0">
                      <a:pos x="976" y="288"/>
                    </a:cxn>
                    <a:cxn ang="0">
                      <a:pos x="890" y="253"/>
                    </a:cxn>
                    <a:cxn ang="0">
                      <a:pos x="851" y="302"/>
                    </a:cxn>
                    <a:cxn ang="0">
                      <a:pos x="846" y="341"/>
                    </a:cxn>
                    <a:cxn ang="0">
                      <a:pos x="831" y="403"/>
                    </a:cxn>
                    <a:cxn ang="0">
                      <a:pos x="797" y="446"/>
                    </a:cxn>
                    <a:cxn ang="0">
                      <a:pos x="765" y="400"/>
                    </a:cxn>
                    <a:cxn ang="0">
                      <a:pos x="698" y="444"/>
                    </a:cxn>
                    <a:cxn ang="0">
                      <a:pos x="667" y="477"/>
                    </a:cxn>
                    <a:cxn ang="0">
                      <a:pos x="637" y="427"/>
                    </a:cxn>
                    <a:cxn ang="0">
                      <a:pos x="632" y="389"/>
                    </a:cxn>
                    <a:cxn ang="0">
                      <a:pos x="632" y="335"/>
                    </a:cxn>
                    <a:cxn ang="0">
                      <a:pos x="598" y="262"/>
                    </a:cxn>
                    <a:cxn ang="0">
                      <a:pos x="576" y="217"/>
                    </a:cxn>
                    <a:cxn ang="0">
                      <a:pos x="543" y="160"/>
                    </a:cxn>
                    <a:cxn ang="0">
                      <a:pos x="514" y="72"/>
                    </a:cxn>
                    <a:cxn ang="0">
                      <a:pos x="469" y="52"/>
                    </a:cxn>
                    <a:cxn ang="0">
                      <a:pos x="464" y="0"/>
                    </a:cxn>
                    <a:cxn ang="0">
                      <a:pos x="460" y="21"/>
                    </a:cxn>
                    <a:cxn ang="0">
                      <a:pos x="400" y="73"/>
                    </a:cxn>
                    <a:cxn ang="0">
                      <a:pos x="400" y="153"/>
                    </a:cxn>
                    <a:cxn ang="0">
                      <a:pos x="432" y="245"/>
                    </a:cxn>
                    <a:cxn ang="0">
                      <a:pos x="396" y="409"/>
                    </a:cxn>
                    <a:cxn ang="0">
                      <a:pos x="416" y="485"/>
                    </a:cxn>
                    <a:cxn ang="0">
                      <a:pos x="416" y="585"/>
                    </a:cxn>
                    <a:cxn ang="0">
                      <a:pos x="308" y="529"/>
                    </a:cxn>
                    <a:cxn ang="0">
                      <a:pos x="252" y="681"/>
                    </a:cxn>
                    <a:cxn ang="0">
                      <a:pos x="176" y="665"/>
                    </a:cxn>
                    <a:cxn ang="0">
                      <a:pos x="104" y="701"/>
                    </a:cxn>
                    <a:cxn ang="0">
                      <a:pos x="96" y="861"/>
                    </a:cxn>
                    <a:cxn ang="0">
                      <a:pos x="68" y="921"/>
                    </a:cxn>
                    <a:cxn ang="0">
                      <a:pos x="56" y="1025"/>
                    </a:cxn>
                    <a:cxn ang="0">
                      <a:pos x="0" y="1037"/>
                    </a:cxn>
                    <a:cxn ang="0">
                      <a:pos x="92" y="1105"/>
                    </a:cxn>
                  </a:cxnLst>
                  <a:rect l="0" t="0" r="r" b="b"/>
                  <a:pathLst>
                    <a:path w="1128" h="1277">
                      <a:moveTo>
                        <a:pt x="144" y="1141"/>
                      </a:moveTo>
                      <a:cubicBezTo>
                        <a:pt x="192" y="1141"/>
                        <a:pt x="192" y="1141"/>
                        <a:pt x="192" y="1141"/>
                      </a:cubicBezTo>
                      <a:cubicBezTo>
                        <a:pt x="216" y="1161"/>
                        <a:pt x="216" y="1161"/>
                        <a:pt x="216" y="1161"/>
                      </a:cubicBezTo>
                      <a:cubicBezTo>
                        <a:pt x="248" y="1129"/>
                        <a:pt x="248" y="1129"/>
                        <a:pt x="248" y="1129"/>
                      </a:cubicBezTo>
                      <a:cubicBezTo>
                        <a:pt x="264" y="1105"/>
                        <a:pt x="264" y="1105"/>
                        <a:pt x="264" y="1105"/>
                      </a:cubicBezTo>
                      <a:cubicBezTo>
                        <a:pt x="292" y="1141"/>
                        <a:pt x="292" y="1141"/>
                        <a:pt x="292" y="1141"/>
                      </a:cubicBezTo>
                      <a:cubicBezTo>
                        <a:pt x="384" y="1205"/>
                        <a:pt x="384" y="1205"/>
                        <a:pt x="384" y="1205"/>
                      </a:cubicBezTo>
                      <a:cubicBezTo>
                        <a:pt x="416" y="1185"/>
                        <a:pt x="416" y="1185"/>
                        <a:pt x="416" y="1185"/>
                      </a:cubicBezTo>
                      <a:cubicBezTo>
                        <a:pt x="468" y="1229"/>
                        <a:pt x="468" y="1229"/>
                        <a:pt x="468" y="1229"/>
                      </a:cubicBezTo>
                      <a:cubicBezTo>
                        <a:pt x="468" y="1229"/>
                        <a:pt x="452" y="1261"/>
                        <a:pt x="476" y="1265"/>
                      </a:cubicBezTo>
                      <a:cubicBezTo>
                        <a:pt x="500" y="1269"/>
                        <a:pt x="512" y="1261"/>
                        <a:pt x="512" y="1261"/>
                      </a:cubicBezTo>
                      <a:cubicBezTo>
                        <a:pt x="512" y="1277"/>
                        <a:pt x="512" y="1277"/>
                        <a:pt x="512" y="1277"/>
                      </a:cubicBezTo>
                      <a:cubicBezTo>
                        <a:pt x="556" y="1269"/>
                        <a:pt x="556" y="1269"/>
                        <a:pt x="556" y="1269"/>
                      </a:cubicBezTo>
                      <a:cubicBezTo>
                        <a:pt x="556" y="1269"/>
                        <a:pt x="567" y="1255"/>
                        <a:pt x="577" y="1237"/>
                      </a:cubicBezTo>
                      <a:cubicBezTo>
                        <a:pt x="550" y="1244"/>
                        <a:pt x="516" y="1242"/>
                        <a:pt x="516" y="1242"/>
                      </a:cubicBezTo>
                      <a:cubicBezTo>
                        <a:pt x="508" y="1239"/>
                        <a:pt x="560" y="1214"/>
                        <a:pt x="577" y="1204"/>
                      </a:cubicBezTo>
                      <a:cubicBezTo>
                        <a:pt x="593" y="1194"/>
                        <a:pt x="604" y="1148"/>
                        <a:pt x="606" y="1139"/>
                      </a:cubicBezTo>
                      <a:cubicBezTo>
                        <a:pt x="607" y="1130"/>
                        <a:pt x="635" y="1118"/>
                        <a:pt x="646" y="1108"/>
                      </a:cubicBezTo>
                      <a:cubicBezTo>
                        <a:pt x="657" y="1098"/>
                        <a:pt x="647" y="1070"/>
                        <a:pt x="656" y="1070"/>
                      </a:cubicBezTo>
                      <a:cubicBezTo>
                        <a:pt x="665" y="1070"/>
                        <a:pt x="689" y="1029"/>
                        <a:pt x="689" y="1029"/>
                      </a:cubicBezTo>
                      <a:cubicBezTo>
                        <a:pt x="660" y="1055"/>
                        <a:pt x="660" y="1055"/>
                        <a:pt x="660" y="1055"/>
                      </a:cubicBezTo>
                      <a:cubicBezTo>
                        <a:pt x="660" y="1055"/>
                        <a:pt x="680" y="1003"/>
                        <a:pt x="684" y="991"/>
                      </a:cubicBezTo>
                      <a:cubicBezTo>
                        <a:pt x="688" y="980"/>
                        <a:pt x="703" y="974"/>
                        <a:pt x="703" y="974"/>
                      </a:cubicBezTo>
                      <a:cubicBezTo>
                        <a:pt x="703" y="974"/>
                        <a:pt x="708" y="933"/>
                        <a:pt x="715" y="895"/>
                      </a:cubicBezTo>
                      <a:cubicBezTo>
                        <a:pt x="711" y="886"/>
                        <a:pt x="692" y="842"/>
                        <a:pt x="692" y="813"/>
                      </a:cubicBezTo>
                      <a:cubicBezTo>
                        <a:pt x="692" y="781"/>
                        <a:pt x="712" y="761"/>
                        <a:pt x="712" y="761"/>
                      </a:cubicBezTo>
                      <a:cubicBezTo>
                        <a:pt x="664" y="741"/>
                        <a:pt x="664" y="741"/>
                        <a:pt x="664" y="741"/>
                      </a:cubicBezTo>
                      <a:cubicBezTo>
                        <a:pt x="664" y="741"/>
                        <a:pt x="640" y="701"/>
                        <a:pt x="664" y="697"/>
                      </a:cubicBezTo>
                      <a:cubicBezTo>
                        <a:pt x="688" y="693"/>
                        <a:pt x="728" y="685"/>
                        <a:pt x="728" y="685"/>
                      </a:cubicBezTo>
                      <a:cubicBezTo>
                        <a:pt x="728" y="657"/>
                        <a:pt x="728" y="657"/>
                        <a:pt x="728" y="657"/>
                      </a:cubicBezTo>
                      <a:cubicBezTo>
                        <a:pt x="728" y="657"/>
                        <a:pt x="764" y="689"/>
                        <a:pt x="780" y="669"/>
                      </a:cubicBezTo>
                      <a:cubicBezTo>
                        <a:pt x="796" y="649"/>
                        <a:pt x="796" y="617"/>
                        <a:pt x="796" y="617"/>
                      </a:cubicBezTo>
                      <a:cubicBezTo>
                        <a:pt x="796" y="617"/>
                        <a:pt x="796" y="629"/>
                        <a:pt x="824" y="629"/>
                      </a:cubicBezTo>
                      <a:cubicBezTo>
                        <a:pt x="852" y="629"/>
                        <a:pt x="856" y="613"/>
                        <a:pt x="856" y="613"/>
                      </a:cubicBezTo>
                      <a:cubicBezTo>
                        <a:pt x="856" y="613"/>
                        <a:pt x="852" y="641"/>
                        <a:pt x="876" y="637"/>
                      </a:cubicBezTo>
                      <a:cubicBezTo>
                        <a:pt x="900" y="633"/>
                        <a:pt x="940" y="641"/>
                        <a:pt x="940" y="641"/>
                      </a:cubicBezTo>
                      <a:cubicBezTo>
                        <a:pt x="944" y="613"/>
                        <a:pt x="944" y="613"/>
                        <a:pt x="944" y="613"/>
                      </a:cubicBezTo>
                      <a:cubicBezTo>
                        <a:pt x="968" y="605"/>
                        <a:pt x="968" y="605"/>
                        <a:pt x="968" y="605"/>
                      </a:cubicBezTo>
                      <a:cubicBezTo>
                        <a:pt x="976" y="565"/>
                        <a:pt x="976" y="565"/>
                        <a:pt x="976" y="565"/>
                      </a:cubicBezTo>
                      <a:cubicBezTo>
                        <a:pt x="976" y="565"/>
                        <a:pt x="1000" y="573"/>
                        <a:pt x="1000" y="557"/>
                      </a:cubicBezTo>
                      <a:cubicBezTo>
                        <a:pt x="1000" y="541"/>
                        <a:pt x="1024" y="533"/>
                        <a:pt x="1024" y="533"/>
                      </a:cubicBezTo>
                      <a:cubicBezTo>
                        <a:pt x="1016" y="561"/>
                        <a:pt x="1016" y="561"/>
                        <a:pt x="1016" y="561"/>
                      </a:cubicBezTo>
                      <a:cubicBezTo>
                        <a:pt x="1076" y="565"/>
                        <a:pt x="1076" y="565"/>
                        <a:pt x="1076" y="565"/>
                      </a:cubicBezTo>
                      <a:cubicBezTo>
                        <a:pt x="1092" y="537"/>
                        <a:pt x="1092" y="537"/>
                        <a:pt x="1092" y="537"/>
                      </a:cubicBezTo>
                      <a:cubicBezTo>
                        <a:pt x="1116" y="537"/>
                        <a:pt x="1116" y="537"/>
                        <a:pt x="1116" y="537"/>
                      </a:cubicBezTo>
                      <a:cubicBezTo>
                        <a:pt x="1104" y="505"/>
                        <a:pt x="1104" y="505"/>
                        <a:pt x="1104" y="505"/>
                      </a:cubicBezTo>
                      <a:cubicBezTo>
                        <a:pt x="1084" y="505"/>
                        <a:pt x="1084" y="505"/>
                        <a:pt x="1084" y="505"/>
                      </a:cubicBezTo>
                      <a:cubicBezTo>
                        <a:pt x="1052" y="469"/>
                        <a:pt x="1052" y="469"/>
                        <a:pt x="1052" y="469"/>
                      </a:cubicBezTo>
                      <a:cubicBezTo>
                        <a:pt x="1052" y="469"/>
                        <a:pt x="1040" y="425"/>
                        <a:pt x="1052" y="417"/>
                      </a:cubicBezTo>
                      <a:cubicBezTo>
                        <a:pt x="1064" y="409"/>
                        <a:pt x="1100" y="417"/>
                        <a:pt x="1112" y="405"/>
                      </a:cubicBezTo>
                      <a:cubicBezTo>
                        <a:pt x="1115" y="402"/>
                        <a:pt x="1121" y="394"/>
                        <a:pt x="1128" y="384"/>
                      </a:cubicBezTo>
                      <a:cubicBezTo>
                        <a:pt x="1123" y="376"/>
                        <a:pt x="1118" y="371"/>
                        <a:pt x="1118" y="371"/>
                      </a:cubicBezTo>
                      <a:cubicBezTo>
                        <a:pt x="1101" y="366"/>
                        <a:pt x="1101" y="366"/>
                        <a:pt x="1101" y="366"/>
                      </a:cubicBezTo>
                      <a:cubicBezTo>
                        <a:pt x="1087" y="329"/>
                        <a:pt x="1087" y="329"/>
                        <a:pt x="1087" y="329"/>
                      </a:cubicBezTo>
                      <a:cubicBezTo>
                        <a:pt x="1075" y="327"/>
                        <a:pt x="1075" y="327"/>
                        <a:pt x="1075" y="327"/>
                      </a:cubicBezTo>
                      <a:cubicBezTo>
                        <a:pt x="1075" y="327"/>
                        <a:pt x="1075" y="310"/>
                        <a:pt x="1075" y="308"/>
                      </a:cubicBezTo>
                      <a:cubicBezTo>
                        <a:pt x="1075" y="305"/>
                        <a:pt x="1036" y="289"/>
                        <a:pt x="1036" y="289"/>
                      </a:cubicBezTo>
                      <a:cubicBezTo>
                        <a:pt x="1036" y="289"/>
                        <a:pt x="1002" y="318"/>
                        <a:pt x="997" y="321"/>
                      </a:cubicBezTo>
                      <a:cubicBezTo>
                        <a:pt x="991" y="323"/>
                        <a:pt x="984" y="298"/>
                        <a:pt x="986" y="295"/>
                      </a:cubicBezTo>
                      <a:cubicBezTo>
                        <a:pt x="987" y="293"/>
                        <a:pt x="976" y="288"/>
                        <a:pt x="976" y="288"/>
                      </a:cubicBezTo>
                      <a:cubicBezTo>
                        <a:pt x="974" y="273"/>
                        <a:pt x="974" y="273"/>
                        <a:pt x="974" y="273"/>
                      </a:cubicBezTo>
                      <a:cubicBezTo>
                        <a:pt x="974" y="273"/>
                        <a:pt x="908" y="251"/>
                        <a:pt x="890" y="253"/>
                      </a:cubicBezTo>
                      <a:cubicBezTo>
                        <a:pt x="871" y="255"/>
                        <a:pt x="862" y="292"/>
                        <a:pt x="862" y="295"/>
                      </a:cubicBezTo>
                      <a:cubicBezTo>
                        <a:pt x="861" y="298"/>
                        <a:pt x="858" y="296"/>
                        <a:pt x="851" y="302"/>
                      </a:cubicBezTo>
                      <a:cubicBezTo>
                        <a:pt x="844" y="308"/>
                        <a:pt x="855" y="317"/>
                        <a:pt x="855" y="320"/>
                      </a:cubicBezTo>
                      <a:cubicBezTo>
                        <a:pt x="856" y="323"/>
                        <a:pt x="847" y="336"/>
                        <a:pt x="846" y="341"/>
                      </a:cubicBezTo>
                      <a:cubicBezTo>
                        <a:pt x="845" y="347"/>
                        <a:pt x="832" y="361"/>
                        <a:pt x="823" y="371"/>
                      </a:cubicBezTo>
                      <a:cubicBezTo>
                        <a:pt x="814" y="381"/>
                        <a:pt x="830" y="401"/>
                        <a:pt x="831" y="403"/>
                      </a:cubicBezTo>
                      <a:cubicBezTo>
                        <a:pt x="832" y="405"/>
                        <a:pt x="824" y="412"/>
                        <a:pt x="808" y="419"/>
                      </a:cubicBezTo>
                      <a:cubicBezTo>
                        <a:pt x="792" y="426"/>
                        <a:pt x="799" y="443"/>
                        <a:pt x="797" y="446"/>
                      </a:cubicBezTo>
                      <a:cubicBezTo>
                        <a:pt x="796" y="449"/>
                        <a:pt x="783" y="414"/>
                        <a:pt x="783" y="414"/>
                      </a:cubicBezTo>
                      <a:cubicBezTo>
                        <a:pt x="783" y="414"/>
                        <a:pt x="769" y="399"/>
                        <a:pt x="765" y="400"/>
                      </a:cubicBezTo>
                      <a:cubicBezTo>
                        <a:pt x="761" y="401"/>
                        <a:pt x="756" y="415"/>
                        <a:pt x="752" y="428"/>
                      </a:cubicBezTo>
                      <a:cubicBezTo>
                        <a:pt x="748" y="441"/>
                        <a:pt x="705" y="443"/>
                        <a:pt x="698" y="444"/>
                      </a:cubicBezTo>
                      <a:cubicBezTo>
                        <a:pt x="690" y="445"/>
                        <a:pt x="697" y="462"/>
                        <a:pt x="697" y="462"/>
                      </a:cubicBezTo>
                      <a:cubicBezTo>
                        <a:pt x="697" y="462"/>
                        <a:pt x="677" y="477"/>
                        <a:pt x="667" y="477"/>
                      </a:cubicBezTo>
                      <a:cubicBezTo>
                        <a:pt x="656" y="477"/>
                        <a:pt x="633" y="458"/>
                        <a:pt x="625" y="450"/>
                      </a:cubicBezTo>
                      <a:cubicBezTo>
                        <a:pt x="617" y="441"/>
                        <a:pt x="634" y="427"/>
                        <a:pt x="637" y="427"/>
                      </a:cubicBezTo>
                      <a:cubicBezTo>
                        <a:pt x="639" y="427"/>
                        <a:pt x="625" y="412"/>
                        <a:pt x="625" y="412"/>
                      </a:cubicBezTo>
                      <a:cubicBezTo>
                        <a:pt x="625" y="412"/>
                        <a:pt x="631" y="394"/>
                        <a:pt x="632" y="389"/>
                      </a:cubicBezTo>
                      <a:cubicBezTo>
                        <a:pt x="634" y="384"/>
                        <a:pt x="623" y="369"/>
                        <a:pt x="623" y="367"/>
                      </a:cubicBezTo>
                      <a:cubicBezTo>
                        <a:pt x="623" y="365"/>
                        <a:pt x="624" y="356"/>
                        <a:pt x="632" y="335"/>
                      </a:cubicBezTo>
                      <a:cubicBezTo>
                        <a:pt x="639" y="313"/>
                        <a:pt x="637" y="275"/>
                        <a:pt x="637" y="275"/>
                      </a:cubicBezTo>
                      <a:cubicBezTo>
                        <a:pt x="598" y="262"/>
                        <a:pt x="598" y="262"/>
                        <a:pt x="598" y="262"/>
                      </a:cubicBezTo>
                      <a:cubicBezTo>
                        <a:pt x="598" y="262"/>
                        <a:pt x="599" y="254"/>
                        <a:pt x="599" y="250"/>
                      </a:cubicBezTo>
                      <a:cubicBezTo>
                        <a:pt x="600" y="247"/>
                        <a:pt x="578" y="227"/>
                        <a:pt x="576" y="217"/>
                      </a:cubicBezTo>
                      <a:cubicBezTo>
                        <a:pt x="574" y="206"/>
                        <a:pt x="592" y="185"/>
                        <a:pt x="583" y="172"/>
                      </a:cubicBezTo>
                      <a:cubicBezTo>
                        <a:pt x="573" y="159"/>
                        <a:pt x="556" y="171"/>
                        <a:pt x="543" y="160"/>
                      </a:cubicBezTo>
                      <a:cubicBezTo>
                        <a:pt x="531" y="148"/>
                        <a:pt x="553" y="133"/>
                        <a:pt x="553" y="133"/>
                      </a:cubicBezTo>
                      <a:cubicBezTo>
                        <a:pt x="553" y="133"/>
                        <a:pt x="525" y="83"/>
                        <a:pt x="514" y="72"/>
                      </a:cubicBezTo>
                      <a:cubicBezTo>
                        <a:pt x="502" y="62"/>
                        <a:pt x="470" y="80"/>
                        <a:pt x="470" y="80"/>
                      </a:cubicBezTo>
                      <a:cubicBezTo>
                        <a:pt x="470" y="80"/>
                        <a:pt x="470" y="62"/>
                        <a:pt x="469" y="52"/>
                      </a:cubicBezTo>
                      <a:cubicBezTo>
                        <a:pt x="469" y="42"/>
                        <a:pt x="488" y="40"/>
                        <a:pt x="488" y="40"/>
                      </a:cubicBezTo>
                      <a:cubicBezTo>
                        <a:pt x="464" y="0"/>
                        <a:pt x="464" y="0"/>
                        <a:pt x="464" y="0"/>
                      </a:cubicBezTo>
                      <a:cubicBezTo>
                        <a:pt x="464" y="0"/>
                        <a:pt x="464" y="5"/>
                        <a:pt x="461" y="9"/>
                      </a:cubicBezTo>
                      <a:cubicBezTo>
                        <a:pt x="460" y="14"/>
                        <a:pt x="460" y="18"/>
                        <a:pt x="460" y="21"/>
                      </a:cubicBezTo>
                      <a:cubicBezTo>
                        <a:pt x="460" y="53"/>
                        <a:pt x="412" y="49"/>
                        <a:pt x="412" y="49"/>
                      </a:cubicBezTo>
                      <a:cubicBezTo>
                        <a:pt x="400" y="73"/>
                        <a:pt x="400" y="73"/>
                        <a:pt x="400" y="73"/>
                      </a:cubicBezTo>
                      <a:cubicBezTo>
                        <a:pt x="412" y="101"/>
                        <a:pt x="412" y="101"/>
                        <a:pt x="412" y="101"/>
                      </a:cubicBezTo>
                      <a:cubicBezTo>
                        <a:pt x="400" y="153"/>
                        <a:pt x="400" y="153"/>
                        <a:pt x="400" y="153"/>
                      </a:cubicBezTo>
                      <a:cubicBezTo>
                        <a:pt x="432" y="177"/>
                        <a:pt x="432" y="177"/>
                        <a:pt x="432" y="177"/>
                      </a:cubicBezTo>
                      <a:cubicBezTo>
                        <a:pt x="432" y="177"/>
                        <a:pt x="432" y="217"/>
                        <a:pt x="432" y="245"/>
                      </a:cubicBezTo>
                      <a:cubicBezTo>
                        <a:pt x="432" y="273"/>
                        <a:pt x="396" y="285"/>
                        <a:pt x="380" y="325"/>
                      </a:cubicBezTo>
                      <a:cubicBezTo>
                        <a:pt x="364" y="365"/>
                        <a:pt x="392" y="389"/>
                        <a:pt x="396" y="409"/>
                      </a:cubicBezTo>
                      <a:cubicBezTo>
                        <a:pt x="400" y="429"/>
                        <a:pt x="416" y="417"/>
                        <a:pt x="424" y="429"/>
                      </a:cubicBezTo>
                      <a:cubicBezTo>
                        <a:pt x="432" y="441"/>
                        <a:pt x="420" y="457"/>
                        <a:pt x="416" y="485"/>
                      </a:cubicBezTo>
                      <a:cubicBezTo>
                        <a:pt x="412" y="513"/>
                        <a:pt x="436" y="525"/>
                        <a:pt x="432" y="537"/>
                      </a:cubicBezTo>
                      <a:cubicBezTo>
                        <a:pt x="428" y="549"/>
                        <a:pt x="432" y="557"/>
                        <a:pt x="416" y="585"/>
                      </a:cubicBezTo>
                      <a:cubicBezTo>
                        <a:pt x="400" y="613"/>
                        <a:pt x="336" y="517"/>
                        <a:pt x="336" y="517"/>
                      </a:cubicBezTo>
                      <a:cubicBezTo>
                        <a:pt x="308" y="529"/>
                        <a:pt x="308" y="529"/>
                        <a:pt x="308" y="529"/>
                      </a:cubicBezTo>
                      <a:cubicBezTo>
                        <a:pt x="308" y="529"/>
                        <a:pt x="308" y="573"/>
                        <a:pt x="308" y="601"/>
                      </a:cubicBezTo>
                      <a:cubicBezTo>
                        <a:pt x="308" y="629"/>
                        <a:pt x="260" y="649"/>
                        <a:pt x="252" y="681"/>
                      </a:cubicBezTo>
                      <a:cubicBezTo>
                        <a:pt x="244" y="713"/>
                        <a:pt x="248" y="721"/>
                        <a:pt x="248" y="721"/>
                      </a:cubicBezTo>
                      <a:cubicBezTo>
                        <a:pt x="176" y="665"/>
                        <a:pt x="176" y="665"/>
                        <a:pt x="176" y="665"/>
                      </a:cubicBezTo>
                      <a:cubicBezTo>
                        <a:pt x="168" y="697"/>
                        <a:pt x="168" y="697"/>
                        <a:pt x="168" y="697"/>
                      </a:cubicBezTo>
                      <a:cubicBezTo>
                        <a:pt x="104" y="701"/>
                        <a:pt x="104" y="701"/>
                        <a:pt x="104" y="701"/>
                      </a:cubicBezTo>
                      <a:cubicBezTo>
                        <a:pt x="68" y="761"/>
                        <a:pt x="68" y="761"/>
                        <a:pt x="68" y="761"/>
                      </a:cubicBezTo>
                      <a:cubicBezTo>
                        <a:pt x="68" y="761"/>
                        <a:pt x="100" y="821"/>
                        <a:pt x="96" y="861"/>
                      </a:cubicBezTo>
                      <a:cubicBezTo>
                        <a:pt x="92" y="901"/>
                        <a:pt x="72" y="881"/>
                        <a:pt x="72" y="881"/>
                      </a:cubicBezTo>
                      <a:cubicBezTo>
                        <a:pt x="68" y="921"/>
                        <a:pt x="68" y="921"/>
                        <a:pt x="68" y="921"/>
                      </a:cubicBezTo>
                      <a:cubicBezTo>
                        <a:pt x="68" y="961"/>
                        <a:pt x="68" y="961"/>
                        <a:pt x="68" y="961"/>
                      </a:cubicBezTo>
                      <a:cubicBezTo>
                        <a:pt x="56" y="1025"/>
                        <a:pt x="56" y="1025"/>
                        <a:pt x="56" y="1025"/>
                      </a:cubicBezTo>
                      <a:cubicBezTo>
                        <a:pt x="24" y="1025"/>
                        <a:pt x="24" y="1025"/>
                        <a:pt x="24" y="1025"/>
                      </a:cubicBezTo>
                      <a:cubicBezTo>
                        <a:pt x="0" y="1037"/>
                        <a:pt x="0" y="1037"/>
                        <a:pt x="0" y="1037"/>
                      </a:cubicBezTo>
                      <a:cubicBezTo>
                        <a:pt x="51" y="1101"/>
                        <a:pt x="51" y="1101"/>
                        <a:pt x="51" y="1101"/>
                      </a:cubicBezTo>
                      <a:cubicBezTo>
                        <a:pt x="92" y="1105"/>
                        <a:pt x="92" y="1105"/>
                        <a:pt x="92" y="1105"/>
                      </a:cubicBezTo>
                      <a:lnTo>
                        <a:pt x="144" y="1141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961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557" y="2074"/>
                  <a:ext cx="375" cy="541"/>
                </a:xfrm>
                <a:custGeom>
                  <a:avLst/>
                  <a:gdLst/>
                  <a:ahLst/>
                  <a:cxnLst>
                    <a:cxn ang="0">
                      <a:pos x="58" y="1006"/>
                    </a:cxn>
                    <a:cxn ang="0">
                      <a:pos x="149" y="1004"/>
                    </a:cxn>
                    <a:cxn ang="0">
                      <a:pos x="301" y="921"/>
                    </a:cxn>
                    <a:cxn ang="0">
                      <a:pos x="367" y="846"/>
                    </a:cxn>
                    <a:cxn ang="0">
                      <a:pos x="415" y="807"/>
                    </a:cxn>
                    <a:cxn ang="0">
                      <a:pos x="518" y="796"/>
                    </a:cxn>
                    <a:cxn ang="0">
                      <a:pos x="624" y="806"/>
                    </a:cxn>
                    <a:cxn ang="0">
                      <a:pos x="684" y="716"/>
                    </a:cxn>
                    <a:cxn ang="0">
                      <a:pos x="664" y="567"/>
                    </a:cxn>
                    <a:cxn ang="0">
                      <a:pos x="661" y="494"/>
                    </a:cxn>
                    <a:cxn ang="0">
                      <a:pos x="620" y="472"/>
                    </a:cxn>
                    <a:cxn ang="0">
                      <a:pos x="696" y="363"/>
                    </a:cxn>
                    <a:cxn ang="0">
                      <a:pos x="646" y="305"/>
                    </a:cxn>
                    <a:cxn ang="0">
                      <a:pos x="651" y="269"/>
                    </a:cxn>
                    <a:cxn ang="0">
                      <a:pos x="621" y="231"/>
                    </a:cxn>
                    <a:cxn ang="0">
                      <a:pos x="568" y="193"/>
                    </a:cxn>
                    <a:cxn ang="0">
                      <a:pos x="501" y="190"/>
                    </a:cxn>
                    <a:cxn ang="0">
                      <a:pos x="499" y="149"/>
                    </a:cxn>
                    <a:cxn ang="0">
                      <a:pos x="425" y="105"/>
                    </a:cxn>
                    <a:cxn ang="0">
                      <a:pos x="383" y="68"/>
                    </a:cxn>
                    <a:cxn ang="0">
                      <a:pos x="356" y="0"/>
                    </a:cxn>
                    <a:cxn ang="0">
                      <a:pos x="280" y="33"/>
                    </a:cxn>
                    <a:cxn ang="0">
                      <a:pos x="312" y="121"/>
                    </a:cxn>
                    <a:cxn ang="0">
                      <a:pos x="344" y="153"/>
                    </a:cxn>
                    <a:cxn ang="0">
                      <a:pos x="304" y="181"/>
                    </a:cxn>
                    <a:cxn ang="0">
                      <a:pos x="232" y="193"/>
                    </a:cxn>
                    <a:cxn ang="0">
                      <a:pos x="252" y="225"/>
                    </a:cxn>
                    <a:cxn ang="0">
                      <a:pos x="376" y="361"/>
                    </a:cxn>
                    <a:cxn ang="0">
                      <a:pos x="252" y="533"/>
                    </a:cxn>
                    <a:cxn ang="0">
                      <a:pos x="208" y="669"/>
                    </a:cxn>
                    <a:cxn ang="0">
                      <a:pos x="156" y="721"/>
                    </a:cxn>
                    <a:cxn ang="0">
                      <a:pos x="108" y="777"/>
                    </a:cxn>
                    <a:cxn ang="0">
                      <a:pos x="12" y="801"/>
                    </a:cxn>
                    <a:cxn ang="0">
                      <a:pos x="0" y="885"/>
                    </a:cxn>
                    <a:cxn ang="0">
                      <a:pos x="3" y="968"/>
                    </a:cxn>
                  </a:cxnLst>
                  <a:rect l="0" t="0" r="r" b="b"/>
                  <a:pathLst>
                    <a:path w="696" h="1006">
                      <a:moveTo>
                        <a:pt x="23" y="973"/>
                      </a:moveTo>
                      <a:cubicBezTo>
                        <a:pt x="30" y="983"/>
                        <a:pt x="58" y="1006"/>
                        <a:pt x="58" y="1006"/>
                      </a:cubicBezTo>
                      <a:cubicBezTo>
                        <a:pt x="106" y="999"/>
                        <a:pt x="106" y="999"/>
                        <a:pt x="106" y="999"/>
                      </a:cubicBezTo>
                      <a:cubicBezTo>
                        <a:pt x="106" y="999"/>
                        <a:pt x="122" y="1002"/>
                        <a:pt x="149" y="1004"/>
                      </a:cubicBezTo>
                      <a:cubicBezTo>
                        <a:pt x="176" y="1005"/>
                        <a:pt x="196" y="991"/>
                        <a:pt x="208" y="991"/>
                      </a:cubicBezTo>
                      <a:cubicBezTo>
                        <a:pt x="219" y="991"/>
                        <a:pt x="301" y="921"/>
                        <a:pt x="301" y="921"/>
                      </a:cubicBezTo>
                      <a:cubicBezTo>
                        <a:pt x="301" y="921"/>
                        <a:pt x="328" y="915"/>
                        <a:pt x="338" y="904"/>
                      </a:cubicBezTo>
                      <a:cubicBezTo>
                        <a:pt x="349" y="894"/>
                        <a:pt x="359" y="853"/>
                        <a:pt x="367" y="846"/>
                      </a:cubicBezTo>
                      <a:cubicBezTo>
                        <a:pt x="376" y="838"/>
                        <a:pt x="375" y="825"/>
                        <a:pt x="375" y="825"/>
                      </a:cubicBezTo>
                      <a:cubicBezTo>
                        <a:pt x="375" y="825"/>
                        <a:pt x="409" y="807"/>
                        <a:pt x="415" y="807"/>
                      </a:cubicBezTo>
                      <a:cubicBezTo>
                        <a:pt x="421" y="807"/>
                        <a:pt x="446" y="823"/>
                        <a:pt x="463" y="827"/>
                      </a:cubicBezTo>
                      <a:cubicBezTo>
                        <a:pt x="479" y="831"/>
                        <a:pt x="502" y="803"/>
                        <a:pt x="518" y="796"/>
                      </a:cubicBezTo>
                      <a:cubicBezTo>
                        <a:pt x="533" y="788"/>
                        <a:pt x="543" y="803"/>
                        <a:pt x="554" y="808"/>
                      </a:cubicBezTo>
                      <a:cubicBezTo>
                        <a:pt x="564" y="813"/>
                        <a:pt x="624" y="806"/>
                        <a:pt x="624" y="806"/>
                      </a:cubicBezTo>
                      <a:cubicBezTo>
                        <a:pt x="624" y="806"/>
                        <a:pt x="632" y="776"/>
                        <a:pt x="641" y="763"/>
                      </a:cubicBezTo>
                      <a:cubicBezTo>
                        <a:pt x="649" y="751"/>
                        <a:pt x="680" y="729"/>
                        <a:pt x="684" y="716"/>
                      </a:cubicBezTo>
                      <a:cubicBezTo>
                        <a:pt x="688" y="702"/>
                        <a:pt x="676" y="697"/>
                        <a:pt x="661" y="687"/>
                      </a:cubicBezTo>
                      <a:cubicBezTo>
                        <a:pt x="647" y="678"/>
                        <a:pt x="664" y="567"/>
                        <a:pt x="664" y="567"/>
                      </a:cubicBezTo>
                      <a:cubicBezTo>
                        <a:pt x="664" y="567"/>
                        <a:pt x="682" y="527"/>
                        <a:pt x="682" y="508"/>
                      </a:cubicBezTo>
                      <a:cubicBezTo>
                        <a:pt x="682" y="489"/>
                        <a:pt x="661" y="494"/>
                        <a:pt x="661" y="494"/>
                      </a:cubicBezTo>
                      <a:cubicBezTo>
                        <a:pt x="661" y="494"/>
                        <a:pt x="662" y="477"/>
                        <a:pt x="659" y="469"/>
                      </a:cubicBezTo>
                      <a:cubicBezTo>
                        <a:pt x="657" y="461"/>
                        <a:pt x="620" y="472"/>
                        <a:pt x="620" y="472"/>
                      </a:cubicBezTo>
                      <a:cubicBezTo>
                        <a:pt x="635" y="410"/>
                        <a:pt x="635" y="410"/>
                        <a:pt x="635" y="410"/>
                      </a:cubicBezTo>
                      <a:cubicBezTo>
                        <a:pt x="635" y="410"/>
                        <a:pt x="670" y="383"/>
                        <a:pt x="696" y="363"/>
                      </a:cubicBezTo>
                      <a:cubicBezTo>
                        <a:pt x="679" y="346"/>
                        <a:pt x="655" y="322"/>
                        <a:pt x="653" y="322"/>
                      </a:cubicBezTo>
                      <a:cubicBezTo>
                        <a:pt x="650" y="322"/>
                        <a:pt x="646" y="305"/>
                        <a:pt x="646" y="305"/>
                      </a:cubicBezTo>
                      <a:cubicBezTo>
                        <a:pt x="646" y="305"/>
                        <a:pt x="632" y="291"/>
                        <a:pt x="632" y="289"/>
                      </a:cubicBezTo>
                      <a:cubicBezTo>
                        <a:pt x="632" y="286"/>
                        <a:pt x="650" y="271"/>
                        <a:pt x="651" y="269"/>
                      </a:cubicBezTo>
                      <a:cubicBezTo>
                        <a:pt x="651" y="267"/>
                        <a:pt x="615" y="251"/>
                        <a:pt x="615" y="251"/>
                      </a:cubicBezTo>
                      <a:cubicBezTo>
                        <a:pt x="615" y="251"/>
                        <a:pt x="615" y="248"/>
                        <a:pt x="621" y="231"/>
                      </a:cubicBezTo>
                      <a:cubicBezTo>
                        <a:pt x="627" y="213"/>
                        <a:pt x="590" y="177"/>
                        <a:pt x="590" y="177"/>
                      </a:cubicBezTo>
                      <a:cubicBezTo>
                        <a:pt x="590" y="177"/>
                        <a:pt x="574" y="193"/>
                        <a:pt x="568" y="193"/>
                      </a:cubicBezTo>
                      <a:cubicBezTo>
                        <a:pt x="562" y="193"/>
                        <a:pt x="556" y="171"/>
                        <a:pt x="545" y="157"/>
                      </a:cubicBezTo>
                      <a:cubicBezTo>
                        <a:pt x="534" y="144"/>
                        <a:pt x="501" y="190"/>
                        <a:pt x="501" y="190"/>
                      </a:cubicBezTo>
                      <a:cubicBezTo>
                        <a:pt x="501" y="190"/>
                        <a:pt x="486" y="177"/>
                        <a:pt x="483" y="170"/>
                      </a:cubicBezTo>
                      <a:cubicBezTo>
                        <a:pt x="480" y="163"/>
                        <a:pt x="499" y="149"/>
                        <a:pt x="499" y="149"/>
                      </a:cubicBezTo>
                      <a:cubicBezTo>
                        <a:pt x="499" y="149"/>
                        <a:pt x="449" y="134"/>
                        <a:pt x="441" y="117"/>
                      </a:cubicBezTo>
                      <a:cubicBezTo>
                        <a:pt x="433" y="100"/>
                        <a:pt x="425" y="105"/>
                        <a:pt x="425" y="105"/>
                      </a:cubicBezTo>
                      <a:cubicBezTo>
                        <a:pt x="395" y="61"/>
                        <a:pt x="395" y="61"/>
                        <a:pt x="395" y="61"/>
                      </a:cubicBezTo>
                      <a:cubicBezTo>
                        <a:pt x="395" y="61"/>
                        <a:pt x="385" y="68"/>
                        <a:pt x="383" y="68"/>
                      </a:cubicBezTo>
                      <a:cubicBezTo>
                        <a:pt x="381" y="68"/>
                        <a:pt x="368" y="43"/>
                        <a:pt x="365" y="23"/>
                      </a:cubicBezTo>
                      <a:cubicBezTo>
                        <a:pt x="364" y="14"/>
                        <a:pt x="360" y="6"/>
                        <a:pt x="356" y="0"/>
                      </a:cubicBezTo>
                      <a:cubicBezTo>
                        <a:pt x="349" y="10"/>
                        <a:pt x="343" y="18"/>
                        <a:pt x="340" y="21"/>
                      </a:cubicBezTo>
                      <a:cubicBezTo>
                        <a:pt x="328" y="33"/>
                        <a:pt x="292" y="25"/>
                        <a:pt x="280" y="33"/>
                      </a:cubicBezTo>
                      <a:cubicBezTo>
                        <a:pt x="268" y="41"/>
                        <a:pt x="280" y="85"/>
                        <a:pt x="280" y="85"/>
                      </a:cubicBezTo>
                      <a:cubicBezTo>
                        <a:pt x="312" y="121"/>
                        <a:pt x="312" y="121"/>
                        <a:pt x="312" y="121"/>
                      </a:cubicBezTo>
                      <a:cubicBezTo>
                        <a:pt x="332" y="121"/>
                        <a:pt x="332" y="121"/>
                        <a:pt x="332" y="121"/>
                      </a:cubicBezTo>
                      <a:cubicBezTo>
                        <a:pt x="344" y="153"/>
                        <a:pt x="344" y="153"/>
                        <a:pt x="344" y="153"/>
                      </a:cubicBezTo>
                      <a:cubicBezTo>
                        <a:pt x="320" y="153"/>
                        <a:pt x="320" y="153"/>
                        <a:pt x="320" y="153"/>
                      </a:cubicBezTo>
                      <a:cubicBezTo>
                        <a:pt x="304" y="181"/>
                        <a:pt x="304" y="181"/>
                        <a:pt x="304" y="181"/>
                      </a:cubicBezTo>
                      <a:cubicBezTo>
                        <a:pt x="256" y="178"/>
                        <a:pt x="256" y="178"/>
                        <a:pt x="256" y="178"/>
                      </a:cubicBezTo>
                      <a:cubicBezTo>
                        <a:pt x="232" y="193"/>
                        <a:pt x="232" y="193"/>
                        <a:pt x="232" y="193"/>
                      </a:cubicBezTo>
                      <a:cubicBezTo>
                        <a:pt x="232" y="225"/>
                        <a:pt x="232" y="225"/>
                        <a:pt x="232" y="225"/>
                      </a:cubicBezTo>
                      <a:cubicBezTo>
                        <a:pt x="252" y="225"/>
                        <a:pt x="252" y="225"/>
                        <a:pt x="252" y="225"/>
                      </a:cubicBezTo>
                      <a:cubicBezTo>
                        <a:pt x="304" y="333"/>
                        <a:pt x="304" y="333"/>
                        <a:pt x="304" y="333"/>
                      </a:cubicBezTo>
                      <a:cubicBezTo>
                        <a:pt x="304" y="333"/>
                        <a:pt x="376" y="333"/>
                        <a:pt x="376" y="361"/>
                      </a:cubicBezTo>
                      <a:cubicBezTo>
                        <a:pt x="376" y="389"/>
                        <a:pt x="356" y="377"/>
                        <a:pt x="332" y="401"/>
                      </a:cubicBezTo>
                      <a:cubicBezTo>
                        <a:pt x="308" y="425"/>
                        <a:pt x="248" y="521"/>
                        <a:pt x="252" y="533"/>
                      </a:cubicBezTo>
                      <a:cubicBezTo>
                        <a:pt x="256" y="545"/>
                        <a:pt x="304" y="545"/>
                        <a:pt x="288" y="581"/>
                      </a:cubicBezTo>
                      <a:cubicBezTo>
                        <a:pt x="272" y="617"/>
                        <a:pt x="208" y="669"/>
                        <a:pt x="208" y="669"/>
                      </a:cubicBezTo>
                      <a:cubicBezTo>
                        <a:pt x="208" y="669"/>
                        <a:pt x="204" y="721"/>
                        <a:pt x="180" y="721"/>
                      </a:cubicBezTo>
                      <a:cubicBezTo>
                        <a:pt x="156" y="721"/>
                        <a:pt x="156" y="721"/>
                        <a:pt x="156" y="721"/>
                      </a:cubicBezTo>
                      <a:cubicBezTo>
                        <a:pt x="152" y="781"/>
                        <a:pt x="152" y="781"/>
                        <a:pt x="152" y="781"/>
                      </a:cubicBezTo>
                      <a:cubicBezTo>
                        <a:pt x="108" y="777"/>
                        <a:pt x="108" y="777"/>
                        <a:pt x="108" y="777"/>
                      </a:cubicBezTo>
                      <a:cubicBezTo>
                        <a:pt x="60" y="797"/>
                        <a:pt x="60" y="797"/>
                        <a:pt x="60" y="797"/>
                      </a:cubicBezTo>
                      <a:cubicBezTo>
                        <a:pt x="12" y="801"/>
                        <a:pt x="12" y="801"/>
                        <a:pt x="12" y="801"/>
                      </a:cubicBezTo>
                      <a:cubicBezTo>
                        <a:pt x="16" y="853"/>
                        <a:pt x="16" y="853"/>
                        <a:pt x="16" y="853"/>
                      </a:cubicBezTo>
                      <a:cubicBezTo>
                        <a:pt x="0" y="885"/>
                        <a:pt x="0" y="885"/>
                        <a:pt x="0" y="885"/>
                      </a:cubicBezTo>
                      <a:cubicBezTo>
                        <a:pt x="44" y="889"/>
                        <a:pt x="44" y="889"/>
                        <a:pt x="44" y="889"/>
                      </a:cubicBezTo>
                      <a:cubicBezTo>
                        <a:pt x="3" y="968"/>
                        <a:pt x="3" y="968"/>
                        <a:pt x="3" y="968"/>
                      </a:cubicBezTo>
                      <a:cubicBezTo>
                        <a:pt x="12" y="967"/>
                        <a:pt x="20" y="968"/>
                        <a:pt x="23" y="97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962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243" y="2154"/>
                  <a:ext cx="517" cy="458"/>
                </a:xfrm>
                <a:custGeom>
                  <a:avLst/>
                  <a:gdLst/>
                  <a:ahLst/>
                  <a:cxnLst>
                    <a:cxn ang="0">
                      <a:pos x="126" y="732"/>
                    </a:cxn>
                    <a:cxn ang="0">
                      <a:pos x="229" y="759"/>
                    </a:cxn>
                    <a:cxn ang="0">
                      <a:pos x="355" y="850"/>
                    </a:cxn>
                    <a:cxn ang="0">
                      <a:pos x="489" y="807"/>
                    </a:cxn>
                    <a:cxn ang="0">
                      <a:pos x="559" y="820"/>
                    </a:cxn>
                    <a:cxn ang="0">
                      <a:pos x="628" y="740"/>
                    </a:cxn>
                    <a:cxn ang="0">
                      <a:pos x="600" y="704"/>
                    </a:cxn>
                    <a:cxn ang="0">
                      <a:pos x="644" y="648"/>
                    </a:cxn>
                    <a:cxn ang="0">
                      <a:pos x="736" y="632"/>
                    </a:cxn>
                    <a:cxn ang="0">
                      <a:pos x="764" y="572"/>
                    </a:cxn>
                    <a:cxn ang="0">
                      <a:pos x="872" y="432"/>
                    </a:cxn>
                    <a:cxn ang="0">
                      <a:pos x="916" y="252"/>
                    </a:cxn>
                    <a:cxn ang="0">
                      <a:pos x="888" y="184"/>
                    </a:cxn>
                    <a:cxn ang="0">
                      <a:pos x="816" y="76"/>
                    </a:cxn>
                    <a:cxn ang="0">
                      <a:pos x="840" y="29"/>
                    </a:cxn>
                    <a:cxn ang="0">
                      <a:pos x="836" y="0"/>
                    </a:cxn>
                    <a:cxn ang="0">
                      <a:pos x="788" y="32"/>
                    </a:cxn>
                    <a:cxn ang="0">
                      <a:pos x="756" y="80"/>
                    </a:cxn>
                    <a:cxn ang="0">
                      <a:pos x="688" y="104"/>
                    </a:cxn>
                    <a:cxn ang="0">
                      <a:pos x="636" y="96"/>
                    </a:cxn>
                    <a:cxn ang="0">
                      <a:pos x="592" y="136"/>
                    </a:cxn>
                    <a:cxn ang="0">
                      <a:pos x="540" y="152"/>
                    </a:cxn>
                    <a:cxn ang="0">
                      <a:pos x="476" y="208"/>
                    </a:cxn>
                    <a:cxn ang="0">
                      <a:pos x="504" y="280"/>
                    </a:cxn>
                    <a:cxn ang="0">
                      <a:pos x="542" y="304"/>
                    </a:cxn>
                    <a:cxn ang="0">
                      <a:pos x="558" y="244"/>
                    </a:cxn>
                    <a:cxn ang="0">
                      <a:pos x="588" y="408"/>
                    </a:cxn>
                    <a:cxn ang="0">
                      <a:pos x="552" y="465"/>
                    </a:cxn>
                    <a:cxn ang="0">
                      <a:pos x="578" y="480"/>
                    </a:cxn>
                    <a:cxn ang="0">
                      <a:pos x="540" y="546"/>
                    </a:cxn>
                    <a:cxn ang="0">
                      <a:pos x="481" y="602"/>
                    </a:cxn>
                    <a:cxn ang="0">
                      <a:pos x="458" y="603"/>
                    </a:cxn>
                    <a:cxn ang="0">
                      <a:pos x="453" y="664"/>
                    </a:cxn>
                    <a:cxn ang="0">
                      <a:pos x="389" y="704"/>
                    </a:cxn>
                    <a:cxn ang="0">
                      <a:pos x="324" y="744"/>
                    </a:cxn>
                    <a:cxn ang="0">
                      <a:pos x="288" y="732"/>
                    </a:cxn>
                    <a:cxn ang="0">
                      <a:pos x="228" y="652"/>
                    </a:cxn>
                    <a:cxn ang="0">
                      <a:pos x="104" y="608"/>
                    </a:cxn>
                    <a:cxn ang="0">
                      <a:pos x="60" y="596"/>
                    </a:cxn>
                    <a:cxn ang="0">
                      <a:pos x="21" y="623"/>
                    </a:cxn>
                    <a:cxn ang="0">
                      <a:pos x="0" y="684"/>
                    </a:cxn>
                    <a:cxn ang="0">
                      <a:pos x="28" y="706"/>
                    </a:cxn>
                  </a:cxnLst>
                  <a:rect l="0" t="0" r="r" b="b"/>
                  <a:pathLst>
                    <a:path w="960" h="851">
                      <a:moveTo>
                        <a:pt x="79" y="736"/>
                      </a:moveTo>
                      <a:cubicBezTo>
                        <a:pt x="79" y="736"/>
                        <a:pt x="95" y="730"/>
                        <a:pt x="126" y="732"/>
                      </a:cubicBezTo>
                      <a:cubicBezTo>
                        <a:pt x="158" y="733"/>
                        <a:pt x="172" y="748"/>
                        <a:pt x="172" y="748"/>
                      </a:cubicBezTo>
                      <a:cubicBezTo>
                        <a:pt x="172" y="748"/>
                        <a:pt x="221" y="755"/>
                        <a:pt x="229" y="759"/>
                      </a:cubicBezTo>
                      <a:cubicBezTo>
                        <a:pt x="237" y="763"/>
                        <a:pt x="242" y="799"/>
                        <a:pt x="257" y="823"/>
                      </a:cubicBezTo>
                      <a:cubicBezTo>
                        <a:pt x="273" y="846"/>
                        <a:pt x="342" y="850"/>
                        <a:pt x="355" y="850"/>
                      </a:cubicBezTo>
                      <a:cubicBezTo>
                        <a:pt x="368" y="851"/>
                        <a:pt x="429" y="801"/>
                        <a:pt x="429" y="801"/>
                      </a:cubicBezTo>
                      <a:cubicBezTo>
                        <a:pt x="429" y="801"/>
                        <a:pt x="485" y="806"/>
                        <a:pt x="489" y="807"/>
                      </a:cubicBezTo>
                      <a:cubicBezTo>
                        <a:pt x="494" y="809"/>
                        <a:pt x="508" y="798"/>
                        <a:pt x="524" y="799"/>
                      </a:cubicBezTo>
                      <a:cubicBezTo>
                        <a:pt x="541" y="799"/>
                        <a:pt x="555" y="817"/>
                        <a:pt x="559" y="820"/>
                      </a:cubicBezTo>
                      <a:cubicBezTo>
                        <a:pt x="562" y="822"/>
                        <a:pt x="575" y="819"/>
                        <a:pt x="587" y="819"/>
                      </a:cubicBezTo>
                      <a:cubicBezTo>
                        <a:pt x="628" y="740"/>
                        <a:pt x="628" y="740"/>
                        <a:pt x="628" y="740"/>
                      </a:cubicBezTo>
                      <a:cubicBezTo>
                        <a:pt x="584" y="736"/>
                        <a:pt x="584" y="736"/>
                        <a:pt x="584" y="736"/>
                      </a:cubicBezTo>
                      <a:cubicBezTo>
                        <a:pt x="600" y="704"/>
                        <a:pt x="600" y="704"/>
                        <a:pt x="600" y="704"/>
                      </a:cubicBezTo>
                      <a:cubicBezTo>
                        <a:pt x="596" y="652"/>
                        <a:pt x="596" y="652"/>
                        <a:pt x="596" y="652"/>
                      </a:cubicBezTo>
                      <a:cubicBezTo>
                        <a:pt x="644" y="648"/>
                        <a:pt x="644" y="648"/>
                        <a:pt x="644" y="648"/>
                      </a:cubicBezTo>
                      <a:cubicBezTo>
                        <a:pt x="692" y="628"/>
                        <a:pt x="692" y="628"/>
                        <a:pt x="692" y="628"/>
                      </a:cubicBezTo>
                      <a:cubicBezTo>
                        <a:pt x="736" y="632"/>
                        <a:pt x="736" y="632"/>
                        <a:pt x="736" y="632"/>
                      </a:cubicBezTo>
                      <a:cubicBezTo>
                        <a:pt x="740" y="572"/>
                        <a:pt x="740" y="572"/>
                        <a:pt x="740" y="572"/>
                      </a:cubicBezTo>
                      <a:cubicBezTo>
                        <a:pt x="740" y="572"/>
                        <a:pt x="740" y="572"/>
                        <a:pt x="764" y="572"/>
                      </a:cubicBezTo>
                      <a:cubicBezTo>
                        <a:pt x="788" y="572"/>
                        <a:pt x="792" y="520"/>
                        <a:pt x="792" y="520"/>
                      </a:cubicBezTo>
                      <a:cubicBezTo>
                        <a:pt x="792" y="520"/>
                        <a:pt x="856" y="468"/>
                        <a:pt x="872" y="432"/>
                      </a:cubicBezTo>
                      <a:cubicBezTo>
                        <a:pt x="888" y="396"/>
                        <a:pt x="840" y="396"/>
                        <a:pt x="836" y="384"/>
                      </a:cubicBezTo>
                      <a:cubicBezTo>
                        <a:pt x="832" y="372"/>
                        <a:pt x="892" y="276"/>
                        <a:pt x="916" y="252"/>
                      </a:cubicBezTo>
                      <a:cubicBezTo>
                        <a:pt x="940" y="228"/>
                        <a:pt x="960" y="240"/>
                        <a:pt x="960" y="212"/>
                      </a:cubicBezTo>
                      <a:cubicBezTo>
                        <a:pt x="960" y="184"/>
                        <a:pt x="888" y="184"/>
                        <a:pt x="888" y="184"/>
                      </a:cubicBezTo>
                      <a:cubicBezTo>
                        <a:pt x="836" y="76"/>
                        <a:pt x="836" y="76"/>
                        <a:pt x="836" y="76"/>
                      </a:cubicBezTo>
                      <a:cubicBezTo>
                        <a:pt x="816" y="76"/>
                        <a:pt x="816" y="76"/>
                        <a:pt x="816" y="76"/>
                      </a:cubicBezTo>
                      <a:cubicBezTo>
                        <a:pt x="816" y="44"/>
                        <a:pt x="816" y="44"/>
                        <a:pt x="816" y="44"/>
                      </a:cubicBezTo>
                      <a:cubicBezTo>
                        <a:pt x="840" y="29"/>
                        <a:pt x="840" y="29"/>
                        <a:pt x="840" y="29"/>
                      </a:cubicBezTo>
                      <a:cubicBezTo>
                        <a:pt x="828" y="28"/>
                        <a:pt x="828" y="28"/>
                        <a:pt x="828" y="28"/>
                      </a:cubicBezTo>
                      <a:cubicBezTo>
                        <a:pt x="836" y="0"/>
                        <a:pt x="836" y="0"/>
                        <a:pt x="836" y="0"/>
                      </a:cubicBezTo>
                      <a:cubicBezTo>
                        <a:pt x="836" y="0"/>
                        <a:pt x="812" y="8"/>
                        <a:pt x="812" y="24"/>
                      </a:cubicBezTo>
                      <a:cubicBezTo>
                        <a:pt x="812" y="40"/>
                        <a:pt x="788" y="32"/>
                        <a:pt x="788" y="32"/>
                      </a:cubicBezTo>
                      <a:cubicBezTo>
                        <a:pt x="780" y="72"/>
                        <a:pt x="780" y="72"/>
                        <a:pt x="780" y="72"/>
                      </a:cubicBezTo>
                      <a:cubicBezTo>
                        <a:pt x="756" y="80"/>
                        <a:pt x="756" y="80"/>
                        <a:pt x="756" y="80"/>
                      </a:cubicBezTo>
                      <a:cubicBezTo>
                        <a:pt x="752" y="108"/>
                        <a:pt x="752" y="108"/>
                        <a:pt x="752" y="108"/>
                      </a:cubicBezTo>
                      <a:cubicBezTo>
                        <a:pt x="752" y="108"/>
                        <a:pt x="712" y="100"/>
                        <a:pt x="688" y="104"/>
                      </a:cubicBezTo>
                      <a:cubicBezTo>
                        <a:pt x="664" y="108"/>
                        <a:pt x="668" y="80"/>
                        <a:pt x="668" y="80"/>
                      </a:cubicBezTo>
                      <a:cubicBezTo>
                        <a:pt x="668" y="80"/>
                        <a:pt x="664" y="96"/>
                        <a:pt x="636" y="96"/>
                      </a:cubicBezTo>
                      <a:cubicBezTo>
                        <a:pt x="608" y="96"/>
                        <a:pt x="608" y="84"/>
                        <a:pt x="608" y="84"/>
                      </a:cubicBezTo>
                      <a:cubicBezTo>
                        <a:pt x="608" y="84"/>
                        <a:pt x="608" y="116"/>
                        <a:pt x="592" y="136"/>
                      </a:cubicBezTo>
                      <a:cubicBezTo>
                        <a:pt x="576" y="156"/>
                        <a:pt x="540" y="124"/>
                        <a:pt x="540" y="124"/>
                      </a:cubicBezTo>
                      <a:cubicBezTo>
                        <a:pt x="540" y="152"/>
                        <a:pt x="540" y="152"/>
                        <a:pt x="540" y="152"/>
                      </a:cubicBezTo>
                      <a:cubicBezTo>
                        <a:pt x="540" y="152"/>
                        <a:pt x="500" y="160"/>
                        <a:pt x="476" y="164"/>
                      </a:cubicBezTo>
                      <a:cubicBezTo>
                        <a:pt x="452" y="168"/>
                        <a:pt x="476" y="208"/>
                        <a:pt x="476" y="208"/>
                      </a:cubicBezTo>
                      <a:cubicBezTo>
                        <a:pt x="524" y="228"/>
                        <a:pt x="524" y="228"/>
                        <a:pt x="524" y="228"/>
                      </a:cubicBezTo>
                      <a:cubicBezTo>
                        <a:pt x="524" y="228"/>
                        <a:pt x="504" y="248"/>
                        <a:pt x="504" y="280"/>
                      </a:cubicBezTo>
                      <a:cubicBezTo>
                        <a:pt x="504" y="309"/>
                        <a:pt x="523" y="353"/>
                        <a:pt x="527" y="362"/>
                      </a:cubicBezTo>
                      <a:cubicBezTo>
                        <a:pt x="532" y="337"/>
                        <a:pt x="537" y="313"/>
                        <a:pt x="542" y="304"/>
                      </a:cubicBezTo>
                      <a:cubicBezTo>
                        <a:pt x="553" y="283"/>
                        <a:pt x="528" y="280"/>
                        <a:pt x="528" y="280"/>
                      </a:cubicBezTo>
                      <a:cubicBezTo>
                        <a:pt x="528" y="280"/>
                        <a:pt x="540" y="244"/>
                        <a:pt x="558" y="244"/>
                      </a:cubicBezTo>
                      <a:cubicBezTo>
                        <a:pt x="576" y="244"/>
                        <a:pt x="572" y="374"/>
                        <a:pt x="572" y="378"/>
                      </a:cubicBezTo>
                      <a:cubicBezTo>
                        <a:pt x="572" y="381"/>
                        <a:pt x="579" y="396"/>
                        <a:pt x="588" y="408"/>
                      </a:cubicBezTo>
                      <a:cubicBezTo>
                        <a:pt x="597" y="419"/>
                        <a:pt x="571" y="438"/>
                        <a:pt x="564" y="439"/>
                      </a:cubicBezTo>
                      <a:cubicBezTo>
                        <a:pt x="558" y="441"/>
                        <a:pt x="558" y="455"/>
                        <a:pt x="552" y="465"/>
                      </a:cubicBezTo>
                      <a:cubicBezTo>
                        <a:pt x="545" y="475"/>
                        <a:pt x="569" y="462"/>
                        <a:pt x="569" y="462"/>
                      </a:cubicBezTo>
                      <a:cubicBezTo>
                        <a:pt x="569" y="462"/>
                        <a:pt x="577" y="476"/>
                        <a:pt x="578" y="480"/>
                      </a:cubicBezTo>
                      <a:cubicBezTo>
                        <a:pt x="579" y="484"/>
                        <a:pt x="564" y="485"/>
                        <a:pt x="549" y="495"/>
                      </a:cubicBezTo>
                      <a:cubicBezTo>
                        <a:pt x="534" y="505"/>
                        <a:pt x="540" y="546"/>
                        <a:pt x="540" y="546"/>
                      </a:cubicBezTo>
                      <a:cubicBezTo>
                        <a:pt x="540" y="546"/>
                        <a:pt x="528" y="553"/>
                        <a:pt x="507" y="565"/>
                      </a:cubicBezTo>
                      <a:cubicBezTo>
                        <a:pt x="487" y="576"/>
                        <a:pt x="481" y="602"/>
                        <a:pt x="481" y="602"/>
                      </a:cubicBezTo>
                      <a:cubicBezTo>
                        <a:pt x="481" y="602"/>
                        <a:pt x="467" y="602"/>
                        <a:pt x="458" y="602"/>
                      </a:cubicBezTo>
                      <a:cubicBezTo>
                        <a:pt x="458" y="602"/>
                        <a:pt x="458" y="603"/>
                        <a:pt x="458" y="603"/>
                      </a:cubicBezTo>
                      <a:cubicBezTo>
                        <a:pt x="457" y="604"/>
                        <a:pt x="456" y="605"/>
                        <a:pt x="455" y="606"/>
                      </a:cubicBezTo>
                      <a:cubicBezTo>
                        <a:pt x="450" y="619"/>
                        <a:pt x="453" y="659"/>
                        <a:pt x="453" y="664"/>
                      </a:cubicBezTo>
                      <a:cubicBezTo>
                        <a:pt x="453" y="671"/>
                        <a:pt x="419" y="696"/>
                        <a:pt x="391" y="704"/>
                      </a:cubicBezTo>
                      <a:cubicBezTo>
                        <a:pt x="390" y="704"/>
                        <a:pt x="390" y="704"/>
                        <a:pt x="389" y="704"/>
                      </a:cubicBezTo>
                      <a:cubicBezTo>
                        <a:pt x="379" y="722"/>
                        <a:pt x="368" y="736"/>
                        <a:pt x="368" y="736"/>
                      </a:cubicBezTo>
                      <a:cubicBezTo>
                        <a:pt x="324" y="744"/>
                        <a:pt x="324" y="744"/>
                        <a:pt x="324" y="744"/>
                      </a:cubicBezTo>
                      <a:cubicBezTo>
                        <a:pt x="324" y="728"/>
                        <a:pt x="324" y="728"/>
                        <a:pt x="324" y="728"/>
                      </a:cubicBezTo>
                      <a:cubicBezTo>
                        <a:pt x="324" y="728"/>
                        <a:pt x="312" y="736"/>
                        <a:pt x="288" y="732"/>
                      </a:cubicBezTo>
                      <a:cubicBezTo>
                        <a:pt x="264" y="728"/>
                        <a:pt x="280" y="696"/>
                        <a:pt x="280" y="696"/>
                      </a:cubicBezTo>
                      <a:cubicBezTo>
                        <a:pt x="228" y="652"/>
                        <a:pt x="228" y="652"/>
                        <a:pt x="228" y="652"/>
                      </a:cubicBezTo>
                      <a:cubicBezTo>
                        <a:pt x="196" y="672"/>
                        <a:pt x="196" y="672"/>
                        <a:pt x="196" y="672"/>
                      </a:cubicBezTo>
                      <a:cubicBezTo>
                        <a:pt x="104" y="608"/>
                        <a:pt x="104" y="608"/>
                        <a:pt x="104" y="608"/>
                      </a:cubicBezTo>
                      <a:cubicBezTo>
                        <a:pt x="76" y="572"/>
                        <a:pt x="76" y="572"/>
                        <a:pt x="76" y="572"/>
                      </a:cubicBezTo>
                      <a:cubicBezTo>
                        <a:pt x="60" y="596"/>
                        <a:pt x="60" y="596"/>
                        <a:pt x="60" y="596"/>
                      </a:cubicBezTo>
                      <a:cubicBezTo>
                        <a:pt x="28" y="628"/>
                        <a:pt x="28" y="628"/>
                        <a:pt x="28" y="628"/>
                      </a:cubicBezTo>
                      <a:cubicBezTo>
                        <a:pt x="21" y="623"/>
                        <a:pt x="21" y="623"/>
                        <a:pt x="21" y="623"/>
                      </a:cubicBezTo>
                      <a:cubicBezTo>
                        <a:pt x="8" y="640"/>
                        <a:pt x="8" y="640"/>
                        <a:pt x="8" y="640"/>
                      </a:cubicBezTo>
                      <a:cubicBezTo>
                        <a:pt x="0" y="684"/>
                        <a:pt x="0" y="684"/>
                        <a:pt x="0" y="684"/>
                      </a:cubicBezTo>
                      <a:cubicBezTo>
                        <a:pt x="22" y="732"/>
                        <a:pt x="22" y="732"/>
                        <a:pt x="22" y="732"/>
                      </a:cubicBezTo>
                      <a:cubicBezTo>
                        <a:pt x="26" y="721"/>
                        <a:pt x="28" y="706"/>
                        <a:pt x="28" y="706"/>
                      </a:cubicBezTo>
                      <a:lnTo>
                        <a:pt x="79" y="73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963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571" y="2075"/>
                  <a:ext cx="388" cy="284"/>
                </a:xfrm>
                <a:custGeom>
                  <a:avLst/>
                  <a:gdLst/>
                  <a:ahLst/>
                  <a:cxnLst>
                    <a:cxn ang="0">
                      <a:pos x="14" y="248"/>
                    </a:cxn>
                    <a:cxn ang="0">
                      <a:pos x="30" y="320"/>
                    </a:cxn>
                    <a:cxn ang="0">
                      <a:pos x="198" y="376"/>
                    </a:cxn>
                    <a:cxn ang="0">
                      <a:pos x="218" y="436"/>
                    </a:cxn>
                    <a:cxn ang="0">
                      <a:pos x="286" y="436"/>
                    </a:cxn>
                    <a:cxn ang="0">
                      <a:pos x="306" y="472"/>
                    </a:cxn>
                    <a:cxn ang="0">
                      <a:pos x="382" y="444"/>
                    </a:cxn>
                    <a:cxn ang="0">
                      <a:pos x="390" y="528"/>
                    </a:cxn>
                    <a:cxn ang="0">
                      <a:pos x="426" y="488"/>
                    </a:cxn>
                    <a:cxn ang="0">
                      <a:pos x="526" y="492"/>
                    </a:cxn>
                    <a:cxn ang="0">
                      <a:pos x="554" y="448"/>
                    </a:cxn>
                    <a:cxn ang="0">
                      <a:pos x="606" y="460"/>
                    </a:cxn>
                    <a:cxn ang="0">
                      <a:pos x="606" y="436"/>
                    </a:cxn>
                    <a:cxn ang="0">
                      <a:pos x="634" y="452"/>
                    </a:cxn>
                    <a:cxn ang="0">
                      <a:pos x="680" y="433"/>
                    </a:cxn>
                    <a:cxn ang="0">
                      <a:pos x="682" y="400"/>
                    </a:cxn>
                    <a:cxn ang="0">
                      <a:pos x="722" y="336"/>
                    </a:cxn>
                    <a:cxn ang="0">
                      <a:pos x="654" y="276"/>
                    </a:cxn>
                    <a:cxn ang="0">
                      <a:pos x="690" y="220"/>
                    </a:cxn>
                    <a:cxn ang="0">
                      <a:pos x="678" y="204"/>
                    </a:cxn>
                    <a:cxn ang="0">
                      <a:pos x="642" y="204"/>
                    </a:cxn>
                    <a:cxn ang="0">
                      <a:pos x="606" y="136"/>
                    </a:cxn>
                    <a:cxn ang="0">
                      <a:pos x="494" y="124"/>
                    </a:cxn>
                    <a:cxn ang="0">
                      <a:pos x="502" y="88"/>
                    </a:cxn>
                    <a:cxn ang="0">
                      <a:pos x="485" y="43"/>
                    </a:cxn>
                    <a:cxn ang="0">
                      <a:pos x="469" y="42"/>
                    </a:cxn>
                    <a:cxn ang="0">
                      <a:pos x="443" y="20"/>
                    </a:cxn>
                    <a:cxn ang="0">
                      <a:pos x="406" y="40"/>
                    </a:cxn>
                    <a:cxn ang="0">
                      <a:pos x="383" y="62"/>
                    </a:cxn>
                    <a:cxn ang="0">
                      <a:pos x="365" y="50"/>
                    </a:cxn>
                    <a:cxn ang="0">
                      <a:pos x="342" y="54"/>
                    </a:cxn>
                    <a:cxn ang="0">
                      <a:pos x="316" y="27"/>
                    </a:cxn>
                    <a:cxn ang="0">
                      <a:pos x="287" y="38"/>
                    </a:cxn>
                    <a:cxn ang="0">
                      <a:pos x="251" y="29"/>
                    </a:cxn>
                    <a:cxn ang="0">
                      <a:pos x="242" y="15"/>
                    </a:cxn>
                    <a:cxn ang="0">
                      <a:pos x="158" y="2"/>
                    </a:cxn>
                    <a:cxn ang="0">
                      <a:pos x="143" y="22"/>
                    </a:cxn>
                    <a:cxn ang="0">
                      <a:pos x="125" y="35"/>
                    </a:cxn>
                    <a:cxn ang="0">
                      <a:pos x="102" y="113"/>
                    </a:cxn>
                    <a:cxn ang="0">
                      <a:pos x="83" y="115"/>
                    </a:cxn>
                    <a:cxn ang="0">
                      <a:pos x="56" y="134"/>
                    </a:cxn>
                    <a:cxn ang="0">
                      <a:pos x="47" y="162"/>
                    </a:cxn>
                    <a:cxn ang="0">
                      <a:pos x="0" y="195"/>
                    </a:cxn>
                    <a:cxn ang="0">
                      <a:pos x="2" y="224"/>
                    </a:cxn>
                    <a:cxn ang="0">
                      <a:pos x="14" y="248"/>
                    </a:cxn>
                  </a:cxnLst>
                  <a:rect l="0" t="0" r="r" b="b"/>
                  <a:pathLst>
                    <a:path w="722" h="528">
                      <a:moveTo>
                        <a:pt x="14" y="248"/>
                      </a:moveTo>
                      <a:cubicBezTo>
                        <a:pt x="14" y="248"/>
                        <a:pt x="14" y="312"/>
                        <a:pt x="30" y="320"/>
                      </a:cubicBezTo>
                      <a:cubicBezTo>
                        <a:pt x="46" y="328"/>
                        <a:pt x="194" y="360"/>
                        <a:pt x="198" y="376"/>
                      </a:cubicBezTo>
                      <a:cubicBezTo>
                        <a:pt x="202" y="392"/>
                        <a:pt x="186" y="436"/>
                        <a:pt x="218" y="436"/>
                      </a:cubicBezTo>
                      <a:cubicBezTo>
                        <a:pt x="250" y="436"/>
                        <a:pt x="286" y="436"/>
                        <a:pt x="286" y="436"/>
                      </a:cubicBezTo>
                      <a:cubicBezTo>
                        <a:pt x="306" y="472"/>
                        <a:pt x="306" y="472"/>
                        <a:pt x="306" y="472"/>
                      </a:cubicBezTo>
                      <a:cubicBezTo>
                        <a:pt x="382" y="444"/>
                        <a:pt x="382" y="444"/>
                        <a:pt x="382" y="444"/>
                      </a:cubicBezTo>
                      <a:cubicBezTo>
                        <a:pt x="390" y="528"/>
                        <a:pt x="390" y="528"/>
                        <a:pt x="390" y="528"/>
                      </a:cubicBezTo>
                      <a:cubicBezTo>
                        <a:pt x="426" y="488"/>
                        <a:pt x="426" y="488"/>
                        <a:pt x="426" y="488"/>
                      </a:cubicBezTo>
                      <a:cubicBezTo>
                        <a:pt x="526" y="492"/>
                        <a:pt x="526" y="492"/>
                        <a:pt x="526" y="492"/>
                      </a:cubicBezTo>
                      <a:cubicBezTo>
                        <a:pt x="554" y="448"/>
                        <a:pt x="554" y="448"/>
                        <a:pt x="554" y="448"/>
                      </a:cubicBezTo>
                      <a:cubicBezTo>
                        <a:pt x="606" y="460"/>
                        <a:pt x="606" y="460"/>
                        <a:pt x="606" y="460"/>
                      </a:cubicBezTo>
                      <a:cubicBezTo>
                        <a:pt x="606" y="436"/>
                        <a:pt x="606" y="436"/>
                        <a:pt x="606" y="436"/>
                      </a:cubicBezTo>
                      <a:cubicBezTo>
                        <a:pt x="634" y="452"/>
                        <a:pt x="634" y="452"/>
                        <a:pt x="634" y="452"/>
                      </a:cubicBezTo>
                      <a:cubicBezTo>
                        <a:pt x="634" y="452"/>
                        <a:pt x="640" y="436"/>
                        <a:pt x="680" y="433"/>
                      </a:cubicBezTo>
                      <a:cubicBezTo>
                        <a:pt x="682" y="400"/>
                        <a:pt x="682" y="400"/>
                        <a:pt x="682" y="400"/>
                      </a:cubicBezTo>
                      <a:cubicBezTo>
                        <a:pt x="722" y="336"/>
                        <a:pt x="722" y="336"/>
                        <a:pt x="722" y="336"/>
                      </a:cubicBezTo>
                      <a:cubicBezTo>
                        <a:pt x="722" y="336"/>
                        <a:pt x="654" y="288"/>
                        <a:pt x="654" y="276"/>
                      </a:cubicBezTo>
                      <a:cubicBezTo>
                        <a:pt x="654" y="264"/>
                        <a:pt x="690" y="220"/>
                        <a:pt x="690" y="220"/>
                      </a:cubicBezTo>
                      <a:cubicBezTo>
                        <a:pt x="678" y="204"/>
                        <a:pt x="678" y="204"/>
                        <a:pt x="678" y="204"/>
                      </a:cubicBezTo>
                      <a:cubicBezTo>
                        <a:pt x="642" y="204"/>
                        <a:pt x="642" y="204"/>
                        <a:pt x="642" y="204"/>
                      </a:cubicBezTo>
                      <a:cubicBezTo>
                        <a:pt x="642" y="204"/>
                        <a:pt x="614" y="148"/>
                        <a:pt x="606" y="136"/>
                      </a:cubicBezTo>
                      <a:cubicBezTo>
                        <a:pt x="598" y="124"/>
                        <a:pt x="494" y="124"/>
                        <a:pt x="494" y="124"/>
                      </a:cubicBezTo>
                      <a:cubicBezTo>
                        <a:pt x="502" y="88"/>
                        <a:pt x="502" y="88"/>
                        <a:pt x="502" y="88"/>
                      </a:cubicBezTo>
                      <a:cubicBezTo>
                        <a:pt x="485" y="43"/>
                        <a:pt x="485" y="43"/>
                        <a:pt x="485" y="43"/>
                      </a:cubicBezTo>
                      <a:cubicBezTo>
                        <a:pt x="480" y="44"/>
                        <a:pt x="473" y="44"/>
                        <a:pt x="469" y="42"/>
                      </a:cubicBezTo>
                      <a:cubicBezTo>
                        <a:pt x="464" y="38"/>
                        <a:pt x="462" y="15"/>
                        <a:pt x="443" y="20"/>
                      </a:cubicBezTo>
                      <a:cubicBezTo>
                        <a:pt x="424" y="25"/>
                        <a:pt x="416" y="34"/>
                        <a:pt x="406" y="40"/>
                      </a:cubicBezTo>
                      <a:cubicBezTo>
                        <a:pt x="396" y="46"/>
                        <a:pt x="387" y="65"/>
                        <a:pt x="383" y="62"/>
                      </a:cubicBezTo>
                      <a:cubicBezTo>
                        <a:pt x="378" y="58"/>
                        <a:pt x="370" y="48"/>
                        <a:pt x="365" y="50"/>
                      </a:cubicBezTo>
                      <a:cubicBezTo>
                        <a:pt x="359" y="51"/>
                        <a:pt x="347" y="61"/>
                        <a:pt x="342" y="54"/>
                      </a:cubicBezTo>
                      <a:cubicBezTo>
                        <a:pt x="338" y="46"/>
                        <a:pt x="316" y="27"/>
                        <a:pt x="316" y="27"/>
                      </a:cubicBezTo>
                      <a:cubicBezTo>
                        <a:pt x="287" y="38"/>
                        <a:pt x="287" y="38"/>
                        <a:pt x="287" y="38"/>
                      </a:cubicBezTo>
                      <a:cubicBezTo>
                        <a:pt x="287" y="38"/>
                        <a:pt x="253" y="32"/>
                        <a:pt x="251" y="29"/>
                      </a:cubicBezTo>
                      <a:cubicBezTo>
                        <a:pt x="249" y="27"/>
                        <a:pt x="257" y="14"/>
                        <a:pt x="242" y="15"/>
                      </a:cubicBezTo>
                      <a:cubicBezTo>
                        <a:pt x="227" y="16"/>
                        <a:pt x="168" y="4"/>
                        <a:pt x="158" y="2"/>
                      </a:cubicBezTo>
                      <a:cubicBezTo>
                        <a:pt x="148" y="0"/>
                        <a:pt x="149" y="16"/>
                        <a:pt x="143" y="22"/>
                      </a:cubicBezTo>
                      <a:cubicBezTo>
                        <a:pt x="138" y="28"/>
                        <a:pt x="125" y="35"/>
                        <a:pt x="125" y="35"/>
                      </a:cubicBezTo>
                      <a:cubicBezTo>
                        <a:pt x="102" y="113"/>
                        <a:pt x="102" y="113"/>
                        <a:pt x="102" y="113"/>
                      </a:cubicBezTo>
                      <a:cubicBezTo>
                        <a:pt x="83" y="115"/>
                        <a:pt x="83" y="115"/>
                        <a:pt x="83" y="115"/>
                      </a:cubicBezTo>
                      <a:cubicBezTo>
                        <a:pt x="83" y="115"/>
                        <a:pt x="57" y="134"/>
                        <a:pt x="56" y="134"/>
                      </a:cubicBezTo>
                      <a:cubicBezTo>
                        <a:pt x="54" y="134"/>
                        <a:pt x="47" y="162"/>
                        <a:pt x="47" y="162"/>
                      </a:cubicBezTo>
                      <a:cubicBezTo>
                        <a:pt x="47" y="162"/>
                        <a:pt x="23" y="179"/>
                        <a:pt x="0" y="195"/>
                      </a:cubicBezTo>
                      <a:cubicBezTo>
                        <a:pt x="2" y="224"/>
                        <a:pt x="2" y="224"/>
                        <a:pt x="2" y="224"/>
                      </a:cubicBezTo>
                      <a:lnTo>
                        <a:pt x="14" y="24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964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406" y="2156"/>
                  <a:ext cx="183" cy="277"/>
                </a:xfrm>
                <a:custGeom>
                  <a:avLst/>
                  <a:gdLst/>
                  <a:ahLst/>
                  <a:cxnLst>
                    <a:cxn ang="0">
                      <a:pos x="340" y="280"/>
                    </a:cxn>
                    <a:cxn ang="0">
                      <a:pos x="316" y="240"/>
                    </a:cxn>
                    <a:cxn ang="0">
                      <a:pos x="340" y="216"/>
                    </a:cxn>
                    <a:cxn ang="0">
                      <a:pos x="312" y="120"/>
                    </a:cxn>
                    <a:cxn ang="0">
                      <a:pos x="318" y="92"/>
                    </a:cxn>
                    <a:cxn ang="0">
                      <a:pos x="320" y="80"/>
                    </a:cxn>
                    <a:cxn ang="0">
                      <a:pos x="308" y="72"/>
                    </a:cxn>
                    <a:cxn ang="0">
                      <a:pos x="306" y="43"/>
                    </a:cxn>
                    <a:cxn ang="0">
                      <a:pos x="266" y="70"/>
                    </a:cxn>
                    <a:cxn ang="0">
                      <a:pos x="206" y="57"/>
                    </a:cxn>
                    <a:cxn ang="0">
                      <a:pos x="188" y="73"/>
                    </a:cxn>
                    <a:cxn ang="0">
                      <a:pos x="148" y="46"/>
                    </a:cxn>
                    <a:cxn ang="0">
                      <a:pos x="113" y="36"/>
                    </a:cxn>
                    <a:cxn ang="0">
                      <a:pos x="123" y="17"/>
                    </a:cxn>
                    <a:cxn ang="0">
                      <a:pos x="111" y="0"/>
                    </a:cxn>
                    <a:cxn ang="0">
                      <a:pos x="69" y="47"/>
                    </a:cxn>
                    <a:cxn ang="0">
                      <a:pos x="70" y="79"/>
                    </a:cxn>
                    <a:cxn ang="0">
                      <a:pos x="53" y="102"/>
                    </a:cxn>
                    <a:cxn ang="0">
                      <a:pos x="69" y="113"/>
                    </a:cxn>
                    <a:cxn ang="0">
                      <a:pos x="95" y="95"/>
                    </a:cxn>
                    <a:cxn ang="0">
                      <a:pos x="87" y="122"/>
                    </a:cxn>
                    <a:cxn ang="0">
                      <a:pos x="103" y="157"/>
                    </a:cxn>
                    <a:cxn ang="0">
                      <a:pos x="59" y="184"/>
                    </a:cxn>
                    <a:cxn ang="0">
                      <a:pos x="46" y="218"/>
                    </a:cxn>
                    <a:cxn ang="0">
                      <a:pos x="19" y="244"/>
                    </a:cxn>
                    <a:cxn ang="0">
                      <a:pos x="0" y="293"/>
                    </a:cxn>
                    <a:cxn ang="0">
                      <a:pos x="22" y="297"/>
                    </a:cxn>
                    <a:cxn ang="0">
                      <a:pos x="12" y="332"/>
                    </a:cxn>
                    <a:cxn ang="0">
                      <a:pos x="28" y="356"/>
                    </a:cxn>
                    <a:cxn ang="0">
                      <a:pos x="17" y="407"/>
                    </a:cxn>
                    <a:cxn ang="0">
                      <a:pos x="67" y="399"/>
                    </a:cxn>
                    <a:cxn ang="0">
                      <a:pos x="74" y="444"/>
                    </a:cxn>
                    <a:cxn ang="0">
                      <a:pos x="102" y="428"/>
                    </a:cxn>
                    <a:cxn ang="0">
                      <a:pos x="118" y="449"/>
                    </a:cxn>
                    <a:cxn ang="0">
                      <a:pos x="151" y="453"/>
                    </a:cxn>
                    <a:cxn ang="0">
                      <a:pos x="106" y="478"/>
                    </a:cxn>
                    <a:cxn ang="0">
                      <a:pos x="116" y="500"/>
                    </a:cxn>
                    <a:cxn ang="0">
                      <a:pos x="145" y="488"/>
                    </a:cxn>
                    <a:cxn ang="0">
                      <a:pos x="169" y="508"/>
                    </a:cxn>
                    <a:cxn ang="0">
                      <a:pos x="200" y="485"/>
                    </a:cxn>
                    <a:cxn ang="0">
                      <a:pos x="217" y="488"/>
                    </a:cxn>
                    <a:cxn ang="0">
                      <a:pos x="242" y="467"/>
                    </a:cxn>
                    <a:cxn ang="0">
                      <a:pos x="256" y="466"/>
                    </a:cxn>
                    <a:cxn ang="0">
                      <a:pos x="260" y="432"/>
                    </a:cxn>
                    <a:cxn ang="0">
                      <a:pos x="280" y="416"/>
                    </a:cxn>
                    <a:cxn ang="0">
                      <a:pos x="240" y="344"/>
                    </a:cxn>
                    <a:cxn ang="0">
                      <a:pos x="268" y="284"/>
                    </a:cxn>
                    <a:cxn ang="0">
                      <a:pos x="340" y="280"/>
                    </a:cxn>
                  </a:cxnLst>
                  <a:rect l="0" t="0" r="r" b="b"/>
                  <a:pathLst>
                    <a:path w="340" h="514">
                      <a:moveTo>
                        <a:pt x="340" y="280"/>
                      </a:moveTo>
                      <a:cubicBezTo>
                        <a:pt x="316" y="240"/>
                        <a:pt x="316" y="240"/>
                        <a:pt x="316" y="240"/>
                      </a:cubicBezTo>
                      <a:cubicBezTo>
                        <a:pt x="316" y="240"/>
                        <a:pt x="340" y="236"/>
                        <a:pt x="340" y="216"/>
                      </a:cubicBezTo>
                      <a:cubicBezTo>
                        <a:pt x="340" y="196"/>
                        <a:pt x="312" y="120"/>
                        <a:pt x="312" y="120"/>
                      </a:cubicBezTo>
                      <a:cubicBezTo>
                        <a:pt x="318" y="92"/>
                        <a:pt x="318" y="92"/>
                        <a:pt x="318" y="92"/>
                      </a:cubicBezTo>
                      <a:cubicBezTo>
                        <a:pt x="320" y="80"/>
                        <a:pt x="320" y="80"/>
                        <a:pt x="320" y="80"/>
                      </a:cubicBezTo>
                      <a:cubicBezTo>
                        <a:pt x="308" y="72"/>
                        <a:pt x="308" y="72"/>
                        <a:pt x="308" y="72"/>
                      </a:cubicBezTo>
                      <a:cubicBezTo>
                        <a:pt x="306" y="43"/>
                        <a:pt x="306" y="43"/>
                        <a:pt x="306" y="43"/>
                      </a:cubicBezTo>
                      <a:cubicBezTo>
                        <a:pt x="286" y="57"/>
                        <a:pt x="267" y="70"/>
                        <a:pt x="266" y="70"/>
                      </a:cubicBezTo>
                      <a:cubicBezTo>
                        <a:pt x="264" y="70"/>
                        <a:pt x="212" y="55"/>
                        <a:pt x="206" y="57"/>
                      </a:cubicBezTo>
                      <a:cubicBezTo>
                        <a:pt x="201" y="59"/>
                        <a:pt x="190" y="74"/>
                        <a:pt x="188" y="73"/>
                      </a:cubicBezTo>
                      <a:cubicBezTo>
                        <a:pt x="186" y="73"/>
                        <a:pt x="148" y="46"/>
                        <a:pt x="148" y="46"/>
                      </a:cubicBezTo>
                      <a:cubicBezTo>
                        <a:pt x="148" y="46"/>
                        <a:pt x="113" y="45"/>
                        <a:pt x="113" y="36"/>
                      </a:cubicBezTo>
                      <a:cubicBezTo>
                        <a:pt x="113" y="27"/>
                        <a:pt x="123" y="19"/>
                        <a:pt x="123" y="17"/>
                      </a:cubicBezTo>
                      <a:cubicBezTo>
                        <a:pt x="123" y="15"/>
                        <a:pt x="111" y="0"/>
                        <a:pt x="111" y="0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69" y="47"/>
                        <a:pt x="71" y="77"/>
                        <a:pt x="70" y="79"/>
                      </a:cubicBezTo>
                      <a:cubicBezTo>
                        <a:pt x="69" y="80"/>
                        <a:pt x="44" y="94"/>
                        <a:pt x="53" y="102"/>
                      </a:cubicBezTo>
                      <a:cubicBezTo>
                        <a:pt x="62" y="111"/>
                        <a:pt x="69" y="113"/>
                        <a:pt x="69" y="113"/>
                      </a:cubicBezTo>
                      <a:cubicBezTo>
                        <a:pt x="69" y="113"/>
                        <a:pt x="90" y="99"/>
                        <a:pt x="95" y="95"/>
                      </a:cubicBezTo>
                      <a:cubicBezTo>
                        <a:pt x="92" y="100"/>
                        <a:pt x="83" y="115"/>
                        <a:pt x="87" y="122"/>
                      </a:cubicBezTo>
                      <a:cubicBezTo>
                        <a:pt x="91" y="129"/>
                        <a:pt x="110" y="148"/>
                        <a:pt x="103" y="157"/>
                      </a:cubicBezTo>
                      <a:cubicBezTo>
                        <a:pt x="96" y="166"/>
                        <a:pt x="65" y="168"/>
                        <a:pt x="59" y="184"/>
                      </a:cubicBezTo>
                      <a:cubicBezTo>
                        <a:pt x="53" y="199"/>
                        <a:pt x="49" y="218"/>
                        <a:pt x="46" y="218"/>
                      </a:cubicBezTo>
                      <a:cubicBezTo>
                        <a:pt x="44" y="218"/>
                        <a:pt x="22" y="233"/>
                        <a:pt x="19" y="244"/>
                      </a:cubicBezTo>
                      <a:cubicBezTo>
                        <a:pt x="17" y="252"/>
                        <a:pt x="5" y="279"/>
                        <a:pt x="0" y="293"/>
                      </a:cubicBezTo>
                      <a:cubicBezTo>
                        <a:pt x="8" y="292"/>
                        <a:pt x="16" y="292"/>
                        <a:pt x="22" y="297"/>
                      </a:cubicBezTo>
                      <a:cubicBezTo>
                        <a:pt x="35" y="309"/>
                        <a:pt x="12" y="332"/>
                        <a:pt x="12" y="332"/>
                      </a:cubicBezTo>
                      <a:cubicBezTo>
                        <a:pt x="12" y="332"/>
                        <a:pt x="24" y="349"/>
                        <a:pt x="28" y="356"/>
                      </a:cubicBezTo>
                      <a:cubicBezTo>
                        <a:pt x="31" y="363"/>
                        <a:pt x="4" y="383"/>
                        <a:pt x="17" y="407"/>
                      </a:cubicBezTo>
                      <a:cubicBezTo>
                        <a:pt x="31" y="430"/>
                        <a:pt x="48" y="394"/>
                        <a:pt x="67" y="399"/>
                      </a:cubicBezTo>
                      <a:cubicBezTo>
                        <a:pt x="86" y="405"/>
                        <a:pt x="71" y="435"/>
                        <a:pt x="74" y="444"/>
                      </a:cubicBezTo>
                      <a:cubicBezTo>
                        <a:pt x="76" y="453"/>
                        <a:pt x="79" y="434"/>
                        <a:pt x="102" y="428"/>
                      </a:cubicBezTo>
                      <a:cubicBezTo>
                        <a:pt x="125" y="422"/>
                        <a:pt x="111" y="440"/>
                        <a:pt x="118" y="449"/>
                      </a:cubicBezTo>
                      <a:cubicBezTo>
                        <a:pt x="124" y="457"/>
                        <a:pt x="148" y="445"/>
                        <a:pt x="151" y="453"/>
                      </a:cubicBezTo>
                      <a:cubicBezTo>
                        <a:pt x="153" y="461"/>
                        <a:pt x="108" y="475"/>
                        <a:pt x="106" y="478"/>
                      </a:cubicBezTo>
                      <a:cubicBezTo>
                        <a:pt x="104" y="482"/>
                        <a:pt x="106" y="487"/>
                        <a:pt x="116" y="500"/>
                      </a:cubicBezTo>
                      <a:cubicBezTo>
                        <a:pt x="125" y="514"/>
                        <a:pt x="143" y="488"/>
                        <a:pt x="145" y="488"/>
                      </a:cubicBezTo>
                      <a:cubicBezTo>
                        <a:pt x="148" y="488"/>
                        <a:pt x="167" y="507"/>
                        <a:pt x="169" y="508"/>
                      </a:cubicBezTo>
                      <a:cubicBezTo>
                        <a:pt x="172" y="509"/>
                        <a:pt x="196" y="486"/>
                        <a:pt x="200" y="485"/>
                      </a:cubicBezTo>
                      <a:cubicBezTo>
                        <a:pt x="203" y="484"/>
                        <a:pt x="217" y="488"/>
                        <a:pt x="217" y="488"/>
                      </a:cubicBezTo>
                      <a:cubicBezTo>
                        <a:pt x="217" y="488"/>
                        <a:pt x="238" y="467"/>
                        <a:pt x="242" y="467"/>
                      </a:cubicBezTo>
                      <a:cubicBezTo>
                        <a:pt x="244" y="466"/>
                        <a:pt x="250" y="466"/>
                        <a:pt x="256" y="466"/>
                      </a:cubicBezTo>
                      <a:cubicBezTo>
                        <a:pt x="260" y="432"/>
                        <a:pt x="260" y="432"/>
                        <a:pt x="260" y="432"/>
                      </a:cubicBezTo>
                      <a:cubicBezTo>
                        <a:pt x="280" y="416"/>
                        <a:pt x="280" y="416"/>
                        <a:pt x="280" y="416"/>
                      </a:cubicBezTo>
                      <a:cubicBezTo>
                        <a:pt x="280" y="416"/>
                        <a:pt x="240" y="372"/>
                        <a:pt x="240" y="344"/>
                      </a:cubicBezTo>
                      <a:cubicBezTo>
                        <a:pt x="240" y="316"/>
                        <a:pt x="268" y="284"/>
                        <a:pt x="268" y="284"/>
                      </a:cubicBezTo>
                      <a:lnTo>
                        <a:pt x="340" y="28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965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535" y="2206"/>
                  <a:ext cx="300" cy="262"/>
                </a:xfrm>
                <a:custGeom>
                  <a:avLst/>
                  <a:gdLst/>
                  <a:ahLst/>
                  <a:cxnLst>
                    <a:cxn ang="0">
                      <a:pos x="148" y="460"/>
                    </a:cxn>
                    <a:cxn ang="0">
                      <a:pos x="164" y="436"/>
                    </a:cxn>
                    <a:cxn ang="0">
                      <a:pos x="216" y="448"/>
                    </a:cxn>
                    <a:cxn ang="0">
                      <a:pos x="304" y="400"/>
                    </a:cxn>
                    <a:cxn ang="0">
                      <a:pos x="360" y="444"/>
                    </a:cxn>
                    <a:cxn ang="0">
                      <a:pos x="340" y="452"/>
                    </a:cxn>
                    <a:cxn ang="0">
                      <a:pos x="380" y="488"/>
                    </a:cxn>
                    <a:cxn ang="0">
                      <a:pos x="412" y="444"/>
                    </a:cxn>
                    <a:cxn ang="0">
                      <a:pos x="444" y="460"/>
                    </a:cxn>
                    <a:cxn ang="0">
                      <a:pos x="448" y="432"/>
                    </a:cxn>
                    <a:cxn ang="0">
                      <a:pos x="504" y="440"/>
                    </a:cxn>
                    <a:cxn ang="0">
                      <a:pos x="516" y="412"/>
                    </a:cxn>
                    <a:cxn ang="0">
                      <a:pos x="556" y="412"/>
                    </a:cxn>
                    <a:cxn ang="0">
                      <a:pos x="536" y="368"/>
                    </a:cxn>
                    <a:cxn ang="0">
                      <a:pos x="524" y="260"/>
                    </a:cxn>
                    <a:cxn ang="0">
                      <a:pos x="530" y="246"/>
                    </a:cxn>
                    <a:cxn ang="0">
                      <a:pos x="492" y="244"/>
                    </a:cxn>
                    <a:cxn ang="0">
                      <a:pos x="456" y="284"/>
                    </a:cxn>
                    <a:cxn ang="0">
                      <a:pos x="448" y="200"/>
                    </a:cxn>
                    <a:cxn ang="0">
                      <a:pos x="372" y="228"/>
                    </a:cxn>
                    <a:cxn ang="0">
                      <a:pos x="352" y="192"/>
                    </a:cxn>
                    <a:cxn ang="0">
                      <a:pos x="284" y="192"/>
                    </a:cxn>
                    <a:cxn ang="0">
                      <a:pos x="264" y="132"/>
                    </a:cxn>
                    <a:cxn ang="0">
                      <a:pos x="96" y="76"/>
                    </a:cxn>
                    <a:cxn ang="0">
                      <a:pos x="80" y="4"/>
                    </a:cxn>
                    <a:cxn ang="0">
                      <a:pos x="78" y="0"/>
                    </a:cxn>
                    <a:cxn ang="0">
                      <a:pos x="72" y="28"/>
                    </a:cxn>
                    <a:cxn ang="0">
                      <a:pos x="100" y="124"/>
                    </a:cxn>
                    <a:cxn ang="0">
                      <a:pos x="76" y="148"/>
                    </a:cxn>
                    <a:cxn ang="0">
                      <a:pos x="100" y="188"/>
                    </a:cxn>
                    <a:cxn ang="0">
                      <a:pos x="28" y="192"/>
                    </a:cxn>
                    <a:cxn ang="0">
                      <a:pos x="0" y="252"/>
                    </a:cxn>
                    <a:cxn ang="0">
                      <a:pos x="40" y="324"/>
                    </a:cxn>
                    <a:cxn ang="0">
                      <a:pos x="20" y="340"/>
                    </a:cxn>
                    <a:cxn ang="0">
                      <a:pos x="16" y="374"/>
                    </a:cxn>
                    <a:cxn ang="0">
                      <a:pos x="28" y="375"/>
                    </a:cxn>
                    <a:cxn ang="0">
                      <a:pos x="50" y="352"/>
                    </a:cxn>
                    <a:cxn ang="0">
                      <a:pos x="68" y="357"/>
                    </a:cxn>
                    <a:cxn ang="0">
                      <a:pos x="98" y="367"/>
                    </a:cxn>
                    <a:cxn ang="0">
                      <a:pos x="60" y="393"/>
                    </a:cxn>
                    <a:cxn ang="0">
                      <a:pos x="114" y="461"/>
                    </a:cxn>
                    <a:cxn ang="0">
                      <a:pos x="128" y="440"/>
                    </a:cxn>
                    <a:cxn ang="0">
                      <a:pos x="148" y="460"/>
                    </a:cxn>
                  </a:cxnLst>
                  <a:rect l="0" t="0" r="r" b="b"/>
                  <a:pathLst>
                    <a:path w="556" h="488">
                      <a:moveTo>
                        <a:pt x="148" y="460"/>
                      </a:moveTo>
                      <a:cubicBezTo>
                        <a:pt x="164" y="436"/>
                        <a:pt x="164" y="436"/>
                        <a:pt x="164" y="436"/>
                      </a:cubicBezTo>
                      <a:cubicBezTo>
                        <a:pt x="164" y="436"/>
                        <a:pt x="176" y="464"/>
                        <a:pt x="216" y="448"/>
                      </a:cubicBezTo>
                      <a:cubicBezTo>
                        <a:pt x="256" y="432"/>
                        <a:pt x="304" y="400"/>
                        <a:pt x="304" y="400"/>
                      </a:cubicBezTo>
                      <a:cubicBezTo>
                        <a:pt x="360" y="444"/>
                        <a:pt x="360" y="444"/>
                        <a:pt x="360" y="444"/>
                      </a:cubicBezTo>
                      <a:cubicBezTo>
                        <a:pt x="340" y="452"/>
                        <a:pt x="340" y="452"/>
                        <a:pt x="340" y="452"/>
                      </a:cubicBezTo>
                      <a:cubicBezTo>
                        <a:pt x="380" y="488"/>
                        <a:pt x="380" y="488"/>
                        <a:pt x="380" y="488"/>
                      </a:cubicBezTo>
                      <a:cubicBezTo>
                        <a:pt x="412" y="444"/>
                        <a:pt x="412" y="444"/>
                        <a:pt x="412" y="444"/>
                      </a:cubicBezTo>
                      <a:cubicBezTo>
                        <a:pt x="444" y="460"/>
                        <a:pt x="444" y="460"/>
                        <a:pt x="444" y="460"/>
                      </a:cubicBezTo>
                      <a:cubicBezTo>
                        <a:pt x="448" y="432"/>
                        <a:pt x="448" y="432"/>
                        <a:pt x="448" y="432"/>
                      </a:cubicBezTo>
                      <a:cubicBezTo>
                        <a:pt x="504" y="440"/>
                        <a:pt x="504" y="440"/>
                        <a:pt x="504" y="440"/>
                      </a:cubicBezTo>
                      <a:cubicBezTo>
                        <a:pt x="516" y="412"/>
                        <a:pt x="516" y="412"/>
                        <a:pt x="516" y="412"/>
                      </a:cubicBezTo>
                      <a:cubicBezTo>
                        <a:pt x="556" y="412"/>
                        <a:pt x="556" y="412"/>
                        <a:pt x="556" y="412"/>
                      </a:cubicBezTo>
                      <a:cubicBezTo>
                        <a:pt x="556" y="412"/>
                        <a:pt x="536" y="404"/>
                        <a:pt x="536" y="368"/>
                      </a:cubicBezTo>
                      <a:cubicBezTo>
                        <a:pt x="536" y="332"/>
                        <a:pt x="524" y="260"/>
                        <a:pt x="524" y="260"/>
                      </a:cubicBezTo>
                      <a:cubicBezTo>
                        <a:pt x="524" y="260"/>
                        <a:pt x="527" y="255"/>
                        <a:pt x="530" y="246"/>
                      </a:cubicBezTo>
                      <a:cubicBezTo>
                        <a:pt x="492" y="244"/>
                        <a:pt x="492" y="244"/>
                        <a:pt x="492" y="244"/>
                      </a:cubicBezTo>
                      <a:cubicBezTo>
                        <a:pt x="456" y="284"/>
                        <a:pt x="456" y="284"/>
                        <a:pt x="456" y="284"/>
                      </a:cubicBezTo>
                      <a:cubicBezTo>
                        <a:pt x="448" y="200"/>
                        <a:pt x="448" y="200"/>
                        <a:pt x="448" y="200"/>
                      </a:cubicBezTo>
                      <a:cubicBezTo>
                        <a:pt x="372" y="228"/>
                        <a:pt x="372" y="228"/>
                        <a:pt x="372" y="228"/>
                      </a:cubicBezTo>
                      <a:cubicBezTo>
                        <a:pt x="352" y="192"/>
                        <a:pt x="352" y="192"/>
                        <a:pt x="352" y="192"/>
                      </a:cubicBezTo>
                      <a:cubicBezTo>
                        <a:pt x="352" y="192"/>
                        <a:pt x="316" y="192"/>
                        <a:pt x="284" y="192"/>
                      </a:cubicBezTo>
                      <a:cubicBezTo>
                        <a:pt x="252" y="192"/>
                        <a:pt x="268" y="148"/>
                        <a:pt x="264" y="132"/>
                      </a:cubicBezTo>
                      <a:cubicBezTo>
                        <a:pt x="260" y="116"/>
                        <a:pt x="112" y="84"/>
                        <a:pt x="96" y="76"/>
                      </a:cubicBezTo>
                      <a:cubicBezTo>
                        <a:pt x="80" y="68"/>
                        <a:pt x="80" y="4"/>
                        <a:pt x="80" y="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100" y="104"/>
                        <a:pt x="100" y="124"/>
                      </a:cubicBezTo>
                      <a:cubicBezTo>
                        <a:pt x="100" y="144"/>
                        <a:pt x="76" y="148"/>
                        <a:pt x="76" y="148"/>
                      </a:cubicBezTo>
                      <a:cubicBezTo>
                        <a:pt x="100" y="188"/>
                        <a:pt x="100" y="188"/>
                        <a:pt x="100" y="188"/>
                      </a:cubicBezTo>
                      <a:cubicBezTo>
                        <a:pt x="28" y="192"/>
                        <a:pt x="28" y="192"/>
                        <a:pt x="28" y="192"/>
                      </a:cubicBezTo>
                      <a:cubicBezTo>
                        <a:pt x="28" y="192"/>
                        <a:pt x="0" y="224"/>
                        <a:pt x="0" y="252"/>
                      </a:cubicBezTo>
                      <a:cubicBezTo>
                        <a:pt x="0" y="280"/>
                        <a:pt x="40" y="324"/>
                        <a:pt x="40" y="324"/>
                      </a:cubicBezTo>
                      <a:cubicBezTo>
                        <a:pt x="20" y="340"/>
                        <a:pt x="20" y="340"/>
                        <a:pt x="20" y="340"/>
                      </a:cubicBezTo>
                      <a:cubicBezTo>
                        <a:pt x="16" y="374"/>
                        <a:pt x="16" y="374"/>
                        <a:pt x="16" y="374"/>
                      </a:cubicBezTo>
                      <a:cubicBezTo>
                        <a:pt x="21" y="374"/>
                        <a:pt x="26" y="374"/>
                        <a:pt x="28" y="375"/>
                      </a:cubicBezTo>
                      <a:cubicBezTo>
                        <a:pt x="33" y="376"/>
                        <a:pt x="50" y="352"/>
                        <a:pt x="50" y="352"/>
                      </a:cubicBezTo>
                      <a:cubicBezTo>
                        <a:pt x="50" y="352"/>
                        <a:pt x="66" y="357"/>
                        <a:pt x="68" y="357"/>
                      </a:cubicBezTo>
                      <a:cubicBezTo>
                        <a:pt x="70" y="357"/>
                        <a:pt x="97" y="356"/>
                        <a:pt x="98" y="367"/>
                      </a:cubicBezTo>
                      <a:cubicBezTo>
                        <a:pt x="99" y="377"/>
                        <a:pt x="60" y="393"/>
                        <a:pt x="60" y="393"/>
                      </a:cubicBezTo>
                      <a:cubicBezTo>
                        <a:pt x="114" y="461"/>
                        <a:pt x="114" y="461"/>
                        <a:pt x="114" y="461"/>
                      </a:cubicBezTo>
                      <a:cubicBezTo>
                        <a:pt x="128" y="440"/>
                        <a:pt x="128" y="440"/>
                        <a:pt x="128" y="440"/>
                      </a:cubicBezTo>
                      <a:lnTo>
                        <a:pt x="148" y="46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966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597" y="2421"/>
                  <a:ext cx="287" cy="201"/>
                </a:xfrm>
                <a:custGeom>
                  <a:avLst/>
                  <a:gdLst/>
                  <a:ahLst/>
                  <a:cxnLst>
                    <a:cxn ang="0">
                      <a:pos x="342" y="320"/>
                    </a:cxn>
                    <a:cxn ang="0">
                      <a:pos x="418" y="300"/>
                    </a:cxn>
                    <a:cxn ang="0">
                      <a:pos x="454" y="244"/>
                    </a:cxn>
                    <a:cxn ang="0">
                      <a:pos x="474" y="252"/>
                    </a:cxn>
                    <a:cxn ang="0">
                      <a:pos x="514" y="252"/>
                    </a:cxn>
                    <a:cxn ang="0">
                      <a:pos x="506" y="224"/>
                    </a:cxn>
                    <a:cxn ang="0">
                      <a:pos x="522" y="196"/>
                    </a:cxn>
                    <a:cxn ang="0">
                      <a:pos x="530" y="152"/>
                    </a:cxn>
                    <a:cxn ang="0">
                      <a:pos x="502" y="120"/>
                    </a:cxn>
                    <a:cxn ang="0">
                      <a:pos x="534" y="112"/>
                    </a:cxn>
                    <a:cxn ang="0">
                      <a:pos x="486" y="80"/>
                    </a:cxn>
                    <a:cxn ang="0">
                      <a:pos x="437" y="12"/>
                    </a:cxn>
                    <a:cxn ang="0">
                      <a:pos x="402" y="12"/>
                    </a:cxn>
                    <a:cxn ang="0">
                      <a:pos x="390" y="40"/>
                    </a:cxn>
                    <a:cxn ang="0">
                      <a:pos x="334" y="32"/>
                    </a:cxn>
                    <a:cxn ang="0">
                      <a:pos x="330" y="60"/>
                    </a:cxn>
                    <a:cxn ang="0">
                      <a:pos x="298" y="44"/>
                    </a:cxn>
                    <a:cxn ang="0">
                      <a:pos x="266" y="88"/>
                    </a:cxn>
                    <a:cxn ang="0">
                      <a:pos x="226" y="52"/>
                    </a:cxn>
                    <a:cxn ang="0">
                      <a:pos x="246" y="44"/>
                    </a:cxn>
                    <a:cxn ang="0">
                      <a:pos x="190" y="0"/>
                    </a:cxn>
                    <a:cxn ang="0">
                      <a:pos x="102" y="48"/>
                    </a:cxn>
                    <a:cxn ang="0">
                      <a:pos x="50" y="36"/>
                    </a:cxn>
                    <a:cxn ang="0">
                      <a:pos x="34" y="60"/>
                    </a:cxn>
                    <a:cxn ang="0">
                      <a:pos x="14" y="40"/>
                    </a:cxn>
                    <a:cxn ang="0">
                      <a:pos x="0" y="61"/>
                    </a:cxn>
                    <a:cxn ang="0">
                      <a:pos x="4" y="65"/>
                    </a:cxn>
                    <a:cxn ang="0">
                      <a:pos x="98" y="325"/>
                    </a:cxn>
                    <a:cxn ang="0">
                      <a:pos x="122" y="325"/>
                    </a:cxn>
                    <a:cxn ang="0">
                      <a:pos x="156" y="294"/>
                    </a:cxn>
                    <a:cxn ang="0">
                      <a:pos x="166" y="324"/>
                    </a:cxn>
                    <a:cxn ang="0">
                      <a:pos x="183" y="329"/>
                    </a:cxn>
                    <a:cxn ang="0">
                      <a:pos x="191" y="350"/>
                    </a:cxn>
                    <a:cxn ang="0">
                      <a:pos x="253" y="357"/>
                    </a:cxn>
                    <a:cxn ang="0">
                      <a:pos x="325" y="351"/>
                    </a:cxn>
                    <a:cxn ang="0">
                      <a:pos x="340" y="374"/>
                    </a:cxn>
                    <a:cxn ang="0">
                      <a:pos x="358" y="368"/>
                    </a:cxn>
                    <a:cxn ang="0">
                      <a:pos x="342" y="320"/>
                    </a:cxn>
                  </a:cxnLst>
                  <a:rect l="0" t="0" r="r" b="b"/>
                  <a:pathLst>
                    <a:path w="534" h="374">
                      <a:moveTo>
                        <a:pt x="342" y="320"/>
                      </a:moveTo>
                      <a:cubicBezTo>
                        <a:pt x="418" y="300"/>
                        <a:pt x="418" y="300"/>
                        <a:pt x="418" y="300"/>
                      </a:cubicBezTo>
                      <a:cubicBezTo>
                        <a:pt x="454" y="244"/>
                        <a:pt x="454" y="244"/>
                        <a:pt x="454" y="244"/>
                      </a:cubicBezTo>
                      <a:cubicBezTo>
                        <a:pt x="474" y="252"/>
                        <a:pt x="474" y="252"/>
                        <a:pt x="474" y="252"/>
                      </a:cubicBezTo>
                      <a:cubicBezTo>
                        <a:pt x="514" y="252"/>
                        <a:pt x="514" y="252"/>
                        <a:pt x="514" y="252"/>
                      </a:cubicBezTo>
                      <a:cubicBezTo>
                        <a:pt x="506" y="224"/>
                        <a:pt x="506" y="224"/>
                        <a:pt x="506" y="224"/>
                      </a:cubicBezTo>
                      <a:cubicBezTo>
                        <a:pt x="522" y="196"/>
                        <a:pt x="522" y="196"/>
                        <a:pt x="522" y="196"/>
                      </a:cubicBezTo>
                      <a:cubicBezTo>
                        <a:pt x="530" y="152"/>
                        <a:pt x="530" y="152"/>
                        <a:pt x="530" y="152"/>
                      </a:cubicBezTo>
                      <a:cubicBezTo>
                        <a:pt x="502" y="120"/>
                        <a:pt x="502" y="120"/>
                        <a:pt x="502" y="120"/>
                      </a:cubicBezTo>
                      <a:cubicBezTo>
                        <a:pt x="534" y="112"/>
                        <a:pt x="534" y="112"/>
                        <a:pt x="534" y="112"/>
                      </a:cubicBezTo>
                      <a:cubicBezTo>
                        <a:pt x="534" y="112"/>
                        <a:pt x="486" y="96"/>
                        <a:pt x="486" y="80"/>
                      </a:cubicBezTo>
                      <a:cubicBezTo>
                        <a:pt x="486" y="69"/>
                        <a:pt x="454" y="32"/>
                        <a:pt x="437" y="12"/>
                      </a:cubicBezTo>
                      <a:cubicBezTo>
                        <a:pt x="402" y="12"/>
                        <a:pt x="402" y="12"/>
                        <a:pt x="402" y="12"/>
                      </a:cubicBezTo>
                      <a:cubicBezTo>
                        <a:pt x="390" y="40"/>
                        <a:pt x="390" y="40"/>
                        <a:pt x="390" y="40"/>
                      </a:cubicBezTo>
                      <a:cubicBezTo>
                        <a:pt x="334" y="32"/>
                        <a:pt x="334" y="32"/>
                        <a:pt x="334" y="32"/>
                      </a:cubicBezTo>
                      <a:cubicBezTo>
                        <a:pt x="330" y="60"/>
                        <a:pt x="330" y="60"/>
                        <a:pt x="330" y="60"/>
                      </a:cubicBezTo>
                      <a:cubicBezTo>
                        <a:pt x="298" y="44"/>
                        <a:pt x="298" y="44"/>
                        <a:pt x="298" y="44"/>
                      </a:cubicBezTo>
                      <a:cubicBezTo>
                        <a:pt x="266" y="88"/>
                        <a:pt x="266" y="88"/>
                        <a:pt x="266" y="88"/>
                      </a:cubicBezTo>
                      <a:cubicBezTo>
                        <a:pt x="226" y="52"/>
                        <a:pt x="226" y="52"/>
                        <a:pt x="226" y="52"/>
                      </a:cubicBezTo>
                      <a:cubicBezTo>
                        <a:pt x="246" y="44"/>
                        <a:pt x="246" y="44"/>
                        <a:pt x="246" y="44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0"/>
                        <a:pt x="142" y="32"/>
                        <a:pt x="102" y="48"/>
                      </a:cubicBezTo>
                      <a:cubicBezTo>
                        <a:pt x="62" y="64"/>
                        <a:pt x="50" y="36"/>
                        <a:pt x="50" y="36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98" y="325"/>
                        <a:pt x="98" y="325"/>
                        <a:pt x="98" y="325"/>
                      </a:cubicBezTo>
                      <a:cubicBezTo>
                        <a:pt x="98" y="325"/>
                        <a:pt x="105" y="328"/>
                        <a:pt x="122" y="325"/>
                      </a:cubicBezTo>
                      <a:cubicBezTo>
                        <a:pt x="139" y="321"/>
                        <a:pt x="143" y="288"/>
                        <a:pt x="156" y="294"/>
                      </a:cubicBezTo>
                      <a:cubicBezTo>
                        <a:pt x="169" y="301"/>
                        <a:pt x="166" y="324"/>
                        <a:pt x="166" y="324"/>
                      </a:cubicBezTo>
                      <a:cubicBezTo>
                        <a:pt x="183" y="329"/>
                        <a:pt x="183" y="329"/>
                        <a:pt x="183" y="329"/>
                      </a:cubicBezTo>
                      <a:cubicBezTo>
                        <a:pt x="183" y="329"/>
                        <a:pt x="189" y="348"/>
                        <a:pt x="191" y="350"/>
                      </a:cubicBezTo>
                      <a:cubicBezTo>
                        <a:pt x="193" y="352"/>
                        <a:pt x="253" y="357"/>
                        <a:pt x="253" y="357"/>
                      </a:cubicBezTo>
                      <a:cubicBezTo>
                        <a:pt x="266" y="340"/>
                        <a:pt x="302" y="334"/>
                        <a:pt x="325" y="351"/>
                      </a:cubicBezTo>
                      <a:cubicBezTo>
                        <a:pt x="332" y="357"/>
                        <a:pt x="337" y="365"/>
                        <a:pt x="340" y="374"/>
                      </a:cubicBezTo>
                      <a:cubicBezTo>
                        <a:pt x="358" y="368"/>
                        <a:pt x="358" y="368"/>
                        <a:pt x="358" y="368"/>
                      </a:cubicBezTo>
                      <a:lnTo>
                        <a:pt x="342" y="32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967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817" y="2308"/>
                  <a:ext cx="138" cy="240"/>
                </a:xfrm>
                <a:custGeom>
                  <a:avLst/>
                  <a:gdLst/>
                  <a:ahLst/>
                  <a:cxnLst>
                    <a:cxn ang="0">
                      <a:pos x="196" y="419"/>
                    </a:cxn>
                    <a:cxn ang="0">
                      <a:pos x="180" y="447"/>
                    </a:cxn>
                    <a:cxn ang="0">
                      <a:pos x="240" y="395"/>
                    </a:cxn>
                    <a:cxn ang="0">
                      <a:pos x="224" y="371"/>
                    </a:cxn>
                    <a:cxn ang="0">
                      <a:pos x="244" y="335"/>
                    </a:cxn>
                    <a:cxn ang="0">
                      <a:pos x="212" y="327"/>
                    </a:cxn>
                    <a:cxn ang="0">
                      <a:pos x="248" y="279"/>
                    </a:cxn>
                    <a:cxn ang="0">
                      <a:pos x="232" y="263"/>
                    </a:cxn>
                    <a:cxn ang="0">
                      <a:pos x="252" y="255"/>
                    </a:cxn>
                    <a:cxn ang="0">
                      <a:pos x="224" y="227"/>
                    </a:cxn>
                    <a:cxn ang="0">
                      <a:pos x="208" y="239"/>
                    </a:cxn>
                    <a:cxn ang="0">
                      <a:pos x="220" y="187"/>
                    </a:cxn>
                    <a:cxn ang="0">
                      <a:pos x="204" y="143"/>
                    </a:cxn>
                    <a:cxn ang="0">
                      <a:pos x="223" y="136"/>
                    </a:cxn>
                    <a:cxn ang="0">
                      <a:pos x="220" y="131"/>
                    </a:cxn>
                    <a:cxn ang="0">
                      <a:pos x="256" y="99"/>
                    </a:cxn>
                    <a:cxn ang="0">
                      <a:pos x="240" y="63"/>
                    </a:cxn>
                    <a:cxn ang="0">
                      <a:pos x="188" y="27"/>
                    </a:cxn>
                    <a:cxn ang="0">
                      <a:pos x="220" y="23"/>
                    </a:cxn>
                    <a:cxn ang="0">
                      <a:pos x="222" y="0"/>
                    </a:cxn>
                    <a:cxn ang="0">
                      <a:pos x="176" y="19"/>
                    </a:cxn>
                    <a:cxn ang="0">
                      <a:pos x="148" y="3"/>
                    </a:cxn>
                    <a:cxn ang="0">
                      <a:pos x="148" y="27"/>
                    </a:cxn>
                    <a:cxn ang="0">
                      <a:pos x="96" y="15"/>
                    </a:cxn>
                    <a:cxn ang="0">
                      <a:pos x="68" y="59"/>
                    </a:cxn>
                    <a:cxn ang="0">
                      <a:pos x="6" y="57"/>
                    </a:cxn>
                    <a:cxn ang="0">
                      <a:pos x="0" y="71"/>
                    </a:cxn>
                    <a:cxn ang="0">
                      <a:pos x="12" y="179"/>
                    </a:cxn>
                    <a:cxn ang="0">
                      <a:pos x="32" y="223"/>
                    </a:cxn>
                    <a:cxn ang="0">
                      <a:pos x="27" y="223"/>
                    </a:cxn>
                    <a:cxn ang="0">
                      <a:pos x="76" y="291"/>
                    </a:cxn>
                    <a:cxn ang="0">
                      <a:pos x="124" y="323"/>
                    </a:cxn>
                    <a:cxn ang="0">
                      <a:pos x="92" y="331"/>
                    </a:cxn>
                    <a:cxn ang="0">
                      <a:pos x="120" y="363"/>
                    </a:cxn>
                    <a:cxn ang="0">
                      <a:pos x="112" y="407"/>
                    </a:cxn>
                    <a:cxn ang="0">
                      <a:pos x="111" y="409"/>
                    </a:cxn>
                    <a:cxn ang="0">
                      <a:pos x="164" y="415"/>
                    </a:cxn>
                    <a:cxn ang="0">
                      <a:pos x="196" y="419"/>
                    </a:cxn>
                  </a:cxnLst>
                  <a:rect l="0" t="0" r="r" b="b"/>
                  <a:pathLst>
                    <a:path w="256" h="447">
                      <a:moveTo>
                        <a:pt x="196" y="419"/>
                      </a:moveTo>
                      <a:cubicBezTo>
                        <a:pt x="180" y="447"/>
                        <a:pt x="180" y="447"/>
                        <a:pt x="180" y="447"/>
                      </a:cubicBezTo>
                      <a:cubicBezTo>
                        <a:pt x="180" y="447"/>
                        <a:pt x="240" y="423"/>
                        <a:pt x="240" y="395"/>
                      </a:cubicBezTo>
                      <a:cubicBezTo>
                        <a:pt x="240" y="367"/>
                        <a:pt x="224" y="371"/>
                        <a:pt x="224" y="371"/>
                      </a:cubicBezTo>
                      <a:cubicBezTo>
                        <a:pt x="244" y="335"/>
                        <a:pt x="244" y="335"/>
                        <a:pt x="244" y="335"/>
                      </a:cubicBezTo>
                      <a:cubicBezTo>
                        <a:pt x="212" y="327"/>
                        <a:pt x="212" y="327"/>
                        <a:pt x="212" y="327"/>
                      </a:cubicBezTo>
                      <a:cubicBezTo>
                        <a:pt x="248" y="279"/>
                        <a:pt x="248" y="279"/>
                        <a:pt x="248" y="279"/>
                      </a:cubicBezTo>
                      <a:cubicBezTo>
                        <a:pt x="232" y="263"/>
                        <a:pt x="232" y="263"/>
                        <a:pt x="232" y="263"/>
                      </a:cubicBezTo>
                      <a:cubicBezTo>
                        <a:pt x="252" y="255"/>
                        <a:pt x="252" y="255"/>
                        <a:pt x="252" y="255"/>
                      </a:cubicBezTo>
                      <a:cubicBezTo>
                        <a:pt x="224" y="227"/>
                        <a:pt x="224" y="227"/>
                        <a:pt x="224" y="227"/>
                      </a:cubicBezTo>
                      <a:cubicBezTo>
                        <a:pt x="208" y="239"/>
                        <a:pt x="208" y="239"/>
                        <a:pt x="208" y="239"/>
                      </a:cubicBezTo>
                      <a:cubicBezTo>
                        <a:pt x="220" y="187"/>
                        <a:pt x="220" y="187"/>
                        <a:pt x="220" y="187"/>
                      </a:cubicBezTo>
                      <a:cubicBezTo>
                        <a:pt x="204" y="143"/>
                        <a:pt x="204" y="143"/>
                        <a:pt x="204" y="143"/>
                      </a:cubicBezTo>
                      <a:cubicBezTo>
                        <a:pt x="223" y="136"/>
                        <a:pt x="223" y="136"/>
                        <a:pt x="223" y="136"/>
                      </a:cubicBezTo>
                      <a:cubicBezTo>
                        <a:pt x="220" y="131"/>
                        <a:pt x="220" y="131"/>
                        <a:pt x="220" y="131"/>
                      </a:cubicBezTo>
                      <a:cubicBezTo>
                        <a:pt x="256" y="99"/>
                        <a:pt x="256" y="99"/>
                        <a:pt x="256" y="99"/>
                      </a:cubicBezTo>
                      <a:cubicBezTo>
                        <a:pt x="240" y="63"/>
                        <a:pt x="240" y="63"/>
                        <a:pt x="240" y="63"/>
                      </a:cubicBezTo>
                      <a:cubicBezTo>
                        <a:pt x="188" y="27"/>
                        <a:pt x="188" y="27"/>
                        <a:pt x="188" y="27"/>
                      </a:cubicBezTo>
                      <a:cubicBezTo>
                        <a:pt x="220" y="23"/>
                        <a:pt x="220" y="23"/>
                        <a:pt x="220" y="23"/>
                      </a:cubicBez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82" y="3"/>
                        <a:pt x="176" y="19"/>
                        <a:pt x="176" y="19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7"/>
                        <a:pt x="148" y="27"/>
                        <a:pt x="148" y="27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" y="57"/>
                        <a:pt x="6" y="57"/>
                        <a:pt x="6" y="57"/>
                      </a:cubicBezTo>
                      <a:cubicBezTo>
                        <a:pt x="3" y="66"/>
                        <a:pt x="0" y="71"/>
                        <a:pt x="0" y="71"/>
                      </a:cubicBezTo>
                      <a:cubicBezTo>
                        <a:pt x="0" y="71"/>
                        <a:pt x="12" y="143"/>
                        <a:pt x="12" y="179"/>
                      </a:cubicBezTo>
                      <a:cubicBezTo>
                        <a:pt x="12" y="215"/>
                        <a:pt x="32" y="223"/>
                        <a:pt x="32" y="223"/>
                      </a:cubicBezTo>
                      <a:cubicBezTo>
                        <a:pt x="27" y="223"/>
                        <a:pt x="27" y="223"/>
                        <a:pt x="27" y="223"/>
                      </a:cubicBezTo>
                      <a:cubicBezTo>
                        <a:pt x="44" y="243"/>
                        <a:pt x="76" y="280"/>
                        <a:pt x="76" y="291"/>
                      </a:cubicBezTo>
                      <a:cubicBezTo>
                        <a:pt x="76" y="307"/>
                        <a:pt x="124" y="323"/>
                        <a:pt x="124" y="323"/>
                      </a:cubicBezTo>
                      <a:cubicBezTo>
                        <a:pt x="92" y="331"/>
                        <a:pt x="92" y="331"/>
                        <a:pt x="92" y="331"/>
                      </a:cubicBezTo>
                      <a:cubicBezTo>
                        <a:pt x="120" y="363"/>
                        <a:pt x="120" y="363"/>
                        <a:pt x="120" y="363"/>
                      </a:cubicBezTo>
                      <a:cubicBezTo>
                        <a:pt x="112" y="407"/>
                        <a:pt x="112" y="407"/>
                        <a:pt x="112" y="407"/>
                      </a:cubicBezTo>
                      <a:cubicBezTo>
                        <a:pt x="111" y="409"/>
                        <a:pt x="111" y="409"/>
                        <a:pt x="111" y="409"/>
                      </a:cubicBezTo>
                      <a:cubicBezTo>
                        <a:pt x="164" y="415"/>
                        <a:pt x="164" y="415"/>
                        <a:pt x="164" y="415"/>
                      </a:cubicBezTo>
                      <a:lnTo>
                        <a:pt x="196" y="419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968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908" y="2381"/>
                  <a:ext cx="127" cy="212"/>
                </a:xfrm>
                <a:custGeom>
                  <a:avLst/>
                  <a:gdLst/>
                  <a:ahLst/>
                  <a:cxnLst>
                    <a:cxn ang="0">
                      <a:pos x="4" y="351"/>
                    </a:cxn>
                    <a:cxn ang="0">
                      <a:pos x="0" y="367"/>
                    </a:cxn>
                    <a:cxn ang="0">
                      <a:pos x="36" y="395"/>
                    </a:cxn>
                    <a:cxn ang="0">
                      <a:pos x="44" y="363"/>
                    </a:cxn>
                    <a:cxn ang="0">
                      <a:pos x="124" y="363"/>
                    </a:cxn>
                    <a:cxn ang="0">
                      <a:pos x="140" y="315"/>
                    </a:cxn>
                    <a:cxn ang="0">
                      <a:pos x="172" y="283"/>
                    </a:cxn>
                    <a:cxn ang="0">
                      <a:pos x="200" y="267"/>
                    </a:cxn>
                    <a:cxn ang="0">
                      <a:pos x="208" y="227"/>
                    </a:cxn>
                    <a:cxn ang="0">
                      <a:pos x="236" y="191"/>
                    </a:cxn>
                    <a:cxn ang="0">
                      <a:pos x="184" y="87"/>
                    </a:cxn>
                    <a:cxn ang="0">
                      <a:pos x="176" y="31"/>
                    </a:cxn>
                    <a:cxn ang="0">
                      <a:pos x="128" y="39"/>
                    </a:cxn>
                    <a:cxn ang="0">
                      <a:pos x="84" y="43"/>
                    </a:cxn>
                    <a:cxn ang="0">
                      <a:pos x="55" y="0"/>
                    </a:cxn>
                    <a:cxn ang="0">
                      <a:pos x="36" y="7"/>
                    </a:cxn>
                    <a:cxn ang="0">
                      <a:pos x="52" y="51"/>
                    </a:cxn>
                    <a:cxn ang="0">
                      <a:pos x="40" y="103"/>
                    </a:cxn>
                    <a:cxn ang="0">
                      <a:pos x="56" y="91"/>
                    </a:cxn>
                    <a:cxn ang="0">
                      <a:pos x="84" y="119"/>
                    </a:cxn>
                    <a:cxn ang="0">
                      <a:pos x="64" y="127"/>
                    </a:cxn>
                    <a:cxn ang="0">
                      <a:pos x="80" y="143"/>
                    </a:cxn>
                    <a:cxn ang="0">
                      <a:pos x="44" y="191"/>
                    </a:cxn>
                    <a:cxn ang="0">
                      <a:pos x="76" y="199"/>
                    </a:cxn>
                    <a:cxn ang="0">
                      <a:pos x="56" y="235"/>
                    </a:cxn>
                    <a:cxn ang="0">
                      <a:pos x="72" y="259"/>
                    </a:cxn>
                    <a:cxn ang="0">
                      <a:pos x="18" y="309"/>
                    </a:cxn>
                    <a:cxn ang="0">
                      <a:pos x="0" y="323"/>
                    </a:cxn>
                    <a:cxn ang="0">
                      <a:pos x="4" y="351"/>
                    </a:cxn>
                  </a:cxnLst>
                  <a:rect l="0" t="0" r="r" b="b"/>
                  <a:pathLst>
                    <a:path w="236" h="395">
                      <a:moveTo>
                        <a:pt x="4" y="351"/>
                      </a:moveTo>
                      <a:cubicBezTo>
                        <a:pt x="0" y="367"/>
                        <a:pt x="0" y="367"/>
                        <a:pt x="0" y="367"/>
                      </a:cubicBezTo>
                      <a:cubicBezTo>
                        <a:pt x="36" y="395"/>
                        <a:pt x="36" y="395"/>
                        <a:pt x="36" y="395"/>
                      </a:cubicBezTo>
                      <a:cubicBezTo>
                        <a:pt x="36" y="395"/>
                        <a:pt x="24" y="363"/>
                        <a:pt x="44" y="363"/>
                      </a:cubicBezTo>
                      <a:cubicBezTo>
                        <a:pt x="64" y="363"/>
                        <a:pt x="120" y="375"/>
                        <a:pt x="124" y="363"/>
                      </a:cubicBezTo>
                      <a:cubicBezTo>
                        <a:pt x="128" y="351"/>
                        <a:pt x="140" y="315"/>
                        <a:pt x="140" y="315"/>
                      </a:cubicBezTo>
                      <a:cubicBezTo>
                        <a:pt x="172" y="283"/>
                        <a:pt x="172" y="283"/>
                        <a:pt x="172" y="283"/>
                      </a:cubicBezTo>
                      <a:cubicBezTo>
                        <a:pt x="200" y="267"/>
                        <a:pt x="200" y="267"/>
                        <a:pt x="200" y="267"/>
                      </a:cubicBezTo>
                      <a:cubicBezTo>
                        <a:pt x="208" y="227"/>
                        <a:pt x="208" y="227"/>
                        <a:pt x="208" y="227"/>
                      </a:cubicBezTo>
                      <a:cubicBezTo>
                        <a:pt x="236" y="191"/>
                        <a:pt x="236" y="191"/>
                        <a:pt x="236" y="191"/>
                      </a:cubicBezTo>
                      <a:cubicBezTo>
                        <a:pt x="184" y="87"/>
                        <a:pt x="184" y="87"/>
                        <a:pt x="184" y="87"/>
                      </a:cubicBezTo>
                      <a:cubicBezTo>
                        <a:pt x="176" y="31"/>
                        <a:pt x="176" y="31"/>
                        <a:pt x="176" y="31"/>
                      </a:cubicBezTo>
                      <a:cubicBezTo>
                        <a:pt x="176" y="31"/>
                        <a:pt x="140" y="39"/>
                        <a:pt x="128" y="39"/>
                      </a:cubicBezTo>
                      <a:cubicBezTo>
                        <a:pt x="116" y="39"/>
                        <a:pt x="84" y="43"/>
                        <a:pt x="84" y="43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40" y="103"/>
                        <a:pt x="40" y="103"/>
                        <a:pt x="40" y="103"/>
                      </a:cubicBezTo>
                      <a:cubicBezTo>
                        <a:pt x="56" y="91"/>
                        <a:pt x="56" y="91"/>
                        <a:pt x="56" y="91"/>
                      </a:cubicBezTo>
                      <a:cubicBezTo>
                        <a:pt x="84" y="119"/>
                        <a:pt x="84" y="119"/>
                        <a:pt x="84" y="119"/>
                      </a:cubicBezTo>
                      <a:cubicBezTo>
                        <a:pt x="64" y="127"/>
                        <a:pt x="64" y="127"/>
                        <a:pt x="64" y="127"/>
                      </a:cubicBezTo>
                      <a:cubicBezTo>
                        <a:pt x="80" y="143"/>
                        <a:pt x="80" y="143"/>
                        <a:pt x="80" y="143"/>
                      </a:cubicBezTo>
                      <a:cubicBezTo>
                        <a:pt x="44" y="191"/>
                        <a:pt x="44" y="191"/>
                        <a:pt x="44" y="191"/>
                      </a:cubicBezTo>
                      <a:cubicBezTo>
                        <a:pt x="76" y="199"/>
                        <a:pt x="76" y="199"/>
                        <a:pt x="76" y="199"/>
                      </a:cubicBezTo>
                      <a:cubicBezTo>
                        <a:pt x="56" y="235"/>
                        <a:pt x="56" y="235"/>
                        <a:pt x="56" y="235"/>
                      </a:cubicBezTo>
                      <a:cubicBezTo>
                        <a:pt x="56" y="235"/>
                        <a:pt x="72" y="231"/>
                        <a:pt x="72" y="259"/>
                      </a:cubicBezTo>
                      <a:cubicBezTo>
                        <a:pt x="72" y="282"/>
                        <a:pt x="33" y="302"/>
                        <a:pt x="18" y="309"/>
                      </a:cubicBezTo>
                      <a:cubicBezTo>
                        <a:pt x="0" y="323"/>
                        <a:pt x="0" y="323"/>
                        <a:pt x="0" y="323"/>
                      </a:cubicBezTo>
                      <a:lnTo>
                        <a:pt x="4" y="351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969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936" y="2460"/>
                  <a:ext cx="319" cy="216"/>
                </a:xfrm>
                <a:custGeom>
                  <a:avLst/>
                  <a:gdLst/>
                  <a:ahLst/>
                  <a:cxnLst>
                    <a:cxn ang="0">
                      <a:pos x="571" y="116"/>
                    </a:cxn>
                    <a:cxn ang="0">
                      <a:pos x="579" y="72"/>
                    </a:cxn>
                    <a:cxn ang="0">
                      <a:pos x="592" y="55"/>
                    </a:cxn>
                    <a:cxn ang="0">
                      <a:pos x="575" y="40"/>
                    </a:cxn>
                    <a:cxn ang="0">
                      <a:pos x="527" y="40"/>
                    </a:cxn>
                    <a:cxn ang="0">
                      <a:pos x="475" y="4"/>
                    </a:cxn>
                    <a:cxn ang="0">
                      <a:pos x="434" y="0"/>
                    </a:cxn>
                    <a:cxn ang="0">
                      <a:pos x="447" y="16"/>
                    </a:cxn>
                    <a:cxn ang="0">
                      <a:pos x="427" y="28"/>
                    </a:cxn>
                    <a:cxn ang="0">
                      <a:pos x="391" y="28"/>
                    </a:cxn>
                    <a:cxn ang="0">
                      <a:pos x="339" y="56"/>
                    </a:cxn>
                    <a:cxn ang="0">
                      <a:pos x="343" y="88"/>
                    </a:cxn>
                    <a:cxn ang="0">
                      <a:pos x="303" y="100"/>
                    </a:cxn>
                    <a:cxn ang="0">
                      <a:pos x="215" y="204"/>
                    </a:cxn>
                    <a:cxn ang="0">
                      <a:pos x="87" y="168"/>
                    </a:cxn>
                    <a:cxn ang="0">
                      <a:pos x="71" y="216"/>
                    </a:cxn>
                    <a:cxn ang="0">
                      <a:pos x="0" y="217"/>
                    </a:cxn>
                    <a:cxn ang="0">
                      <a:pos x="11" y="256"/>
                    </a:cxn>
                    <a:cxn ang="0">
                      <a:pos x="67" y="324"/>
                    </a:cxn>
                    <a:cxn ang="0">
                      <a:pos x="27" y="332"/>
                    </a:cxn>
                    <a:cxn ang="0">
                      <a:pos x="55" y="402"/>
                    </a:cxn>
                    <a:cxn ang="0">
                      <a:pos x="119" y="343"/>
                    </a:cxn>
                    <a:cxn ang="0">
                      <a:pos x="159" y="341"/>
                    </a:cxn>
                    <a:cxn ang="0">
                      <a:pos x="175" y="311"/>
                    </a:cxn>
                    <a:cxn ang="0">
                      <a:pos x="204" y="312"/>
                    </a:cxn>
                    <a:cxn ang="0">
                      <a:pos x="217" y="295"/>
                    </a:cxn>
                    <a:cxn ang="0">
                      <a:pos x="227" y="304"/>
                    </a:cxn>
                    <a:cxn ang="0">
                      <a:pos x="246" y="303"/>
                    </a:cxn>
                    <a:cxn ang="0">
                      <a:pos x="260" y="316"/>
                    </a:cxn>
                    <a:cxn ang="0">
                      <a:pos x="339" y="319"/>
                    </a:cxn>
                    <a:cxn ang="0">
                      <a:pos x="355" y="367"/>
                    </a:cxn>
                    <a:cxn ang="0">
                      <a:pos x="376" y="363"/>
                    </a:cxn>
                    <a:cxn ang="0">
                      <a:pos x="410" y="378"/>
                    </a:cxn>
                    <a:cxn ang="0">
                      <a:pos x="439" y="365"/>
                    </a:cxn>
                    <a:cxn ang="0">
                      <a:pos x="460" y="372"/>
                    </a:cxn>
                    <a:cxn ang="0">
                      <a:pos x="492" y="369"/>
                    </a:cxn>
                    <a:cxn ang="0">
                      <a:pos x="515" y="384"/>
                    </a:cxn>
                    <a:cxn ang="0">
                      <a:pos x="569" y="353"/>
                    </a:cxn>
                    <a:cxn ang="0">
                      <a:pos x="584" y="307"/>
                    </a:cxn>
                    <a:cxn ang="0">
                      <a:pos x="551" y="259"/>
                    </a:cxn>
                    <a:cxn ang="0">
                      <a:pos x="563" y="198"/>
                    </a:cxn>
                    <a:cxn ang="0">
                      <a:pos x="587" y="177"/>
                    </a:cxn>
                    <a:cxn ang="0">
                      <a:pos x="593" y="164"/>
                    </a:cxn>
                    <a:cxn ang="0">
                      <a:pos x="571" y="116"/>
                    </a:cxn>
                  </a:cxnLst>
                  <a:rect l="0" t="0" r="r" b="b"/>
                  <a:pathLst>
                    <a:path w="593" h="402">
                      <a:moveTo>
                        <a:pt x="571" y="116"/>
                      </a:moveTo>
                      <a:cubicBezTo>
                        <a:pt x="579" y="72"/>
                        <a:pt x="579" y="72"/>
                        <a:pt x="579" y="72"/>
                      </a:cubicBezTo>
                      <a:cubicBezTo>
                        <a:pt x="592" y="55"/>
                        <a:pt x="592" y="55"/>
                        <a:pt x="592" y="55"/>
                      </a:cubicBezTo>
                      <a:cubicBezTo>
                        <a:pt x="575" y="40"/>
                        <a:pt x="575" y="40"/>
                        <a:pt x="575" y="40"/>
                      </a:cubicBezTo>
                      <a:cubicBezTo>
                        <a:pt x="527" y="40"/>
                        <a:pt x="527" y="40"/>
                        <a:pt x="527" y="40"/>
                      </a:cubicBezTo>
                      <a:cubicBezTo>
                        <a:pt x="475" y="4"/>
                        <a:pt x="475" y="4"/>
                        <a:pt x="475" y="4"/>
                      </a:cubicBezTo>
                      <a:cubicBezTo>
                        <a:pt x="434" y="0"/>
                        <a:pt x="434" y="0"/>
                        <a:pt x="434" y="0"/>
                      </a:cubicBezTo>
                      <a:cubicBezTo>
                        <a:pt x="447" y="16"/>
                        <a:pt x="447" y="16"/>
                        <a:pt x="447" y="16"/>
                      </a:cubicBezTo>
                      <a:cubicBezTo>
                        <a:pt x="427" y="28"/>
                        <a:pt x="427" y="28"/>
                        <a:pt x="427" y="28"/>
                      </a:cubicBezTo>
                      <a:cubicBezTo>
                        <a:pt x="391" y="28"/>
                        <a:pt x="391" y="28"/>
                        <a:pt x="391" y="28"/>
                      </a:cubicBezTo>
                      <a:cubicBezTo>
                        <a:pt x="339" y="56"/>
                        <a:pt x="339" y="56"/>
                        <a:pt x="339" y="56"/>
                      </a:cubicBezTo>
                      <a:cubicBezTo>
                        <a:pt x="343" y="88"/>
                        <a:pt x="343" y="88"/>
                        <a:pt x="343" y="88"/>
                      </a:cubicBezTo>
                      <a:cubicBezTo>
                        <a:pt x="303" y="100"/>
                        <a:pt x="303" y="100"/>
                        <a:pt x="303" y="100"/>
                      </a:cubicBezTo>
                      <a:cubicBezTo>
                        <a:pt x="303" y="100"/>
                        <a:pt x="259" y="192"/>
                        <a:pt x="215" y="204"/>
                      </a:cubicBezTo>
                      <a:cubicBezTo>
                        <a:pt x="171" y="216"/>
                        <a:pt x="87" y="168"/>
                        <a:pt x="87" y="168"/>
                      </a:cubicBezTo>
                      <a:cubicBezTo>
                        <a:pt x="87" y="168"/>
                        <a:pt x="75" y="204"/>
                        <a:pt x="71" y="216"/>
                      </a:cubicBezTo>
                      <a:cubicBezTo>
                        <a:pt x="68" y="227"/>
                        <a:pt x="25" y="219"/>
                        <a:pt x="0" y="217"/>
                      </a:cubicBezTo>
                      <a:cubicBezTo>
                        <a:pt x="11" y="256"/>
                        <a:pt x="11" y="256"/>
                        <a:pt x="11" y="256"/>
                      </a:cubicBezTo>
                      <a:cubicBezTo>
                        <a:pt x="67" y="324"/>
                        <a:pt x="67" y="324"/>
                        <a:pt x="67" y="324"/>
                      </a:cubicBezTo>
                      <a:cubicBezTo>
                        <a:pt x="27" y="332"/>
                        <a:pt x="27" y="332"/>
                        <a:pt x="27" y="332"/>
                      </a:cubicBezTo>
                      <a:cubicBezTo>
                        <a:pt x="55" y="402"/>
                        <a:pt x="55" y="402"/>
                        <a:pt x="55" y="402"/>
                      </a:cubicBezTo>
                      <a:cubicBezTo>
                        <a:pt x="55" y="396"/>
                        <a:pt x="101" y="359"/>
                        <a:pt x="119" y="343"/>
                      </a:cubicBezTo>
                      <a:cubicBezTo>
                        <a:pt x="138" y="328"/>
                        <a:pt x="156" y="341"/>
                        <a:pt x="159" y="341"/>
                      </a:cubicBezTo>
                      <a:cubicBezTo>
                        <a:pt x="161" y="341"/>
                        <a:pt x="162" y="323"/>
                        <a:pt x="175" y="311"/>
                      </a:cubicBezTo>
                      <a:cubicBezTo>
                        <a:pt x="189" y="300"/>
                        <a:pt x="204" y="312"/>
                        <a:pt x="204" y="312"/>
                      </a:cubicBezTo>
                      <a:cubicBezTo>
                        <a:pt x="217" y="295"/>
                        <a:pt x="217" y="295"/>
                        <a:pt x="217" y="295"/>
                      </a:cubicBezTo>
                      <a:cubicBezTo>
                        <a:pt x="227" y="304"/>
                        <a:pt x="227" y="304"/>
                        <a:pt x="227" y="304"/>
                      </a:cubicBezTo>
                      <a:cubicBezTo>
                        <a:pt x="227" y="304"/>
                        <a:pt x="244" y="302"/>
                        <a:pt x="246" y="303"/>
                      </a:cubicBezTo>
                      <a:cubicBezTo>
                        <a:pt x="248" y="303"/>
                        <a:pt x="258" y="314"/>
                        <a:pt x="260" y="316"/>
                      </a:cubicBezTo>
                      <a:cubicBezTo>
                        <a:pt x="263" y="317"/>
                        <a:pt x="337" y="317"/>
                        <a:pt x="339" y="319"/>
                      </a:cubicBezTo>
                      <a:cubicBezTo>
                        <a:pt x="341" y="321"/>
                        <a:pt x="355" y="364"/>
                        <a:pt x="355" y="367"/>
                      </a:cubicBezTo>
                      <a:cubicBezTo>
                        <a:pt x="356" y="370"/>
                        <a:pt x="363" y="363"/>
                        <a:pt x="376" y="363"/>
                      </a:cubicBezTo>
                      <a:cubicBezTo>
                        <a:pt x="389" y="362"/>
                        <a:pt x="410" y="378"/>
                        <a:pt x="410" y="378"/>
                      </a:cubicBezTo>
                      <a:cubicBezTo>
                        <a:pt x="410" y="378"/>
                        <a:pt x="429" y="365"/>
                        <a:pt x="439" y="365"/>
                      </a:cubicBezTo>
                      <a:cubicBezTo>
                        <a:pt x="449" y="365"/>
                        <a:pt x="460" y="372"/>
                        <a:pt x="460" y="372"/>
                      </a:cubicBezTo>
                      <a:cubicBezTo>
                        <a:pt x="460" y="372"/>
                        <a:pt x="490" y="369"/>
                        <a:pt x="492" y="369"/>
                      </a:cubicBezTo>
                      <a:cubicBezTo>
                        <a:pt x="494" y="369"/>
                        <a:pt x="515" y="384"/>
                        <a:pt x="515" y="384"/>
                      </a:cubicBezTo>
                      <a:cubicBezTo>
                        <a:pt x="515" y="384"/>
                        <a:pt x="561" y="356"/>
                        <a:pt x="569" y="353"/>
                      </a:cubicBezTo>
                      <a:cubicBezTo>
                        <a:pt x="577" y="349"/>
                        <a:pt x="584" y="307"/>
                        <a:pt x="584" y="307"/>
                      </a:cubicBezTo>
                      <a:cubicBezTo>
                        <a:pt x="584" y="307"/>
                        <a:pt x="556" y="279"/>
                        <a:pt x="551" y="259"/>
                      </a:cubicBezTo>
                      <a:cubicBezTo>
                        <a:pt x="546" y="239"/>
                        <a:pt x="563" y="198"/>
                        <a:pt x="563" y="198"/>
                      </a:cubicBezTo>
                      <a:cubicBezTo>
                        <a:pt x="563" y="198"/>
                        <a:pt x="580" y="181"/>
                        <a:pt x="587" y="177"/>
                      </a:cubicBezTo>
                      <a:cubicBezTo>
                        <a:pt x="589" y="175"/>
                        <a:pt x="591" y="170"/>
                        <a:pt x="593" y="164"/>
                      </a:cubicBezTo>
                      <a:lnTo>
                        <a:pt x="571" y="116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970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780" y="2528"/>
                  <a:ext cx="192" cy="179"/>
                </a:xfrm>
                <a:custGeom>
                  <a:avLst/>
                  <a:gdLst/>
                  <a:ahLst/>
                  <a:cxnLst>
                    <a:cxn ang="0">
                      <a:pos x="358" y="198"/>
                    </a:cxn>
                    <a:cxn ang="0">
                      <a:pos x="302" y="130"/>
                    </a:cxn>
                    <a:cxn ang="0">
                      <a:pos x="291" y="91"/>
                    </a:cxn>
                    <a:cxn ang="0">
                      <a:pos x="282" y="90"/>
                    </a:cxn>
                    <a:cxn ang="0">
                      <a:pos x="274" y="122"/>
                    </a:cxn>
                    <a:cxn ang="0">
                      <a:pos x="238" y="94"/>
                    </a:cxn>
                    <a:cxn ang="0">
                      <a:pos x="242" y="78"/>
                    </a:cxn>
                    <a:cxn ang="0">
                      <a:pos x="238" y="50"/>
                    </a:cxn>
                    <a:cxn ang="0">
                      <a:pos x="256" y="36"/>
                    </a:cxn>
                    <a:cxn ang="0">
                      <a:pos x="250" y="38"/>
                    </a:cxn>
                    <a:cxn ang="0">
                      <a:pos x="266" y="10"/>
                    </a:cxn>
                    <a:cxn ang="0">
                      <a:pos x="234" y="6"/>
                    </a:cxn>
                    <a:cxn ang="0">
                      <a:pos x="181" y="0"/>
                    </a:cxn>
                    <a:cxn ang="0">
                      <a:pos x="166" y="26"/>
                    </a:cxn>
                    <a:cxn ang="0">
                      <a:pos x="174" y="54"/>
                    </a:cxn>
                    <a:cxn ang="0">
                      <a:pos x="134" y="54"/>
                    </a:cxn>
                    <a:cxn ang="0">
                      <a:pos x="114" y="46"/>
                    </a:cxn>
                    <a:cxn ang="0">
                      <a:pos x="78" y="102"/>
                    </a:cxn>
                    <a:cxn ang="0">
                      <a:pos x="2" y="122"/>
                    </a:cxn>
                    <a:cxn ang="0">
                      <a:pos x="18" y="170"/>
                    </a:cxn>
                    <a:cxn ang="0">
                      <a:pos x="0" y="176"/>
                    </a:cxn>
                    <a:cxn ang="0">
                      <a:pos x="9" y="219"/>
                    </a:cxn>
                    <a:cxn ang="0">
                      <a:pos x="45" y="236"/>
                    </a:cxn>
                    <a:cxn ang="0">
                      <a:pos x="70" y="281"/>
                    </a:cxn>
                    <a:cxn ang="0">
                      <a:pos x="94" y="283"/>
                    </a:cxn>
                    <a:cxn ang="0">
                      <a:pos x="112" y="294"/>
                    </a:cxn>
                    <a:cxn ang="0">
                      <a:pos x="158" y="268"/>
                    </a:cxn>
                    <a:cxn ang="0">
                      <a:pos x="208" y="332"/>
                    </a:cxn>
                    <a:cxn ang="0">
                      <a:pos x="251" y="303"/>
                    </a:cxn>
                    <a:cxn ang="0">
                      <a:pos x="296" y="305"/>
                    </a:cxn>
                    <a:cxn ang="0">
                      <a:pos x="346" y="276"/>
                    </a:cxn>
                    <a:cxn ang="0">
                      <a:pos x="318" y="206"/>
                    </a:cxn>
                    <a:cxn ang="0">
                      <a:pos x="358" y="198"/>
                    </a:cxn>
                  </a:cxnLst>
                  <a:rect l="0" t="0" r="r" b="b"/>
                  <a:pathLst>
                    <a:path w="358" h="333">
                      <a:moveTo>
                        <a:pt x="358" y="198"/>
                      </a:moveTo>
                      <a:cubicBezTo>
                        <a:pt x="302" y="130"/>
                        <a:pt x="302" y="130"/>
                        <a:pt x="302" y="130"/>
                      </a:cubicBezTo>
                      <a:cubicBezTo>
                        <a:pt x="291" y="91"/>
                        <a:pt x="291" y="91"/>
                        <a:pt x="291" y="91"/>
                      </a:cubicBezTo>
                      <a:cubicBezTo>
                        <a:pt x="288" y="91"/>
                        <a:pt x="285" y="90"/>
                        <a:pt x="282" y="90"/>
                      </a:cubicBezTo>
                      <a:cubicBezTo>
                        <a:pt x="262" y="90"/>
                        <a:pt x="274" y="122"/>
                        <a:pt x="274" y="122"/>
                      </a:cubicBezTo>
                      <a:cubicBezTo>
                        <a:pt x="238" y="94"/>
                        <a:pt x="238" y="94"/>
                        <a:pt x="238" y="94"/>
                      </a:cubicBezTo>
                      <a:cubicBezTo>
                        <a:pt x="242" y="78"/>
                        <a:pt x="242" y="78"/>
                        <a:pt x="242" y="78"/>
                      </a:cubicBezTo>
                      <a:cubicBezTo>
                        <a:pt x="238" y="50"/>
                        <a:pt x="238" y="50"/>
                        <a:pt x="238" y="50"/>
                      </a:cubicBezTo>
                      <a:cubicBezTo>
                        <a:pt x="256" y="36"/>
                        <a:pt x="256" y="36"/>
                        <a:pt x="256" y="36"/>
                      </a:cubicBezTo>
                      <a:cubicBezTo>
                        <a:pt x="252" y="38"/>
                        <a:pt x="250" y="38"/>
                        <a:pt x="250" y="38"/>
                      </a:cubicBezTo>
                      <a:cubicBezTo>
                        <a:pt x="266" y="10"/>
                        <a:pt x="266" y="10"/>
                        <a:pt x="266" y="10"/>
                      </a:cubicBezTo>
                      <a:cubicBezTo>
                        <a:pt x="234" y="6"/>
                        <a:pt x="234" y="6"/>
                        <a:pt x="234" y="6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74" y="54"/>
                        <a:pt x="174" y="54"/>
                        <a:pt x="174" y="54"/>
                      </a:cubicBezTo>
                      <a:cubicBezTo>
                        <a:pt x="134" y="54"/>
                        <a:pt x="134" y="54"/>
                        <a:pt x="134" y="54"/>
                      </a:cubicBezTo>
                      <a:cubicBezTo>
                        <a:pt x="114" y="46"/>
                        <a:pt x="114" y="46"/>
                        <a:pt x="114" y="46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2" y="122"/>
                        <a:pt x="2" y="122"/>
                        <a:pt x="2" y="122"/>
                      </a:cubicBezTo>
                      <a:cubicBezTo>
                        <a:pt x="18" y="170"/>
                        <a:pt x="18" y="170"/>
                        <a:pt x="18" y="170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8" y="195"/>
                        <a:pt x="9" y="217"/>
                        <a:pt x="9" y="219"/>
                      </a:cubicBezTo>
                      <a:cubicBezTo>
                        <a:pt x="10" y="221"/>
                        <a:pt x="18" y="225"/>
                        <a:pt x="45" y="236"/>
                      </a:cubicBezTo>
                      <a:cubicBezTo>
                        <a:pt x="72" y="248"/>
                        <a:pt x="64" y="276"/>
                        <a:pt x="70" y="281"/>
                      </a:cubicBezTo>
                      <a:cubicBezTo>
                        <a:pt x="77" y="285"/>
                        <a:pt x="83" y="283"/>
                        <a:pt x="94" y="283"/>
                      </a:cubicBezTo>
                      <a:cubicBezTo>
                        <a:pt x="105" y="283"/>
                        <a:pt x="101" y="289"/>
                        <a:pt x="112" y="294"/>
                      </a:cubicBezTo>
                      <a:cubicBezTo>
                        <a:pt x="122" y="299"/>
                        <a:pt x="158" y="268"/>
                        <a:pt x="158" y="268"/>
                      </a:cubicBezTo>
                      <a:cubicBezTo>
                        <a:pt x="159" y="292"/>
                        <a:pt x="186" y="331"/>
                        <a:pt x="208" y="332"/>
                      </a:cubicBezTo>
                      <a:cubicBezTo>
                        <a:pt x="230" y="333"/>
                        <a:pt x="251" y="303"/>
                        <a:pt x="251" y="303"/>
                      </a:cubicBezTo>
                      <a:cubicBezTo>
                        <a:pt x="296" y="305"/>
                        <a:pt x="296" y="305"/>
                        <a:pt x="296" y="305"/>
                      </a:cubicBezTo>
                      <a:cubicBezTo>
                        <a:pt x="296" y="305"/>
                        <a:pt x="346" y="282"/>
                        <a:pt x="346" y="276"/>
                      </a:cubicBezTo>
                      <a:cubicBezTo>
                        <a:pt x="318" y="206"/>
                        <a:pt x="318" y="206"/>
                        <a:pt x="318" y="206"/>
                      </a:cubicBezTo>
                      <a:lnTo>
                        <a:pt x="358" y="19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972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067" y="1887"/>
                  <a:ext cx="279" cy="313"/>
                </a:xfrm>
                <a:custGeom>
                  <a:avLst/>
                  <a:gdLst/>
                  <a:ahLst/>
                  <a:cxnLst>
                    <a:cxn ang="0">
                      <a:pos x="140" y="513"/>
                    </a:cxn>
                    <a:cxn ang="0">
                      <a:pos x="162" y="513"/>
                    </a:cxn>
                    <a:cxn ang="0">
                      <a:pos x="181" y="531"/>
                    </a:cxn>
                    <a:cxn ang="0">
                      <a:pos x="193" y="521"/>
                    </a:cxn>
                    <a:cxn ang="0">
                      <a:pos x="226" y="550"/>
                    </a:cxn>
                    <a:cxn ang="0">
                      <a:pos x="265" y="531"/>
                    </a:cxn>
                    <a:cxn ang="0">
                      <a:pos x="317" y="549"/>
                    </a:cxn>
                    <a:cxn ang="0">
                      <a:pos x="341" y="578"/>
                    </a:cxn>
                    <a:cxn ang="0">
                      <a:pos x="367" y="553"/>
                    </a:cxn>
                    <a:cxn ang="0">
                      <a:pos x="398" y="564"/>
                    </a:cxn>
                    <a:cxn ang="0">
                      <a:pos x="421" y="546"/>
                    </a:cxn>
                    <a:cxn ang="0">
                      <a:pos x="416" y="470"/>
                    </a:cxn>
                    <a:cxn ang="0">
                      <a:pos x="488" y="466"/>
                    </a:cxn>
                    <a:cxn ang="0">
                      <a:pos x="492" y="421"/>
                    </a:cxn>
                    <a:cxn ang="0">
                      <a:pos x="492" y="327"/>
                    </a:cxn>
                    <a:cxn ang="0">
                      <a:pos x="434" y="309"/>
                    </a:cxn>
                    <a:cxn ang="0">
                      <a:pos x="448" y="228"/>
                    </a:cxn>
                    <a:cxn ang="0">
                      <a:pos x="439" y="170"/>
                    </a:cxn>
                    <a:cxn ang="0">
                      <a:pos x="452" y="125"/>
                    </a:cxn>
                    <a:cxn ang="0">
                      <a:pos x="389" y="32"/>
                    </a:cxn>
                    <a:cxn ang="0">
                      <a:pos x="354" y="18"/>
                    </a:cxn>
                    <a:cxn ang="0">
                      <a:pos x="338" y="0"/>
                    </a:cxn>
                    <a:cxn ang="0">
                      <a:pos x="327" y="11"/>
                    </a:cxn>
                    <a:cxn ang="0">
                      <a:pos x="326" y="27"/>
                    </a:cxn>
                    <a:cxn ang="0">
                      <a:pos x="302" y="48"/>
                    </a:cxn>
                    <a:cxn ang="0">
                      <a:pos x="262" y="130"/>
                    </a:cxn>
                    <a:cxn ang="0">
                      <a:pos x="194" y="183"/>
                    </a:cxn>
                    <a:cxn ang="0">
                      <a:pos x="214" y="233"/>
                    </a:cxn>
                    <a:cxn ang="0">
                      <a:pos x="196" y="258"/>
                    </a:cxn>
                    <a:cxn ang="0">
                      <a:pos x="204" y="290"/>
                    </a:cxn>
                    <a:cxn ang="0">
                      <a:pos x="158" y="306"/>
                    </a:cxn>
                    <a:cxn ang="0">
                      <a:pos x="140" y="323"/>
                    </a:cxn>
                    <a:cxn ang="0">
                      <a:pos x="142" y="347"/>
                    </a:cxn>
                    <a:cxn ang="0">
                      <a:pos x="104" y="343"/>
                    </a:cxn>
                    <a:cxn ang="0">
                      <a:pos x="85" y="355"/>
                    </a:cxn>
                    <a:cxn ang="0">
                      <a:pos x="58" y="393"/>
                    </a:cxn>
                    <a:cxn ang="0">
                      <a:pos x="36" y="384"/>
                    </a:cxn>
                    <a:cxn ang="0">
                      <a:pos x="26" y="413"/>
                    </a:cxn>
                    <a:cxn ang="0">
                      <a:pos x="0" y="441"/>
                    </a:cxn>
                    <a:cxn ang="0">
                      <a:pos x="38" y="481"/>
                    </a:cxn>
                    <a:cxn ang="0">
                      <a:pos x="56" y="477"/>
                    </a:cxn>
                    <a:cxn ang="0">
                      <a:pos x="71" y="490"/>
                    </a:cxn>
                    <a:cxn ang="0">
                      <a:pos x="83" y="491"/>
                    </a:cxn>
                    <a:cxn ang="0">
                      <a:pos x="95" y="478"/>
                    </a:cxn>
                    <a:cxn ang="0">
                      <a:pos x="140" y="513"/>
                    </a:cxn>
                  </a:cxnLst>
                  <a:rect l="0" t="0" r="r" b="b"/>
                  <a:pathLst>
                    <a:path w="519" h="582">
                      <a:moveTo>
                        <a:pt x="140" y="513"/>
                      </a:moveTo>
                      <a:cubicBezTo>
                        <a:pt x="146" y="513"/>
                        <a:pt x="162" y="513"/>
                        <a:pt x="162" y="513"/>
                      </a:cubicBezTo>
                      <a:cubicBezTo>
                        <a:pt x="181" y="531"/>
                        <a:pt x="181" y="531"/>
                        <a:pt x="181" y="531"/>
                      </a:cubicBezTo>
                      <a:cubicBezTo>
                        <a:pt x="193" y="521"/>
                        <a:pt x="193" y="521"/>
                        <a:pt x="193" y="521"/>
                      </a:cubicBezTo>
                      <a:cubicBezTo>
                        <a:pt x="193" y="521"/>
                        <a:pt x="226" y="542"/>
                        <a:pt x="226" y="550"/>
                      </a:cubicBezTo>
                      <a:cubicBezTo>
                        <a:pt x="226" y="558"/>
                        <a:pt x="265" y="531"/>
                        <a:pt x="265" y="531"/>
                      </a:cubicBezTo>
                      <a:cubicBezTo>
                        <a:pt x="317" y="549"/>
                        <a:pt x="317" y="549"/>
                        <a:pt x="317" y="549"/>
                      </a:cubicBezTo>
                      <a:cubicBezTo>
                        <a:pt x="317" y="549"/>
                        <a:pt x="325" y="582"/>
                        <a:pt x="341" y="578"/>
                      </a:cubicBezTo>
                      <a:cubicBezTo>
                        <a:pt x="357" y="573"/>
                        <a:pt x="367" y="553"/>
                        <a:pt x="367" y="553"/>
                      </a:cubicBezTo>
                      <a:cubicBezTo>
                        <a:pt x="398" y="564"/>
                        <a:pt x="398" y="564"/>
                        <a:pt x="398" y="564"/>
                      </a:cubicBezTo>
                      <a:cubicBezTo>
                        <a:pt x="407" y="554"/>
                        <a:pt x="421" y="546"/>
                        <a:pt x="421" y="546"/>
                      </a:cubicBezTo>
                      <a:cubicBezTo>
                        <a:pt x="416" y="470"/>
                        <a:pt x="416" y="470"/>
                        <a:pt x="416" y="470"/>
                      </a:cubicBezTo>
                      <a:cubicBezTo>
                        <a:pt x="416" y="470"/>
                        <a:pt x="457" y="466"/>
                        <a:pt x="488" y="466"/>
                      </a:cubicBezTo>
                      <a:cubicBezTo>
                        <a:pt x="519" y="466"/>
                        <a:pt x="492" y="421"/>
                        <a:pt x="492" y="421"/>
                      </a:cubicBezTo>
                      <a:cubicBezTo>
                        <a:pt x="492" y="421"/>
                        <a:pt x="492" y="354"/>
                        <a:pt x="492" y="327"/>
                      </a:cubicBezTo>
                      <a:cubicBezTo>
                        <a:pt x="492" y="300"/>
                        <a:pt x="434" y="309"/>
                        <a:pt x="434" y="309"/>
                      </a:cubicBezTo>
                      <a:cubicBezTo>
                        <a:pt x="448" y="228"/>
                        <a:pt x="448" y="228"/>
                        <a:pt x="448" y="228"/>
                      </a:cubicBezTo>
                      <a:cubicBezTo>
                        <a:pt x="448" y="228"/>
                        <a:pt x="439" y="184"/>
                        <a:pt x="439" y="170"/>
                      </a:cubicBezTo>
                      <a:cubicBezTo>
                        <a:pt x="439" y="157"/>
                        <a:pt x="452" y="125"/>
                        <a:pt x="452" y="125"/>
                      </a:cubicBezTo>
                      <a:cubicBezTo>
                        <a:pt x="389" y="32"/>
                        <a:pt x="389" y="32"/>
                        <a:pt x="389" y="32"/>
                      </a:cubicBezTo>
                      <a:cubicBezTo>
                        <a:pt x="354" y="18"/>
                        <a:pt x="354" y="18"/>
                        <a:pt x="354" y="18"/>
                      </a:cubicBezTo>
                      <a:cubicBezTo>
                        <a:pt x="338" y="0"/>
                        <a:pt x="338" y="0"/>
                        <a:pt x="338" y="0"/>
                      </a:cubicBezTo>
                      <a:cubicBezTo>
                        <a:pt x="333" y="5"/>
                        <a:pt x="327" y="11"/>
                        <a:pt x="327" y="11"/>
                      </a:cubicBezTo>
                      <a:cubicBezTo>
                        <a:pt x="327" y="11"/>
                        <a:pt x="326" y="16"/>
                        <a:pt x="326" y="27"/>
                      </a:cubicBezTo>
                      <a:cubicBezTo>
                        <a:pt x="326" y="39"/>
                        <a:pt x="302" y="48"/>
                        <a:pt x="302" y="48"/>
                      </a:cubicBezTo>
                      <a:cubicBezTo>
                        <a:pt x="308" y="80"/>
                        <a:pt x="284" y="102"/>
                        <a:pt x="262" y="130"/>
                      </a:cubicBezTo>
                      <a:cubicBezTo>
                        <a:pt x="241" y="158"/>
                        <a:pt x="204" y="179"/>
                        <a:pt x="194" y="183"/>
                      </a:cubicBezTo>
                      <a:cubicBezTo>
                        <a:pt x="184" y="187"/>
                        <a:pt x="211" y="221"/>
                        <a:pt x="214" y="233"/>
                      </a:cubicBezTo>
                      <a:cubicBezTo>
                        <a:pt x="216" y="244"/>
                        <a:pt x="198" y="255"/>
                        <a:pt x="196" y="258"/>
                      </a:cubicBezTo>
                      <a:cubicBezTo>
                        <a:pt x="195" y="261"/>
                        <a:pt x="201" y="267"/>
                        <a:pt x="204" y="290"/>
                      </a:cubicBezTo>
                      <a:cubicBezTo>
                        <a:pt x="208" y="313"/>
                        <a:pt x="164" y="306"/>
                        <a:pt x="158" y="306"/>
                      </a:cubicBezTo>
                      <a:cubicBezTo>
                        <a:pt x="152" y="306"/>
                        <a:pt x="140" y="321"/>
                        <a:pt x="140" y="323"/>
                      </a:cubicBezTo>
                      <a:cubicBezTo>
                        <a:pt x="140" y="325"/>
                        <a:pt x="146" y="343"/>
                        <a:pt x="142" y="347"/>
                      </a:cubicBezTo>
                      <a:cubicBezTo>
                        <a:pt x="138" y="352"/>
                        <a:pt x="104" y="343"/>
                        <a:pt x="104" y="343"/>
                      </a:cubicBezTo>
                      <a:cubicBezTo>
                        <a:pt x="85" y="355"/>
                        <a:pt x="85" y="355"/>
                        <a:pt x="85" y="355"/>
                      </a:cubicBezTo>
                      <a:cubicBezTo>
                        <a:pt x="85" y="355"/>
                        <a:pt x="74" y="390"/>
                        <a:pt x="58" y="393"/>
                      </a:cubicBezTo>
                      <a:cubicBezTo>
                        <a:pt x="43" y="397"/>
                        <a:pt x="45" y="383"/>
                        <a:pt x="36" y="384"/>
                      </a:cubicBezTo>
                      <a:cubicBezTo>
                        <a:pt x="26" y="385"/>
                        <a:pt x="28" y="403"/>
                        <a:pt x="26" y="413"/>
                      </a:cubicBezTo>
                      <a:cubicBezTo>
                        <a:pt x="25" y="424"/>
                        <a:pt x="0" y="439"/>
                        <a:pt x="0" y="441"/>
                      </a:cubicBezTo>
                      <a:cubicBezTo>
                        <a:pt x="0" y="443"/>
                        <a:pt x="37" y="479"/>
                        <a:pt x="38" y="481"/>
                      </a:cubicBezTo>
                      <a:cubicBezTo>
                        <a:pt x="38" y="484"/>
                        <a:pt x="50" y="477"/>
                        <a:pt x="56" y="477"/>
                      </a:cubicBezTo>
                      <a:cubicBezTo>
                        <a:pt x="62" y="477"/>
                        <a:pt x="64" y="483"/>
                        <a:pt x="71" y="490"/>
                      </a:cubicBezTo>
                      <a:cubicBezTo>
                        <a:pt x="75" y="494"/>
                        <a:pt x="79" y="493"/>
                        <a:pt x="83" y="491"/>
                      </a:cubicBezTo>
                      <a:cubicBezTo>
                        <a:pt x="95" y="478"/>
                        <a:pt x="95" y="478"/>
                        <a:pt x="95" y="478"/>
                      </a:cubicBezTo>
                      <a:cubicBezTo>
                        <a:pt x="95" y="478"/>
                        <a:pt x="133" y="513"/>
                        <a:pt x="140" y="513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973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023" y="2144"/>
                  <a:ext cx="173" cy="219"/>
                </a:xfrm>
                <a:custGeom>
                  <a:avLst/>
                  <a:gdLst/>
                  <a:ahLst/>
                  <a:cxnLst>
                    <a:cxn ang="0">
                      <a:pos x="315" y="249"/>
                    </a:cxn>
                    <a:cxn ang="0">
                      <a:pos x="321" y="228"/>
                    </a:cxn>
                    <a:cxn ang="0">
                      <a:pos x="288" y="228"/>
                    </a:cxn>
                    <a:cxn ang="0">
                      <a:pos x="288" y="214"/>
                    </a:cxn>
                    <a:cxn ang="0">
                      <a:pos x="263" y="207"/>
                    </a:cxn>
                    <a:cxn ang="0">
                      <a:pos x="263" y="177"/>
                    </a:cxn>
                    <a:cxn ang="0">
                      <a:pos x="286" y="183"/>
                    </a:cxn>
                    <a:cxn ang="0">
                      <a:pos x="278" y="154"/>
                    </a:cxn>
                    <a:cxn ang="0">
                      <a:pos x="296" y="150"/>
                    </a:cxn>
                    <a:cxn ang="0">
                      <a:pos x="307" y="151"/>
                    </a:cxn>
                    <a:cxn ang="0">
                      <a:pos x="318" y="119"/>
                    </a:cxn>
                    <a:cxn ang="0">
                      <a:pos x="314" y="73"/>
                    </a:cxn>
                    <a:cxn ang="0">
                      <a:pos x="308" y="72"/>
                    </a:cxn>
                    <a:cxn ang="0">
                      <a:pos x="275" y="43"/>
                    </a:cxn>
                    <a:cxn ang="0">
                      <a:pos x="263" y="53"/>
                    </a:cxn>
                    <a:cxn ang="0">
                      <a:pos x="244" y="35"/>
                    </a:cxn>
                    <a:cxn ang="0">
                      <a:pos x="222" y="35"/>
                    </a:cxn>
                    <a:cxn ang="0">
                      <a:pos x="177" y="0"/>
                    </a:cxn>
                    <a:cxn ang="0">
                      <a:pos x="165" y="13"/>
                    </a:cxn>
                    <a:cxn ang="0">
                      <a:pos x="171" y="9"/>
                    </a:cxn>
                    <a:cxn ang="0">
                      <a:pos x="169" y="33"/>
                    </a:cxn>
                    <a:cxn ang="0">
                      <a:pos x="154" y="51"/>
                    </a:cxn>
                    <a:cxn ang="0">
                      <a:pos x="166" y="81"/>
                    </a:cxn>
                    <a:cxn ang="0">
                      <a:pos x="111" y="94"/>
                    </a:cxn>
                    <a:cxn ang="0">
                      <a:pos x="88" y="71"/>
                    </a:cxn>
                    <a:cxn ang="0">
                      <a:pos x="52" y="43"/>
                    </a:cxn>
                    <a:cxn ang="0">
                      <a:pos x="21" y="98"/>
                    </a:cxn>
                    <a:cxn ang="0">
                      <a:pos x="22" y="124"/>
                    </a:cxn>
                    <a:cxn ang="0">
                      <a:pos x="38" y="135"/>
                    </a:cxn>
                    <a:cxn ang="0">
                      <a:pos x="57" y="135"/>
                    </a:cxn>
                    <a:cxn ang="0">
                      <a:pos x="76" y="148"/>
                    </a:cxn>
                    <a:cxn ang="0">
                      <a:pos x="92" y="139"/>
                    </a:cxn>
                    <a:cxn ang="0">
                      <a:pos x="108" y="146"/>
                    </a:cxn>
                    <a:cxn ang="0">
                      <a:pos x="140" y="135"/>
                    </a:cxn>
                    <a:cxn ang="0">
                      <a:pos x="159" y="147"/>
                    </a:cxn>
                    <a:cxn ang="0">
                      <a:pos x="148" y="163"/>
                    </a:cxn>
                    <a:cxn ang="0">
                      <a:pos x="130" y="169"/>
                    </a:cxn>
                    <a:cxn ang="0">
                      <a:pos x="120" y="204"/>
                    </a:cxn>
                    <a:cxn ang="0">
                      <a:pos x="108" y="193"/>
                    </a:cxn>
                    <a:cxn ang="0">
                      <a:pos x="58" y="219"/>
                    </a:cxn>
                    <a:cxn ang="0">
                      <a:pos x="36" y="284"/>
                    </a:cxn>
                    <a:cxn ang="0">
                      <a:pos x="24" y="283"/>
                    </a:cxn>
                    <a:cxn ang="0">
                      <a:pos x="0" y="332"/>
                    </a:cxn>
                    <a:cxn ang="0">
                      <a:pos x="14" y="345"/>
                    </a:cxn>
                    <a:cxn ang="0">
                      <a:pos x="28" y="337"/>
                    </a:cxn>
                    <a:cxn ang="0">
                      <a:pos x="40" y="351"/>
                    </a:cxn>
                    <a:cxn ang="0">
                      <a:pos x="56" y="351"/>
                    </a:cxn>
                    <a:cxn ang="0">
                      <a:pos x="70" y="371"/>
                    </a:cxn>
                    <a:cxn ang="0">
                      <a:pos x="42" y="389"/>
                    </a:cxn>
                    <a:cxn ang="0">
                      <a:pos x="50" y="403"/>
                    </a:cxn>
                    <a:cxn ang="0">
                      <a:pos x="109" y="394"/>
                    </a:cxn>
                    <a:cxn ang="0">
                      <a:pos x="112" y="352"/>
                    </a:cxn>
                    <a:cxn ang="0">
                      <a:pos x="149" y="342"/>
                    </a:cxn>
                    <a:cxn ang="0">
                      <a:pos x="211" y="358"/>
                    </a:cxn>
                    <a:cxn ang="0">
                      <a:pos x="171" y="312"/>
                    </a:cxn>
                    <a:cxn ang="0">
                      <a:pos x="191" y="300"/>
                    </a:cxn>
                    <a:cxn ang="0">
                      <a:pos x="167" y="279"/>
                    </a:cxn>
                    <a:cxn ang="0">
                      <a:pos x="179" y="251"/>
                    </a:cxn>
                    <a:cxn ang="0">
                      <a:pos x="195" y="248"/>
                    </a:cxn>
                    <a:cxn ang="0">
                      <a:pos x="249" y="283"/>
                    </a:cxn>
                    <a:cxn ang="0">
                      <a:pos x="304" y="288"/>
                    </a:cxn>
                    <a:cxn ang="0">
                      <a:pos x="299" y="269"/>
                    </a:cxn>
                    <a:cxn ang="0">
                      <a:pos x="315" y="249"/>
                    </a:cxn>
                  </a:cxnLst>
                  <a:rect l="0" t="0" r="r" b="b"/>
                  <a:pathLst>
                    <a:path w="321" h="407">
                      <a:moveTo>
                        <a:pt x="315" y="249"/>
                      </a:moveTo>
                      <a:cubicBezTo>
                        <a:pt x="321" y="228"/>
                        <a:pt x="321" y="228"/>
                        <a:pt x="321" y="228"/>
                      </a:cubicBezTo>
                      <a:cubicBezTo>
                        <a:pt x="288" y="228"/>
                        <a:pt x="288" y="228"/>
                        <a:pt x="288" y="228"/>
                      </a:cubicBezTo>
                      <a:cubicBezTo>
                        <a:pt x="288" y="214"/>
                        <a:pt x="288" y="214"/>
                        <a:pt x="288" y="214"/>
                      </a:cubicBezTo>
                      <a:cubicBezTo>
                        <a:pt x="263" y="207"/>
                        <a:pt x="263" y="207"/>
                        <a:pt x="263" y="207"/>
                      </a:cubicBezTo>
                      <a:cubicBezTo>
                        <a:pt x="263" y="177"/>
                        <a:pt x="263" y="177"/>
                        <a:pt x="263" y="177"/>
                      </a:cubicBezTo>
                      <a:cubicBezTo>
                        <a:pt x="263" y="177"/>
                        <a:pt x="278" y="183"/>
                        <a:pt x="286" y="183"/>
                      </a:cubicBezTo>
                      <a:cubicBezTo>
                        <a:pt x="294" y="183"/>
                        <a:pt x="278" y="154"/>
                        <a:pt x="278" y="154"/>
                      </a:cubicBezTo>
                      <a:cubicBezTo>
                        <a:pt x="296" y="150"/>
                        <a:pt x="296" y="150"/>
                        <a:pt x="296" y="150"/>
                      </a:cubicBezTo>
                      <a:cubicBezTo>
                        <a:pt x="307" y="151"/>
                        <a:pt x="307" y="151"/>
                        <a:pt x="307" y="151"/>
                      </a:cubicBezTo>
                      <a:cubicBezTo>
                        <a:pt x="307" y="151"/>
                        <a:pt x="318" y="129"/>
                        <a:pt x="318" y="119"/>
                      </a:cubicBezTo>
                      <a:cubicBezTo>
                        <a:pt x="318" y="113"/>
                        <a:pt x="316" y="90"/>
                        <a:pt x="314" y="73"/>
                      </a:cubicBezTo>
                      <a:cubicBezTo>
                        <a:pt x="311" y="74"/>
                        <a:pt x="308" y="74"/>
                        <a:pt x="308" y="72"/>
                      </a:cubicBezTo>
                      <a:cubicBezTo>
                        <a:pt x="308" y="64"/>
                        <a:pt x="275" y="43"/>
                        <a:pt x="275" y="43"/>
                      </a:cubicBezTo>
                      <a:cubicBezTo>
                        <a:pt x="263" y="53"/>
                        <a:pt x="263" y="53"/>
                        <a:pt x="263" y="53"/>
                      </a:cubicBezTo>
                      <a:cubicBezTo>
                        <a:pt x="244" y="35"/>
                        <a:pt x="244" y="35"/>
                        <a:pt x="244" y="35"/>
                      </a:cubicBezTo>
                      <a:cubicBezTo>
                        <a:pt x="244" y="35"/>
                        <a:pt x="228" y="35"/>
                        <a:pt x="222" y="35"/>
                      </a:cubicBezTo>
                      <a:cubicBezTo>
                        <a:pt x="215" y="35"/>
                        <a:pt x="177" y="0"/>
                        <a:pt x="177" y="0"/>
                      </a:cubicBezTo>
                      <a:cubicBezTo>
                        <a:pt x="165" y="13"/>
                        <a:pt x="165" y="13"/>
                        <a:pt x="165" y="13"/>
                      </a:cubicBezTo>
                      <a:cubicBezTo>
                        <a:pt x="168" y="12"/>
                        <a:pt x="171" y="9"/>
                        <a:pt x="171" y="9"/>
                      </a:cubicBezTo>
                      <a:cubicBezTo>
                        <a:pt x="169" y="33"/>
                        <a:pt x="169" y="33"/>
                        <a:pt x="169" y="33"/>
                      </a:cubicBezTo>
                      <a:cubicBezTo>
                        <a:pt x="169" y="33"/>
                        <a:pt x="160" y="45"/>
                        <a:pt x="154" y="51"/>
                      </a:cubicBezTo>
                      <a:cubicBezTo>
                        <a:pt x="148" y="56"/>
                        <a:pt x="164" y="75"/>
                        <a:pt x="166" y="81"/>
                      </a:cubicBezTo>
                      <a:cubicBezTo>
                        <a:pt x="168" y="87"/>
                        <a:pt x="111" y="94"/>
                        <a:pt x="111" y="94"/>
                      </a:cubicBezTo>
                      <a:cubicBezTo>
                        <a:pt x="111" y="94"/>
                        <a:pt x="90" y="73"/>
                        <a:pt x="88" y="71"/>
                      </a:cubicBezTo>
                      <a:cubicBezTo>
                        <a:pt x="86" y="69"/>
                        <a:pt x="52" y="43"/>
                        <a:pt x="52" y="43"/>
                      </a:cubicBezTo>
                      <a:cubicBezTo>
                        <a:pt x="52" y="43"/>
                        <a:pt x="17" y="86"/>
                        <a:pt x="21" y="98"/>
                      </a:cubicBezTo>
                      <a:cubicBezTo>
                        <a:pt x="25" y="110"/>
                        <a:pt x="22" y="124"/>
                        <a:pt x="22" y="124"/>
                      </a:cubicBezTo>
                      <a:cubicBezTo>
                        <a:pt x="38" y="135"/>
                        <a:pt x="38" y="135"/>
                        <a:pt x="38" y="135"/>
                      </a:cubicBezTo>
                      <a:cubicBezTo>
                        <a:pt x="38" y="135"/>
                        <a:pt x="48" y="135"/>
                        <a:pt x="57" y="135"/>
                      </a:cubicBezTo>
                      <a:cubicBezTo>
                        <a:pt x="66" y="135"/>
                        <a:pt x="74" y="148"/>
                        <a:pt x="76" y="148"/>
                      </a:cubicBezTo>
                      <a:cubicBezTo>
                        <a:pt x="78" y="148"/>
                        <a:pt x="90" y="139"/>
                        <a:pt x="92" y="139"/>
                      </a:cubicBezTo>
                      <a:cubicBezTo>
                        <a:pt x="95" y="138"/>
                        <a:pt x="96" y="141"/>
                        <a:pt x="108" y="146"/>
                      </a:cubicBezTo>
                      <a:cubicBezTo>
                        <a:pt x="121" y="151"/>
                        <a:pt x="140" y="135"/>
                        <a:pt x="140" y="135"/>
                      </a:cubicBezTo>
                      <a:cubicBezTo>
                        <a:pt x="159" y="147"/>
                        <a:pt x="159" y="147"/>
                        <a:pt x="159" y="147"/>
                      </a:cubicBezTo>
                      <a:cubicBezTo>
                        <a:pt x="148" y="163"/>
                        <a:pt x="148" y="163"/>
                        <a:pt x="148" y="163"/>
                      </a:cubicBezTo>
                      <a:cubicBezTo>
                        <a:pt x="130" y="169"/>
                        <a:pt x="130" y="169"/>
                        <a:pt x="130" y="169"/>
                      </a:cubicBezTo>
                      <a:cubicBezTo>
                        <a:pt x="120" y="204"/>
                        <a:pt x="120" y="204"/>
                        <a:pt x="120" y="204"/>
                      </a:cubicBezTo>
                      <a:cubicBezTo>
                        <a:pt x="108" y="193"/>
                        <a:pt x="108" y="193"/>
                        <a:pt x="108" y="193"/>
                      </a:cubicBezTo>
                      <a:cubicBezTo>
                        <a:pt x="108" y="193"/>
                        <a:pt x="64" y="207"/>
                        <a:pt x="58" y="219"/>
                      </a:cubicBezTo>
                      <a:cubicBezTo>
                        <a:pt x="51" y="232"/>
                        <a:pt x="36" y="284"/>
                        <a:pt x="36" y="284"/>
                      </a:cubicBezTo>
                      <a:cubicBezTo>
                        <a:pt x="24" y="283"/>
                        <a:pt x="24" y="283"/>
                        <a:pt x="24" y="283"/>
                      </a:cubicBezTo>
                      <a:cubicBezTo>
                        <a:pt x="24" y="283"/>
                        <a:pt x="0" y="325"/>
                        <a:pt x="0" y="332"/>
                      </a:cubicBezTo>
                      <a:cubicBezTo>
                        <a:pt x="0" y="339"/>
                        <a:pt x="14" y="345"/>
                        <a:pt x="14" y="345"/>
                      </a:cubicBezTo>
                      <a:cubicBezTo>
                        <a:pt x="14" y="345"/>
                        <a:pt x="19" y="338"/>
                        <a:pt x="28" y="337"/>
                      </a:cubicBezTo>
                      <a:cubicBezTo>
                        <a:pt x="38" y="337"/>
                        <a:pt x="40" y="351"/>
                        <a:pt x="40" y="351"/>
                      </a:cubicBezTo>
                      <a:cubicBezTo>
                        <a:pt x="56" y="351"/>
                        <a:pt x="56" y="351"/>
                        <a:pt x="56" y="351"/>
                      </a:cubicBezTo>
                      <a:cubicBezTo>
                        <a:pt x="56" y="351"/>
                        <a:pt x="66" y="365"/>
                        <a:pt x="70" y="371"/>
                      </a:cubicBezTo>
                      <a:cubicBezTo>
                        <a:pt x="74" y="378"/>
                        <a:pt x="50" y="383"/>
                        <a:pt x="42" y="389"/>
                      </a:cubicBezTo>
                      <a:cubicBezTo>
                        <a:pt x="39" y="392"/>
                        <a:pt x="44" y="398"/>
                        <a:pt x="50" y="403"/>
                      </a:cubicBezTo>
                      <a:cubicBezTo>
                        <a:pt x="59" y="404"/>
                        <a:pt x="91" y="407"/>
                        <a:pt x="109" y="394"/>
                      </a:cubicBezTo>
                      <a:cubicBezTo>
                        <a:pt x="130" y="378"/>
                        <a:pt x="112" y="352"/>
                        <a:pt x="112" y="352"/>
                      </a:cubicBezTo>
                      <a:cubicBezTo>
                        <a:pt x="112" y="352"/>
                        <a:pt x="141" y="342"/>
                        <a:pt x="149" y="342"/>
                      </a:cubicBezTo>
                      <a:cubicBezTo>
                        <a:pt x="157" y="342"/>
                        <a:pt x="197" y="366"/>
                        <a:pt x="211" y="358"/>
                      </a:cubicBezTo>
                      <a:cubicBezTo>
                        <a:pt x="224" y="351"/>
                        <a:pt x="171" y="312"/>
                        <a:pt x="171" y="312"/>
                      </a:cubicBezTo>
                      <a:cubicBezTo>
                        <a:pt x="191" y="300"/>
                        <a:pt x="191" y="300"/>
                        <a:pt x="191" y="300"/>
                      </a:cubicBezTo>
                      <a:cubicBezTo>
                        <a:pt x="167" y="279"/>
                        <a:pt x="167" y="279"/>
                        <a:pt x="167" y="279"/>
                      </a:cubicBezTo>
                      <a:cubicBezTo>
                        <a:pt x="167" y="279"/>
                        <a:pt x="177" y="251"/>
                        <a:pt x="179" y="251"/>
                      </a:cubicBezTo>
                      <a:cubicBezTo>
                        <a:pt x="181" y="251"/>
                        <a:pt x="195" y="248"/>
                        <a:pt x="195" y="248"/>
                      </a:cubicBezTo>
                      <a:cubicBezTo>
                        <a:pt x="249" y="283"/>
                        <a:pt x="249" y="283"/>
                        <a:pt x="249" y="283"/>
                      </a:cubicBezTo>
                      <a:cubicBezTo>
                        <a:pt x="249" y="283"/>
                        <a:pt x="275" y="286"/>
                        <a:pt x="304" y="288"/>
                      </a:cubicBezTo>
                      <a:cubicBezTo>
                        <a:pt x="302" y="280"/>
                        <a:pt x="300" y="272"/>
                        <a:pt x="299" y="269"/>
                      </a:cubicBezTo>
                      <a:cubicBezTo>
                        <a:pt x="294" y="257"/>
                        <a:pt x="315" y="249"/>
                        <a:pt x="315" y="249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974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164" y="2173"/>
                  <a:ext cx="191" cy="139"/>
                </a:xfrm>
                <a:custGeom>
                  <a:avLst/>
                  <a:gdLst/>
                  <a:ahLst/>
                  <a:cxnLst>
                    <a:cxn ang="0">
                      <a:pos x="103" y="234"/>
                    </a:cxn>
                    <a:cxn ang="0">
                      <a:pos x="134" y="259"/>
                    </a:cxn>
                    <a:cxn ang="0">
                      <a:pos x="159" y="231"/>
                    </a:cxn>
                    <a:cxn ang="0">
                      <a:pos x="321" y="249"/>
                    </a:cxn>
                    <a:cxn ang="0">
                      <a:pos x="354" y="227"/>
                    </a:cxn>
                    <a:cxn ang="0">
                      <a:pos x="325" y="172"/>
                    </a:cxn>
                    <a:cxn ang="0">
                      <a:pos x="271" y="122"/>
                    </a:cxn>
                    <a:cxn ang="0">
                      <a:pos x="226" y="113"/>
                    </a:cxn>
                    <a:cxn ang="0">
                      <a:pos x="208" y="51"/>
                    </a:cxn>
                    <a:cxn ang="0">
                      <a:pos x="217" y="33"/>
                    </a:cxn>
                    <a:cxn ang="0">
                      <a:pos x="186" y="22"/>
                    </a:cxn>
                    <a:cxn ang="0">
                      <a:pos x="160" y="47"/>
                    </a:cxn>
                    <a:cxn ang="0">
                      <a:pos x="136" y="18"/>
                    </a:cxn>
                    <a:cxn ang="0">
                      <a:pos x="84" y="0"/>
                    </a:cxn>
                    <a:cxn ang="0">
                      <a:pos x="51" y="20"/>
                    </a:cxn>
                    <a:cxn ang="0">
                      <a:pos x="55" y="66"/>
                    </a:cxn>
                    <a:cxn ang="0">
                      <a:pos x="44" y="98"/>
                    </a:cxn>
                    <a:cxn ang="0">
                      <a:pos x="33" y="97"/>
                    </a:cxn>
                    <a:cxn ang="0">
                      <a:pos x="15" y="101"/>
                    </a:cxn>
                    <a:cxn ang="0">
                      <a:pos x="23" y="130"/>
                    </a:cxn>
                    <a:cxn ang="0">
                      <a:pos x="0" y="124"/>
                    </a:cxn>
                    <a:cxn ang="0">
                      <a:pos x="0" y="154"/>
                    </a:cxn>
                    <a:cxn ang="0">
                      <a:pos x="25" y="161"/>
                    </a:cxn>
                    <a:cxn ang="0">
                      <a:pos x="25" y="175"/>
                    </a:cxn>
                    <a:cxn ang="0">
                      <a:pos x="58" y="175"/>
                    </a:cxn>
                    <a:cxn ang="0">
                      <a:pos x="52" y="196"/>
                    </a:cxn>
                    <a:cxn ang="0">
                      <a:pos x="36" y="216"/>
                    </a:cxn>
                    <a:cxn ang="0">
                      <a:pos x="41" y="235"/>
                    </a:cxn>
                    <a:cxn ang="0">
                      <a:pos x="103" y="234"/>
                    </a:cxn>
                  </a:cxnLst>
                  <a:rect l="0" t="0" r="r" b="b"/>
                  <a:pathLst>
                    <a:path w="354" h="259">
                      <a:moveTo>
                        <a:pt x="103" y="234"/>
                      </a:moveTo>
                      <a:cubicBezTo>
                        <a:pt x="127" y="228"/>
                        <a:pt x="134" y="259"/>
                        <a:pt x="134" y="259"/>
                      </a:cubicBezTo>
                      <a:cubicBezTo>
                        <a:pt x="159" y="231"/>
                        <a:pt x="159" y="231"/>
                        <a:pt x="159" y="231"/>
                      </a:cubicBezTo>
                      <a:cubicBezTo>
                        <a:pt x="159" y="231"/>
                        <a:pt x="313" y="249"/>
                        <a:pt x="321" y="249"/>
                      </a:cubicBezTo>
                      <a:cubicBezTo>
                        <a:pt x="327" y="249"/>
                        <a:pt x="338" y="236"/>
                        <a:pt x="354" y="227"/>
                      </a:cubicBezTo>
                      <a:cubicBezTo>
                        <a:pt x="325" y="172"/>
                        <a:pt x="325" y="172"/>
                        <a:pt x="325" y="172"/>
                      </a:cubicBezTo>
                      <a:cubicBezTo>
                        <a:pt x="325" y="172"/>
                        <a:pt x="280" y="140"/>
                        <a:pt x="271" y="122"/>
                      </a:cubicBezTo>
                      <a:cubicBezTo>
                        <a:pt x="262" y="105"/>
                        <a:pt x="226" y="113"/>
                        <a:pt x="226" y="113"/>
                      </a:cubicBezTo>
                      <a:cubicBezTo>
                        <a:pt x="226" y="113"/>
                        <a:pt x="208" y="69"/>
                        <a:pt x="208" y="51"/>
                      </a:cubicBezTo>
                      <a:cubicBezTo>
                        <a:pt x="208" y="45"/>
                        <a:pt x="212" y="39"/>
                        <a:pt x="217" y="33"/>
                      </a:cubicBezTo>
                      <a:cubicBezTo>
                        <a:pt x="186" y="22"/>
                        <a:pt x="186" y="22"/>
                        <a:pt x="186" y="22"/>
                      </a:cubicBezTo>
                      <a:cubicBezTo>
                        <a:pt x="186" y="22"/>
                        <a:pt x="176" y="42"/>
                        <a:pt x="160" y="47"/>
                      </a:cubicBezTo>
                      <a:cubicBezTo>
                        <a:pt x="144" y="51"/>
                        <a:pt x="136" y="18"/>
                        <a:pt x="136" y="18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61" y="16"/>
                        <a:pt x="51" y="20"/>
                      </a:cubicBezTo>
                      <a:cubicBezTo>
                        <a:pt x="53" y="37"/>
                        <a:pt x="55" y="60"/>
                        <a:pt x="55" y="66"/>
                      </a:cubicBezTo>
                      <a:cubicBezTo>
                        <a:pt x="55" y="76"/>
                        <a:pt x="44" y="98"/>
                        <a:pt x="44" y="98"/>
                      </a:cubicBezTo>
                      <a:cubicBezTo>
                        <a:pt x="33" y="97"/>
                        <a:pt x="33" y="97"/>
                        <a:pt x="33" y="97"/>
                      </a:cubicBezTo>
                      <a:cubicBezTo>
                        <a:pt x="15" y="101"/>
                        <a:pt x="15" y="101"/>
                        <a:pt x="15" y="101"/>
                      </a:cubicBezTo>
                      <a:cubicBezTo>
                        <a:pt x="15" y="101"/>
                        <a:pt x="31" y="130"/>
                        <a:pt x="23" y="130"/>
                      </a:cubicBezTo>
                      <a:cubicBezTo>
                        <a:pt x="15" y="130"/>
                        <a:pt x="0" y="124"/>
                        <a:pt x="0" y="124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25" y="161"/>
                        <a:pt x="25" y="161"/>
                        <a:pt x="25" y="161"/>
                      </a:cubicBezTo>
                      <a:cubicBezTo>
                        <a:pt x="25" y="175"/>
                        <a:pt x="25" y="175"/>
                        <a:pt x="25" y="175"/>
                      </a:cubicBezTo>
                      <a:cubicBezTo>
                        <a:pt x="58" y="175"/>
                        <a:pt x="58" y="175"/>
                        <a:pt x="58" y="175"/>
                      </a:cubicBezTo>
                      <a:cubicBezTo>
                        <a:pt x="52" y="196"/>
                        <a:pt x="52" y="196"/>
                        <a:pt x="52" y="196"/>
                      </a:cubicBezTo>
                      <a:cubicBezTo>
                        <a:pt x="52" y="196"/>
                        <a:pt x="31" y="204"/>
                        <a:pt x="36" y="216"/>
                      </a:cubicBezTo>
                      <a:cubicBezTo>
                        <a:pt x="37" y="219"/>
                        <a:pt x="39" y="227"/>
                        <a:pt x="41" y="235"/>
                      </a:cubicBezTo>
                      <a:cubicBezTo>
                        <a:pt x="65" y="237"/>
                        <a:pt x="91" y="237"/>
                        <a:pt x="103" y="23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975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952" y="1562"/>
                  <a:ext cx="558" cy="335"/>
                </a:xfrm>
                <a:custGeom>
                  <a:avLst/>
                  <a:gdLst/>
                  <a:ahLst/>
                  <a:cxnLst>
                    <a:cxn ang="0">
                      <a:pos x="961" y="125"/>
                    </a:cxn>
                    <a:cxn ang="0">
                      <a:pos x="920" y="141"/>
                    </a:cxn>
                    <a:cxn ang="0">
                      <a:pos x="868" y="174"/>
                    </a:cxn>
                    <a:cxn ang="0">
                      <a:pos x="566" y="49"/>
                    </a:cxn>
                    <a:cxn ang="0">
                      <a:pos x="481" y="25"/>
                    </a:cxn>
                    <a:cxn ang="0">
                      <a:pos x="326" y="94"/>
                    </a:cxn>
                    <a:cxn ang="0">
                      <a:pos x="337" y="141"/>
                    </a:cxn>
                    <a:cxn ang="0">
                      <a:pos x="319" y="185"/>
                    </a:cxn>
                    <a:cxn ang="0">
                      <a:pos x="291" y="174"/>
                    </a:cxn>
                    <a:cxn ang="0">
                      <a:pos x="265" y="169"/>
                    </a:cxn>
                    <a:cxn ang="0">
                      <a:pos x="237" y="162"/>
                    </a:cxn>
                    <a:cxn ang="0">
                      <a:pos x="134" y="98"/>
                    </a:cxn>
                    <a:cxn ang="0">
                      <a:pos x="141" y="209"/>
                    </a:cxn>
                    <a:cxn ang="0">
                      <a:pos x="116" y="249"/>
                    </a:cxn>
                    <a:cxn ang="0">
                      <a:pos x="98" y="285"/>
                    </a:cxn>
                    <a:cxn ang="0">
                      <a:pos x="114" y="303"/>
                    </a:cxn>
                    <a:cxn ang="0">
                      <a:pos x="159" y="290"/>
                    </a:cxn>
                    <a:cxn ang="0">
                      <a:pos x="204" y="311"/>
                    </a:cxn>
                    <a:cxn ang="0">
                      <a:pos x="131" y="391"/>
                    </a:cxn>
                    <a:cxn ang="0">
                      <a:pos x="107" y="432"/>
                    </a:cxn>
                    <a:cxn ang="0">
                      <a:pos x="72" y="425"/>
                    </a:cxn>
                    <a:cxn ang="0">
                      <a:pos x="54" y="438"/>
                    </a:cxn>
                    <a:cxn ang="0">
                      <a:pos x="42" y="488"/>
                    </a:cxn>
                    <a:cxn ang="0">
                      <a:pos x="0" y="530"/>
                    </a:cxn>
                    <a:cxn ang="0">
                      <a:pos x="10" y="564"/>
                    </a:cxn>
                    <a:cxn ang="0">
                      <a:pos x="17" y="599"/>
                    </a:cxn>
                    <a:cxn ang="0">
                      <a:pos x="58" y="568"/>
                    </a:cxn>
                    <a:cxn ang="0">
                      <a:pos x="120" y="572"/>
                    </a:cxn>
                    <a:cxn ang="0">
                      <a:pos x="170" y="570"/>
                    </a:cxn>
                    <a:cxn ang="0">
                      <a:pos x="176" y="544"/>
                    </a:cxn>
                    <a:cxn ang="0">
                      <a:pos x="215" y="540"/>
                    </a:cxn>
                    <a:cxn ang="0">
                      <a:pos x="244" y="542"/>
                    </a:cxn>
                    <a:cxn ang="0">
                      <a:pos x="271" y="568"/>
                    </a:cxn>
                    <a:cxn ang="0">
                      <a:pos x="320" y="597"/>
                    </a:cxn>
                    <a:cxn ang="0">
                      <a:pos x="366" y="593"/>
                    </a:cxn>
                    <a:cxn ang="0">
                      <a:pos x="388" y="596"/>
                    </a:cxn>
                    <a:cxn ang="0">
                      <a:pos x="512" y="623"/>
                    </a:cxn>
                    <a:cxn ang="0">
                      <a:pos x="541" y="616"/>
                    </a:cxn>
                    <a:cxn ang="0">
                      <a:pos x="560" y="580"/>
                    </a:cxn>
                    <a:cxn ang="0">
                      <a:pos x="586" y="532"/>
                    </a:cxn>
                    <a:cxn ang="0">
                      <a:pos x="592" y="500"/>
                    </a:cxn>
                    <a:cxn ang="0">
                      <a:pos x="656" y="422"/>
                    </a:cxn>
                    <a:cxn ang="0">
                      <a:pos x="714" y="332"/>
                    </a:cxn>
                    <a:cxn ang="0">
                      <a:pos x="792" y="310"/>
                    </a:cxn>
                    <a:cxn ang="0">
                      <a:pos x="899" y="260"/>
                    </a:cxn>
                    <a:cxn ang="0">
                      <a:pos x="976" y="224"/>
                    </a:cxn>
                    <a:cxn ang="0">
                      <a:pos x="1018" y="188"/>
                    </a:cxn>
                    <a:cxn ang="0">
                      <a:pos x="1010" y="145"/>
                    </a:cxn>
                    <a:cxn ang="0">
                      <a:pos x="999" y="102"/>
                    </a:cxn>
                  </a:cxnLst>
                  <a:rect l="0" t="0" r="r" b="b"/>
                  <a:pathLst>
                    <a:path w="1037" h="623">
                      <a:moveTo>
                        <a:pt x="984" y="121"/>
                      </a:moveTo>
                      <a:cubicBezTo>
                        <a:pt x="980" y="128"/>
                        <a:pt x="964" y="125"/>
                        <a:pt x="961" y="125"/>
                      </a:cubicBezTo>
                      <a:cubicBezTo>
                        <a:pt x="958" y="125"/>
                        <a:pt x="959" y="141"/>
                        <a:pt x="956" y="141"/>
                      </a:cubicBezTo>
                      <a:cubicBezTo>
                        <a:pt x="953" y="141"/>
                        <a:pt x="936" y="141"/>
                        <a:pt x="920" y="141"/>
                      </a:cubicBezTo>
                      <a:cubicBezTo>
                        <a:pt x="904" y="141"/>
                        <a:pt x="897" y="168"/>
                        <a:pt x="897" y="168"/>
                      </a:cubicBezTo>
                      <a:cubicBezTo>
                        <a:pt x="897" y="168"/>
                        <a:pt x="881" y="174"/>
                        <a:pt x="868" y="174"/>
                      </a:cubicBezTo>
                      <a:cubicBezTo>
                        <a:pt x="855" y="174"/>
                        <a:pt x="833" y="188"/>
                        <a:pt x="833" y="188"/>
                      </a:cubicBezTo>
                      <a:cubicBezTo>
                        <a:pt x="833" y="188"/>
                        <a:pt x="578" y="56"/>
                        <a:pt x="566" y="49"/>
                      </a:cubicBezTo>
                      <a:cubicBezTo>
                        <a:pt x="554" y="42"/>
                        <a:pt x="535" y="22"/>
                        <a:pt x="518" y="11"/>
                      </a:cubicBezTo>
                      <a:cubicBezTo>
                        <a:pt x="501" y="0"/>
                        <a:pt x="481" y="25"/>
                        <a:pt x="481" y="25"/>
                      </a:cubicBezTo>
                      <a:cubicBezTo>
                        <a:pt x="368" y="21"/>
                        <a:pt x="368" y="21"/>
                        <a:pt x="368" y="21"/>
                      </a:cubicBezTo>
                      <a:cubicBezTo>
                        <a:pt x="368" y="21"/>
                        <a:pt x="329" y="93"/>
                        <a:pt x="326" y="94"/>
                      </a:cubicBezTo>
                      <a:cubicBezTo>
                        <a:pt x="323" y="95"/>
                        <a:pt x="336" y="100"/>
                        <a:pt x="340" y="111"/>
                      </a:cubicBezTo>
                      <a:cubicBezTo>
                        <a:pt x="344" y="122"/>
                        <a:pt x="340" y="133"/>
                        <a:pt x="337" y="141"/>
                      </a:cubicBezTo>
                      <a:cubicBezTo>
                        <a:pt x="334" y="149"/>
                        <a:pt x="344" y="159"/>
                        <a:pt x="347" y="169"/>
                      </a:cubicBezTo>
                      <a:cubicBezTo>
                        <a:pt x="350" y="179"/>
                        <a:pt x="329" y="185"/>
                        <a:pt x="319" y="185"/>
                      </a:cubicBezTo>
                      <a:cubicBezTo>
                        <a:pt x="309" y="185"/>
                        <a:pt x="304" y="168"/>
                        <a:pt x="304" y="168"/>
                      </a:cubicBezTo>
                      <a:cubicBezTo>
                        <a:pt x="291" y="174"/>
                        <a:pt x="291" y="174"/>
                        <a:pt x="291" y="174"/>
                      </a:cubicBezTo>
                      <a:cubicBezTo>
                        <a:pt x="291" y="174"/>
                        <a:pt x="280" y="164"/>
                        <a:pt x="279" y="161"/>
                      </a:cubicBezTo>
                      <a:cubicBezTo>
                        <a:pt x="278" y="158"/>
                        <a:pt x="265" y="169"/>
                        <a:pt x="265" y="169"/>
                      </a:cubicBezTo>
                      <a:cubicBezTo>
                        <a:pt x="248" y="156"/>
                        <a:pt x="248" y="156"/>
                        <a:pt x="248" y="156"/>
                      </a:cubicBezTo>
                      <a:cubicBezTo>
                        <a:pt x="237" y="162"/>
                        <a:pt x="237" y="162"/>
                        <a:pt x="237" y="162"/>
                      </a:cubicBezTo>
                      <a:cubicBezTo>
                        <a:pt x="235" y="145"/>
                        <a:pt x="235" y="145"/>
                        <a:pt x="235" y="145"/>
                      </a:cubicBezTo>
                      <a:cubicBezTo>
                        <a:pt x="235" y="145"/>
                        <a:pt x="146" y="95"/>
                        <a:pt x="134" y="98"/>
                      </a:cubicBezTo>
                      <a:cubicBezTo>
                        <a:pt x="122" y="101"/>
                        <a:pt x="153" y="147"/>
                        <a:pt x="159" y="170"/>
                      </a:cubicBezTo>
                      <a:cubicBezTo>
                        <a:pt x="165" y="193"/>
                        <a:pt x="143" y="198"/>
                        <a:pt x="141" y="209"/>
                      </a:cubicBezTo>
                      <a:cubicBezTo>
                        <a:pt x="139" y="220"/>
                        <a:pt x="148" y="225"/>
                        <a:pt x="149" y="234"/>
                      </a:cubicBezTo>
                      <a:cubicBezTo>
                        <a:pt x="150" y="243"/>
                        <a:pt x="116" y="249"/>
                        <a:pt x="116" y="249"/>
                      </a:cubicBezTo>
                      <a:cubicBezTo>
                        <a:pt x="117" y="263"/>
                        <a:pt x="117" y="263"/>
                        <a:pt x="117" y="263"/>
                      </a:cubicBezTo>
                      <a:cubicBezTo>
                        <a:pt x="98" y="285"/>
                        <a:pt x="98" y="285"/>
                        <a:pt x="98" y="285"/>
                      </a:cubicBezTo>
                      <a:cubicBezTo>
                        <a:pt x="100" y="305"/>
                        <a:pt x="100" y="305"/>
                        <a:pt x="100" y="305"/>
                      </a:cubicBezTo>
                      <a:cubicBezTo>
                        <a:pt x="114" y="303"/>
                        <a:pt x="114" y="303"/>
                        <a:pt x="114" y="303"/>
                      </a:cubicBezTo>
                      <a:cubicBezTo>
                        <a:pt x="128" y="318"/>
                        <a:pt x="128" y="318"/>
                        <a:pt x="128" y="318"/>
                      </a:cubicBezTo>
                      <a:cubicBezTo>
                        <a:pt x="159" y="290"/>
                        <a:pt x="159" y="290"/>
                        <a:pt x="159" y="290"/>
                      </a:cubicBezTo>
                      <a:cubicBezTo>
                        <a:pt x="179" y="285"/>
                        <a:pt x="179" y="285"/>
                        <a:pt x="179" y="285"/>
                      </a:cubicBezTo>
                      <a:cubicBezTo>
                        <a:pt x="204" y="311"/>
                        <a:pt x="204" y="311"/>
                        <a:pt x="204" y="311"/>
                      </a:cubicBezTo>
                      <a:cubicBezTo>
                        <a:pt x="204" y="311"/>
                        <a:pt x="163" y="359"/>
                        <a:pt x="156" y="359"/>
                      </a:cubicBezTo>
                      <a:cubicBezTo>
                        <a:pt x="149" y="359"/>
                        <a:pt x="131" y="387"/>
                        <a:pt x="131" y="391"/>
                      </a:cubicBezTo>
                      <a:cubicBezTo>
                        <a:pt x="131" y="395"/>
                        <a:pt x="134" y="407"/>
                        <a:pt x="134" y="407"/>
                      </a:cubicBezTo>
                      <a:cubicBezTo>
                        <a:pt x="107" y="432"/>
                        <a:pt x="107" y="432"/>
                        <a:pt x="107" y="432"/>
                      </a:cubicBezTo>
                      <a:cubicBezTo>
                        <a:pt x="101" y="425"/>
                        <a:pt x="101" y="425"/>
                        <a:pt x="101" y="425"/>
                      </a:cubicBezTo>
                      <a:cubicBezTo>
                        <a:pt x="72" y="425"/>
                        <a:pt x="72" y="425"/>
                        <a:pt x="72" y="425"/>
                      </a:cubicBezTo>
                      <a:cubicBezTo>
                        <a:pt x="58" y="438"/>
                        <a:pt x="58" y="438"/>
                        <a:pt x="58" y="438"/>
                      </a:cubicBezTo>
                      <a:cubicBezTo>
                        <a:pt x="58" y="438"/>
                        <a:pt x="56" y="438"/>
                        <a:pt x="54" y="438"/>
                      </a:cubicBezTo>
                      <a:cubicBezTo>
                        <a:pt x="56" y="440"/>
                        <a:pt x="58" y="442"/>
                        <a:pt x="58" y="442"/>
                      </a:cubicBezTo>
                      <a:cubicBezTo>
                        <a:pt x="58" y="442"/>
                        <a:pt x="42" y="480"/>
                        <a:pt x="42" y="488"/>
                      </a:cubicBezTo>
                      <a:cubicBezTo>
                        <a:pt x="42" y="497"/>
                        <a:pt x="22" y="494"/>
                        <a:pt x="22" y="494"/>
                      </a:cubicBezTo>
                      <a:cubicBezTo>
                        <a:pt x="0" y="530"/>
                        <a:pt x="0" y="530"/>
                        <a:pt x="0" y="530"/>
                      </a:cubicBezTo>
                      <a:cubicBezTo>
                        <a:pt x="17" y="546"/>
                        <a:pt x="17" y="546"/>
                        <a:pt x="17" y="546"/>
                      </a:cubicBezTo>
                      <a:cubicBezTo>
                        <a:pt x="10" y="564"/>
                        <a:pt x="10" y="564"/>
                        <a:pt x="10" y="564"/>
                      </a:cubicBezTo>
                      <a:cubicBezTo>
                        <a:pt x="10" y="564"/>
                        <a:pt x="29" y="586"/>
                        <a:pt x="24" y="589"/>
                      </a:cubicBezTo>
                      <a:cubicBezTo>
                        <a:pt x="20" y="592"/>
                        <a:pt x="17" y="599"/>
                        <a:pt x="17" y="599"/>
                      </a:cubicBezTo>
                      <a:cubicBezTo>
                        <a:pt x="17" y="599"/>
                        <a:pt x="21" y="606"/>
                        <a:pt x="24" y="606"/>
                      </a:cubicBezTo>
                      <a:cubicBezTo>
                        <a:pt x="28" y="606"/>
                        <a:pt x="40" y="568"/>
                        <a:pt x="58" y="568"/>
                      </a:cubicBezTo>
                      <a:cubicBezTo>
                        <a:pt x="77" y="568"/>
                        <a:pt x="91" y="580"/>
                        <a:pt x="101" y="579"/>
                      </a:cubicBezTo>
                      <a:cubicBezTo>
                        <a:pt x="111" y="578"/>
                        <a:pt x="120" y="572"/>
                        <a:pt x="120" y="572"/>
                      </a:cubicBezTo>
                      <a:cubicBezTo>
                        <a:pt x="120" y="572"/>
                        <a:pt x="135" y="594"/>
                        <a:pt x="136" y="592"/>
                      </a:cubicBezTo>
                      <a:cubicBezTo>
                        <a:pt x="138" y="590"/>
                        <a:pt x="170" y="570"/>
                        <a:pt x="170" y="570"/>
                      </a:cubicBezTo>
                      <a:cubicBezTo>
                        <a:pt x="170" y="570"/>
                        <a:pt x="181" y="586"/>
                        <a:pt x="187" y="581"/>
                      </a:cubicBezTo>
                      <a:cubicBezTo>
                        <a:pt x="193" y="576"/>
                        <a:pt x="176" y="544"/>
                        <a:pt x="176" y="544"/>
                      </a:cubicBezTo>
                      <a:cubicBezTo>
                        <a:pt x="198" y="523"/>
                        <a:pt x="198" y="523"/>
                        <a:pt x="198" y="523"/>
                      </a:cubicBezTo>
                      <a:cubicBezTo>
                        <a:pt x="215" y="540"/>
                        <a:pt x="215" y="540"/>
                        <a:pt x="215" y="540"/>
                      </a:cubicBezTo>
                      <a:cubicBezTo>
                        <a:pt x="222" y="532"/>
                        <a:pt x="222" y="532"/>
                        <a:pt x="222" y="532"/>
                      </a:cubicBezTo>
                      <a:cubicBezTo>
                        <a:pt x="244" y="542"/>
                        <a:pt x="244" y="542"/>
                        <a:pt x="244" y="542"/>
                      </a:cubicBezTo>
                      <a:cubicBezTo>
                        <a:pt x="244" y="542"/>
                        <a:pt x="234" y="526"/>
                        <a:pt x="250" y="533"/>
                      </a:cubicBezTo>
                      <a:cubicBezTo>
                        <a:pt x="266" y="540"/>
                        <a:pt x="264" y="565"/>
                        <a:pt x="271" y="568"/>
                      </a:cubicBezTo>
                      <a:cubicBezTo>
                        <a:pt x="278" y="572"/>
                        <a:pt x="286" y="566"/>
                        <a:pt x="286" y="566"/>
                      </a:cubicBezTo>
                      <a:cubicBezTo>
                        <a:pt x="320" y="597"/>
                        <a:pt x="320" y="597"/>
                        <a:pt x="320" y="597"/>
                      </a:cubicBezTo>
                      <a:cubicBezTo>
                        <a:pt x="320" y="597"/>
                        <a:pt x="346" y="580"/>
                        <a:pt x="348" y="581"/>
                      </a:cubicBezTo>
                      <a:cubicBezTo>
                        <a:pt x="351" y="582"/>
                        <a:pt x="366" y="593"/>
                        <a:pt x="366" y="593"/>
                      </a:cubicBezTo>
                      <a:cubicBezTo>
                        <a:pt x="366" y="593"/>
                        <a:pt x="372" y="585"/>
                        <a:pt x="376" y="587"/>
                      </a:cubicBezTo>
                      <a:cubicBezTo>
                        <a:pt x="379" y="589"/>
                        <a:pt x="385" y="596"/>
                        <a:pt x="388" y="596"/>
                      </a:cubicBezTo>
                      <a:cubicBezTo>
                        <a:pt x="390" y="596"/>
                        <a:pt x="393" y="570"/>
                        <a:pt x="419" y="580"/>
                      </a:cubicBezTo>
                      <a:cubicBezTo>
                        <a:pt x="445" y="590"/>
                        <a:pt x="512" y="623"/>
                        <a:pt x="512" y="623"/>
                      </a:cubicBezTo>
                      <a:cubicBezTo>
                        <a:pt x="512" y="623"/>
                        <a:pt x="529" y="623"/>
                        <a:pt x="541" y="623"/>
                      </a:cubicBezTo>
                      <a:cubicBezTo>
                        <a:pt x="541" y="618"/>
                        <a:pt x="541" y="616"/>
                        <a:pt x="541" y="616"/>
                      </a:cubicBezTo>
                      <a:cubicBezTo>
                        <a:pt x="541" y="616"/>
                        <a:pt x="556" y="601"/>
                        <a:pt x="557" y="598"/>
                      </a:cubicBezTo>
                      <a:cubicBezTo>
                        <a:pt x="558" y="596"/>
                        <a:pt x="560" y="580"/>
                        <a:pt x="560" y="580"/>
                      </a:cubicBezTo>
                      <a:cubicBezTo>
                        <a:pt x="588" y="552"/>
                        <a:pt x="588" y="552"/>
                        <a:pt x="588" y="552"/>
                      </a:cubicBezTo>
                      <a:cubicBezTo>
                        <a:pt x="588" y="552"/>
                        <a:pt x="586" y="536"/>
                        <a:pt x="586" y="532"/>
                      </a:cubicBezTo>
                      <a:cubicBezTo>
                        <a:pt x="586" y="528"/>
                        <a:pt x="598" y="520"/>
                        <a:pt x="598" y="518"/>
                      </a:cubicBezTo>
                      <a:cubicBezTo>
                        <a:pt x="597" y="516"/>
                        <a:pt x="592" y="504"/>
                        <a:pt x="592" y="500"/>
                      </a:cubicBezTo>
                      <a:cubicBezTo>
                        <a:pt x="592" y="496"/>
                        <a:pt x="635" y="430"/>
                        <a:pt x="642" y="427"/>
                      </a:cubicBezTo>
                      <a:cubicBezTo>
                        <a:pt x="648" y="424"/>
                        <a:pt x="656" y="424"/>
                        <a:pt x="656" y="422"/>
                      </a:cubicBezTo>
                      <a:cubicBezTo>
                        <a:pt x="656" y="419"/>
                        <a:pt x="661" y="373"/>
                        <a:pt x="665" y="367"/>
                      </a:cubicBezTo>
                      <a:cubicBezTo>
                        <a:pt x="669" y="361"/>
                        <a:pt x="714" y="332"/>
                        <a:pt x="714" y="332"/>
                      </a:cubicBezTo>
                      <a:cubicBezTo>
                        <a:pt x="714" y="332"/>
                        <a:pt x="713" y="354"/>
                        <a:pt x="730" y="353"/>
                      </a:cubicBezTo>
                      <a:cubicBezTo>
                        <a:pt x="748" y="352"/>
                        <a:pt x="778" y="308"/>
                        <a:pt x="792" y="310"/>
                      </a:cubicBezTo>
                      <a:cubicBezTo>
                        <a:pt x="806" y="312"/>
                        <a:pt x="840" y="308"/>
                        <a:pt x="840" y="308"/>
                      </a:cubicBezTo>
                      <a:cubicBezTo>
                        <a:pt x="840" y="308"/>
                        <a:pt x="874" y="262"/>
                        <a:pt x="899" y="260"/>
                      </a:cubicBezTo>
                      <a:cubicBezTo>
                        <a:pt x="924" y="258"/>
                        <a:pt x="966" y="248"/>
                        <a:pt x="966" y="248"/>
                      </a:cubicBezTo>
                      <a:cubicBezTo>
                        <a:pt x="966" y="248"/>
                        <a:pt x="950" y="234"/>
                        <a:pt x="976" y="224"/>
                      </a:cubicBezTo>
                      <a:cubicBezTo>
                        <a:pt x="1001" y="214"/>
                        <a:pt x="1018" y="202"/>
                        <a:pt x="1018" y="202"/>
                      </a:cubicBezTo>
                      <a:cubicBezTo>
                        <a:pt x="1018" y="202"/>
                        <a:pt x="1016" y="189"/>
                        <a:pt x="1018" y="188"/>
                      </a:cubicBezTo>
                      <a:cubicBezTo>
                        <a:pt x="1020" y="188"/>
                        <a:pt x="1037" y="181"/>
                        <a:pt x="1034" y="173"/>
                      </a:cubicBezTo>
                      <a:cubicBezTo>
                        <a:pt x="1032" y="165"/>
                        <a:pt x="1009" y="154"/>
                        <a:pt x="1010" y="145"/>
                      </a:cubicBezTo>
                      <a:cubicBezTo>
                        <a:pt x="1010" y="140"/>
                        <a:pt x="1020" y="125"/>
                        <a:pt x="1028" y="114"/>
                      </a:cubicBezTo>
                      <a:cubicBezTo>
                        <a:pt x="1020" y="109"/>
                        <a:pt x="1010" y="104"/>
                        <a:pt x="999" y="102"/>
                      </a:cubicBezTo>
                      <a:cubicBezTo>
                        <a:pt x="979" y="99"/>
                        <a:pt x="988" y="114"/>
                        <a:pt x="984" y="121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976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197" y="1452"/>
                  <a:ext cx="76" cy="82"/>
                </a:xfrm>
                <a:custGeom>
                  <a:avLst/>
                  <a:gdLst/>
                  <a:ahLst/>
                  <a:cxnLst>
                    <a:cxn ang="0">
                      <a:pos x="126" y="52"/>
                    </a:cxn>
                    <a:cxn ang="0">
                      <a:pos x="110" y="25"/>
                    </a:cxn>
                    <a:cxn ang="0">
                      <a:pos x="94" y="48"/>
                    </a:cxn>
                    <a:cxn ang="0">
                      <a:pos x="55" y="0"/>
                    </a:cxn>
                    <a:cxn ang="0">
                      <a:pos x="27" y="10"/>
                    </a:cxn>
                    <a:cxn ang="0">
                      <a:pos x="0" y="5"/>
                    </a:cxn>
                    <a:cxn ang="0">
                      <a:pos x="89" y="153"/>
                    </a:cxn>
                    <a:cxn ang="0">
                      <a:pos x="141" y="130"/>
                    </a:cxn>
                    <a:cxn ang="0">
                      <a:pos x="120" y="83"/>
                    </a:cxn>
                    <a:cxn ang="0">
                      <a:pos x="126" y="52"/>
                    </a:cxn>
                  </a:cxnLst>
                  <a:rect l="0" t="0" r="r" b="b"/>
                  <a:pathLst>
                    <a:path w="141" h="153">
                      <a:moveTo>
                        <a:pt x="126" y="52"/>
                      </a:moveTo>
                      <a:cubicBezTo>
                        <a:pt x="126" y="45"/>
                        <a:pt x="110" y="25"/>
                        <a:pt x="110" y="25"/>
                      </a:cubicBezTo>
                      <a:cubicBezTo>
                        <a:pt x="110" y="25"/>
                        <a:pt x="103" y="45"/>
                        <a:pt x="94" y="48"/>
                      </a:cubicBezTo>
                      <a:cubicBezTo>
                        <a:pt x="85" y="51"/>
                        <a:pt x="55" y="0"/>
                        <a:pt x="55" y="0"/>
                      </a:cubicBezTo>
                      <a:cubicBezTo>
                        <a:pt x="55" y="0"/>
                        <a:pt x="35" y="7"/>
                        <a:pt x="27" y="10"/>
                      </a:cubicBezTo>
                      <a:cubicBezTo>
                        <a:pt x="19" y="13"/>
                        <a:pt x="0" y="5"/>
                        <a:pt x="0" y="5"/>
                      </a:cubicBezTo>
                      <a:cubicBezTo>
                        <a:pt x="89" y="153"/>
                        <a:pt x="89" y="153"/>
                        <a:pt x="89" y="153"/>
                      </a:cubicBezTo>
                      <a:cubicBezTo>
                        <a:pt x="141" y="130"/>
                        <a:pt x="141" y="130"/>
                        <a:pt x="141" y="130"/>
                      </a:cubicBezTo>
                      <a:cubicBezTo>
                        <a:pt x="141" y="130"/>
                        <a:pt x="125" y="87"/>
                        <a:pt x="120" y="83"/>
                      </a:cubicBezTo>
                      <a:cubicBezTo>
                        <a:pt x="114" y="78"/>
                        <a:pt x="126" y="59"/>
                        <a:pt x="126" y="5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977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784" y="878"/>
                  <a:ext cx="970" cy="919"/>
                </a:xfrm>
                <a:custGeom>
                  <a:avLst/>
                  <a:gdLst/>
                  <a:ahLst/>
                  <a:cxnLst>
                    <a:cxn ang="0">
                      <a:pos x="1571" y="121"/>
                    </a:cxn>
                    <a:cxn ang="0">
                      <a:pos x="1798" y="148"/>
                    </a:cxn>
                    <a:cxn ang="0">
                      <a:pos x="1499" y="7"/>
                    </a:cxn>
                    <a:cxn ang="0">
                      <a:pos x="1628" y="176"/>
                    </a:cxn>
                    <a:cxn ang="0">
                      <a:pos x="1679" y="35"/>
                    </a:cxn>
                    <a:cxn ang="0">
                      <a:pos x="1496" y="71"/>
                    </a:cxn>
                    <a:cxn ang="0">
                      <a:pos x="1524" y="35"/>
                    </a:cxn>
                    <a:cxn ang="0">
                      <a:pos x="1471" y="63"/>
                    </a:cxn>
                    <a:cxn ang="0">
                      <a:pos x="1719" y="19"/>
                    </a:cxn>
                    <a:cxn ang="0">
                      <a:pos x="1686" y="85"/>
                    </a:cxn>
                    <a:cxn ang="0">
                      <a:pos x="1601" y="71"/>
                    </a:cxn>
                    <a:cxn ang="0">
                      <a:pos x="1701" y="129"/>
                    </a:cxn>
                    <a:cxn ang="0">
                      <a:pos x="1775" y="46"/>
                    </a:cxn>
                    <a:cxn ang="0">
                      <a:pos x="1598" y="610"/>
                    </a:cxn>
                    <a:cxn ang="0">
                      <a:pos x="1410" y="604"/>
                    </a:cxn>
                    <a:cxn ang="0">
                      <a:pos x="1322" y="660"/>
                    </a:cxn>
                    <a:cxn ang="0">
                      <a:pos x="1222" y="732"/>
                    </a:cxn>
                    <a:cxn ang="0">
                      <a:pos x="1314" y="767"/>
                    </a:cxn>
                    <a:cxn ang="0">
                      <a:pos x="1391" y="729"/>
                    </a:cxn>
                    <a:cxn ang="0">
                      <a:pos x="1697" y="569"/>
                    </a:cxn>
                    <a:cxn ang="0">
                      <a:pos x="1263" y="1206"/>
                    </a:cxn>
                    <a:cxn ang="0">
                      <a:pos x="1183" y="1281"/>
                    </a:cxn>
                    <a:cxn ang="0">
                      <a:pos x="1142" y="1232"/>
                    </a:cxn>
                    <a:cxn ang="0">
                      <a:pos x="930" y="1205"/>
                    </a:cxn>
                    <a:cxn ang="0">
                      <a:pos x="925" y="1155"/>
                    </a:cxn>
                    <a:cxn ang="0">
                      <a:pos x="777" y="1157"/>
                    </a:cxn>
                    <a:cxn ang="0">
                      <a:pos x="621" y="1169"/>
                    </a:cxn>
                    <a:cxn ang="0">
                      <a:pos x="714" y="1068"/>
                    </a:cxn>
                    <a:cxn ang="0">
                      <a:pos x="649" y="977"/>
                    </a:cxn>
                    <a:cxn ang="0">
                      <a:pos x="537" y="1167"/>
                    </a:cxn>
                    <a:cxn ang="0">
                      <a:pos x="437" y="1118"/>
                    </a:cxn>
                    <a:cxn ang="0">
                      <a:pos x="279" y="1180"/>
                    </a:cxn>
                    <a:cxn ang="0">
                      <a:pos x="241" y="1065"/>
                    </a:cxn>
                    <a:cxn ang="0">
                      <a:pos x="187" y="1183"/>
                    </a:cxn>
                    <a:cxn ang="0">
                      <a:pos x="85" y="1257"/>
                    </a:cxn>
                    <a:cxn ang="0">
                      <a:pos x="15" y="1437"/>
                    </a:cxn>
                    <a:cxn ang="0">
                      <a:pos x="108" y="1507"/>
                    </a:cxn>
                    <a:cxn ang="0">
                      <a:pos x="251" y="1612"/>
                    </a:cxn>
                    <a:cxn ang="0">
                      <a:pos x="315" y="1675"/>
                    </a:cxn>
                    <a:cxn ang="0">
                      <a:pos x="384" y="1696"/>
                    </a:cxn>
                    <a:cxn ang="0">
                      <a:pos x="516" y="1582"/>
                    </a:cxn>
                    <a:cxn ang="0">
                      <a:pos x="410" y="1556"/>
                    </a:cxn>
                    <a:cxn ang="0">
                      <a:pos x="446" y="1369"/>
                    </a:cxn>
                    <a:cxn ang="0">
                      <a:pos x="603" y="1445"/>
                    </a:cxn>
                    <a:cxn ang="0">
                      <a:pos x="638" y="1365"/>
                    </a:cxn>
                    <a:cxn ang="0">
                      <a:pos x="1180" y="1445"/>
                    </a:cxn>
                    <a:cxn ang="0">
                      <a:pos x="1311" y="1373"/>
                    </a:cxn>
                    <a:cxn ang="0">
                      <a:pos x="1344" y="1276"/>
                    </a:cxn>
                    <a:cxn ang="0">
                      <a:pos x="1073" y="908"/>
                    </a:cxn>
                    <a:cxn ang="0">
                      <a:pos x="1095" y="1009"/>
                    </a:cxn>
                    <a:cxn ang="0">
                      <a:pos x="1153" y="1049"/>
                    </a:cxn>
                    <a:cxn ang="0">
                      <a:pos x="1222" y="857"/>
                    </a:cxn>
                    <a:cxn ang="0">
                      <a:pos x="1217" y="771"/>
                    </a:cxn>
                    <a:cxn ang="0">
                      <a:pos x="1086" y="839"/>
                    </a:cxn>
                    <a:cxn ang="0">
                      <a:pos x="1201" y="1103"/>
                    </a:cxn>
                    <a:cxn ang="0">
                      <a:pos x="1225" y="1185"/>
                    </a:cxn>
                  </a:cxnLst>
                  <a:rect l="0" t="0" r="r" b="b"/>
                  <a:pathLst>
                    <a:path w="1803" h="1709">
                      <a:moveTo>
                        <a:pt x="1507" y="134"/>
                      </a:moveTo>
                      <a:cubicBezTo>
                        <a:pt x="1515" y="121"/>
                        <a:pt x="1515" y="121"/>
                        <a:pt x="1515" y="121"/>
                      </a:cubicBezTo>
                      <a:cubicBezTo>
                        <a:pt x="1491" y="121"/>
                        <a:pt x="1491" y="121"/>
                        <a:pt x="1491" y="121"/>
                      </a:cubicBezTo>
                      <a:lnTo>
                        <a:pt x="1507" y="134"/>
                      </a:lnTo>
                      <a:close/>
                      <a:moveTo>
                        <a:pt x="1546" y="119"/>
                      </a:moveTo>
                      <a:cubicBezTo>
                        <a:pt x="1546" y="119"/>
                        <a:pt x="1571" y="132"/>
                        <a:pt x="1571" y="121"/>
                      </a:cubicBezTo>
                      <a:cubicBezTo>
                        <a:pt x="1571" y="110"/>
                        <a:pt x="1567" y="104"/>
                        <a:pt x="1567" y="104"/>
                      </a:cubicBezTo>
                      <a:cubicBezTo>
                        <a:pt x="1567" y="104"/>
                        <a:pt x="1556" y="119"/>
                        <a:pt x="1546" y="119"/>
                      </a:cubicBezTo>
                      <a:close/>
                      <a:moveTo>
                        <a:pt x="1772" y="130"/>
                      </a:moveTo>
                      <a:cubicBezTo>
                        <a:pt x="1772" y="130"/>
                        <a:pt x="1764" y="121"/>
                        <a:pt x="1753" y="130"/>
                      </a:cubicBezTo>
                      <a:cubicBezTo>
                        <a:pt x="1742" y="140"/>
                        <a:pt x="1740" y="151"/>
                        <a:pt x="1751" y="162"/>
                      </a:cubicBezTo>
                      <a:cubicBezTo>
                        <a:pt x="1769" y="180"/>
                        <a:pt x="1798" y="159"/>
                        <a:pt x="1798" y="148"/>
                      </a:cubicBezTo>
                      <a:cubicBezTo>
                        <a:pt x="1798" y="137"/>
                        <a:pt x="1794" y="113"/>
                        <a:pt x="1794" y="113"/>
                      </a:cubicBezTo>
                      <a:lnTo>
                        <a:pt x="1772" y="130"/>
                      </a:lnTo>
                      <a:close/>
                      <a:moveTo>
                        <a:pt x="1493" y="27"/>
                      </a:moveTo>
                      <a:cubicBezTo>
                        <a:pt x="1505" y="36"/>
                        <a:pt x="1505" y="36"/>
                        <a:pt x="1505" y="36"/>
                      </a:cubicBezTo>
                      <a:cubicBezTo>
                        <a:pt x="1505" y="36"/>
                        <a:pt x="1524" y="30"/>
                        <a:pt x="1515" y="24"/>
                      </a:cubicBezTo>
                      <a:cubicBezTo>
                        <a:pt x="1505" y="18"/>
                        <a:pt x="1507" y="7"/>
                        <a:pt x="1499" y="7"/>
                      </a:cubicBezTo>
                      <a:cubicBezTo>
                        <a:pt x="1491" y="7"/>
                        <a:pt x="1473" y="10"/>
                        <a:pt x="1473" y="10"/>
                      </a:cubicBezTo>
                      <a:cubicBezTo>
                        <a:pt x="1460" y="2"/>
                        <a:pt x="1460" y="2"/>
                        <a:pt x="1460" y="2"/>
                      </a:cubicBezTo>
                      <a:cubicBezTo>
                        <a:pt x="1463" y="33"/>
                        <a:pt x="1463" y="33"/>
                        <a:pt x="1463" y="33"/>
                      </a:cubicBezTo>
                      <a:lnTo>
                        <a:pt x="1493" y="27"/>
                      </a:lnTo>
                      <a:close/>
                      <a:moveTo>
                        <a:pt x="1640" y="134"/>
                      </a:moveTo>
                      <a:cubicBezTo>
                        <a:pt x="1628" y="176"/>
                        <a:pt x="1628" y="176"/>
                        <a:pt x="1628" y="176"/>
                      </a:cubicBezTo>
                      <a:cubicBezTo>
                        <a:pt x="1643" y="171"/>
                        <a:pt x="1651" y="160"/>
                        <a:pt x="1659" y="160"/>
                      </a:cubicBezTo>
                      <a:cubicBezTo>
                        <a:pt x="1667" y="160"/>
                        <a:pt x="1640" y="134"/>
                        <a:pt x="1640" y="134"/>
                      </a:cubicBezTo>
                      <a:close/>
                      <a:moveTo>
                        <a:pt x="1676" y="46"/>
                      </a:moveTo>
                      <a:cubicBezTo>
                        <a:pt x="1690" y="52"/>
                        <a:pt x="1709" y="63"/>
                        <a:pt x="1709" y="63"/>
                      </a:cubicBezTo>
                      <a:cubicBezTo>
                        <a:pt x="1709" y="63"/>
                        <a:pt x="1708" y="30"/>
                        <a:pt x="1695" y="27"/>
                      </a:cubicBezTo>
                      <a:cubicBezTo>
                        <a:pt x="1682" y="24"/>
                        <a:pt x="1679" y="35"/>
                        <a:pt x="1679" y="35"/>
                      </a:cubicBezTo>
                      <a:cubicBezTo>
                        <a:pt x="1650" y="41"/>
                        <a:pt x="1650" y="41"/>
                        <a:pt x="1650" y="41"/>
                      </a:cubicBezTo>
                      <a:cubicBezTo>
                        <a:pt x="1675" y="69"/>
                        <a:pt x="1675" y="69"/>
                        <a:pt x="1675" y="69"/>
                      </a:cubicBezTo>
                      <a:cubicBezTo>
                        <a:pt x="1675" y="69"/>
                        <a:pt x="1662" y="40"/>
                        <a:pt x="1676" y="46"/>
                      </a:cubicBezTo>
                      <a:close/>
                      <a:moveTo>
                        <a:pt x="1468" y="83"/>
                      </a:moveTo>
                      <a:cubicBezTo>
                        <a:pt x="1491" y="98"/>
                        <a:pt x="1491" y="98"/>
                        <a:pt x="1491" y="98"/>
                      </a:cubicBezTo>
                      <a:cubicBezTo>
                        <a:pt x="1496" y="71"/>
                        <a:pt x="1496" y="71"/>
                        <a:pt x="1496" y="71"/>
                      </a:cubicBezTo>
                      <a:cubicBezTo>
                        <a:pt x="1509" y="77"/>
                        <a:pt x="1509" y="77"/>
                        <a:pt x="1509" y="77"/>
                      </a:cubicBezTo>
                      <a:cubicBezTo>
                        <a:pt x="1526" y="71"/>
                        <a:pt x="1526" y="71"/>
                        <a:pt x="1526" y="71"/>
                      </a:cubicBezTo>
                      <a:cubicBezTo>
                        <a:pt x="1526" y="71"/>
                        <a:pt x="1541" y="85"/>
                        <a:pt x="1546" y="76"/>
                      </a:cubicBezTo>
                      <a:cubicBezTo>
                        <a:pt x="1551" y="66"/>
                        <a:pt x="1546" y="44"/>
                        <a:pt x="1546" y="44"/>
                      </a:cubicBezTo>
                      <a:cubicBezTo>
                        <a:pt x="1546" y="44"/>
                        <a:pt x="1582" y="47"/>
                        <a:pt x="1557" y="36"/>
                      </a:cubicBezTo>
                      <a:cubicBezTo>
                        <a:pt x="1532" y="25"/>
                        <a:pt x="1529" y="29"/>
                        <a:pt x="1524" y="35"/>
                      </a:cubicBezTo>
                      <a:cubicBezTo>
                        <a:pt x="1520" y="41"/>
                        <a:pt x="1521" y="51"/>
                        <a:pt x="1521" y="51"/>
                      </a:cubicBezTo>
                      <a:cubicBezTo>
                        <a:pt x="1491" y="44"/>
                        <a:pt x="1491" y="44"/>
                        <a:pt x="1491" y="44"/>
                      </a:cubicBezTo>
                      <a:cubicBezTo>
                        <a:pt x="1491" y="44"/>
                        <a:pt x="1491" y="58"/>
                        <a:pt x="1485" y="55"/>
                      </a:cubicBezTo>
                      <a:cubicBezTo>
                        <a:pt x="1479" y="52"/>
                        <a:pt x="1457" y="46"/>
                        <a:pt x="1457" y="46"/>
                      </a:cubicBezTo>
                      <a:cubicBezTo>
                        <a:pt x="1455" y="63"/>
                        <a:pt x="1455" y="63"/>
                        <a:pt x="1455" y="63"/>
                      </a:cubicBezTo>
                      <a:cubicBezTo>
                        <a:pt x="1471" y="63"/>
                        <a:pt x="1471" y="63"/>
                        <a:pt x="1471" y="63"/>
                      </a:cubicBezTo>
                      <a:lnTo>
                        <a:pt x="1468" y="83"/>
                      </a:lnTo>
                      <a:close/>
                      <a:moveTo>
                        <a:pt x="1653" y="212"/>
                      </a:moveTo>
                      <a:cubicBezTo>
                        <a:pt x="1665" y="218"/>
                        <a:pt x="1664" y="198"/>
                        <a:pt x="1664" y="198"/>
                      </a:cubicBezTo>
                      <a:cubicBezTo>
                        <a:pt x="1628" y="195"/>
                        <a:pt x="1640" y="206"/>
                        <a:pt x="1653" y="212"/>
                      </a:cubicBezTo>
                      <a:close/>
                      <a:moveTo>
                        <a:pt x="1736" y="16"/>
                      </a:moveTo>
                      <a:cubicBezTo>
                        <a:pt x="1729" y="7"/>
                        <a:pt x="1720" y="0"/>
                        <a:pt x="1719" y="19"/>
                      </a:cubicBezTo>
                      <a:cubicBezTo>
                        <a:pt x="1719" y="19"/>
                        <a:pt x="1742" y="25"/>
                        <a:pt x="1736" y="16"/>
                      </a:cubicBezTo>
                      <a:close/>
                      <a:moveTo>
                        <a:pt x="1631" y="110"/>
                      </a:moveTo>
                      <a:cubicBezTo>
                        <a:pt x="1642" y="121"/>
                        <a:pt x="1657" y="110"/>
                        <a:pt x="1657" y="110"/>
                      </a:cubicBezTo>
                      <a:cubicBezTo>
                        <a:pt x="1657" y="110"/>
                        <a:pt x="1678" y="113"/>
                        <a:pt x="1682" y="110"/>
                      </a:cubicBezTo>
                      <a:cubicBezTo>
                        <a:pt x="1687" y="107"/>
                        <a:pt x="1672" y="99"/>
                        <a:pt x="1672" y="99"/>
                      </a:cubicBezTo>
                      <a:cubicBezTo>
                        <a:pt x="1686" y="85"/>
                        <a:pt x="1686" y="85"/>
                        <a:pt x="1686" y="85"/>
                      </a:cubicBezTo>
                      <a:cubicBezTo>
                        <a:pt x="1672" y="85"/>
                        <a:pt x="1672" y="85"/>
                        <a:pt x="1672" y="85"/>
                      </a:cubicBezTo>
                      <a:cubicBezTo>
                        <a:pt x="1653" y="66"/>
                        <a:pt x="1653" y="66"/>
                        <a:pt x="1653" y="66"/>
                      </a:cubicBezTo>
                      <a:cubicBezTo>
                        <a:pt x="1639" y="65"/>
                        <a:pt x="1639" y="65"/>
                        <a:pt x="1639" y="65"/>
                      </a:cubicBezTo>
                      <a:cubicBezTo>
                        <a:pt x="1626" y="54"/>
                        <a:pt x="1626" y="54"/>
                        <a:pt x="1626" y="54"/>
                      </a:cubicBezTo>
                      <a:cubicBezTo>
                        <a:pt x="1624" y="74"/>
                        <a:pt x="1624" y="74"/>
                        <a:pt x="1624" y="74"/>
                      </a:cubicBezTo>
                      <a:cubicBezTo>
                        <a:pt x="1601" y="71"/>
                        <a:pt x="1601" y="71"/>
                        <a:pt x="1601" y="71"/>
                      </a:cubicBezTo>
                      <a:cubicBezTo>
                        <a:pt x="1599" y="87"/>
                        <a:pt x="1631" y="110"/>
                        <a:pt x="1631" y="110"/>
                      </a:cubicBezTo>
                      <a:close/>
                      <a:moveTo>
                        <a:pt x="1626" y="152"/>
                      </a:moveTo>
                      <a:cubicBezTo>
                        <a:pt x="1621" y="143"/>
                        <a:pt x="1596" y="138"/>
                        <a:pt x="1587" y="160"/>
                      </a:cubicBezTo>
                      <a:cubicBezTo>
                        <a:pt x="1612" y="171"/>
                        <a:pt x="1612" y="171"/>
                        <a:pt x="1612" y="171"/>
                      </a:cubicBezTo>
                      <a:cubicBezTo>
                        <a:pt x="1612" y="171"/>
                        <a:pt x="1631" y="162"/>
                        <a:pt x="1626" y="152"/>
                      </a:cubicBezTo>
                      <a:close/>
                      <a:moveTo>
                        <a:pt x="1701" y="129"/>
                      </a:moveTo>
                      <a:cubicBezTo>
                        <a:pt x="1698" y="118"/>
                        <a:pt x="1698" y="118"/>
                        <a:pt x="1698" y="118"/>
                      </a:cubicBezTo>
                      <a:cubicBezTo>
                        <a:pt x="1698" y="118"/>
                        <a:pt x="1670" y="132"/>
                        <a:pt x="1675" y="156"/>
                      </a:cubicBezTo>
                      <a:cubicBezTo>
                        <a:pt x="1695" y="166"/>
                        <a:pt x="1695" y="166"/>
                        <a:pt x="1695" y="166"/>
                      </a:cubicBezTo>
                      <a:cubicBezTo>
                        <a:pt x="1695" y="166"/>
                        <a:pt x="1740" y="157"/>
                        <a:pt x="1734" y="143"/>
                      </a:cubicBezTo>
                      <a:cubicBezTo>
                        <a:pt x="1728" y="129"/>
                        <a:pt x="1701" y="129"/>
                        <a:pt x="1701" y="129"/>
                      </a:cubicBezTo>
                      <a:close/>
                      <a:moveTo>
                        <a:pt x="1775" y="46"/>
                      </a:moveTo>
                      <a:cubicBezTo>
                        <a:pt x="1771" y="49"/>
                        <a:pt x="1794" y="74"/>
                        <a:pt x="1798" y="62"/>
                      </a:cubicBezTo>
                      <a:cubicBezTo>
                        <a:pt x="1803" y="49"/>
                        <a:pt x="1792" y="29"/>
                        <a:pt x="1775" y="46"/>
                      </a:cubicBezTo>
                      <a:close/>
                      <a:moveTo>
                        <a:pt x="1697" y="569"/>
                      </a:moveTo>
                      <a:cubicBezTo>
                        <a:pt x="1672" y="571"/>
                        <a:pt x="1639" y="601"/>
                        <a:pt x="1639" y="601"/>
                      </a:cubicBezTo>
                      <a:cubicBezTo>
                        <a:pt x="1610" y="597"/>
                        <a:pt x="1610" y="597"/>
                        <a:pt x="1610" y="597"/>
                      </a:cubicBezTo>
                      <a:cubicBezTo>
                        <a:pt x="1598" y="610"/>
                        <a:pt x="1598" y="610"/>
                        <a:pt x="1598" y="610"/>
                      </a:cubicBezTo>
                      <a:cubicBezTo>
                        <a:pt x="1552" y="604"/>
                        <a:pt x="1552" y="604"/>
                        <a:pt x="1552" y="604"/>
                      </a:cubicBezTo>
                      <a:cubicBezTo>
                        <a:pt x="1552" y="604"/>
                        <a:pt x="1530" y="569"/>
                        <a:pt x="1521" y="582"/>
                      </a:cubicBezTo>
                      <a:cubicBezTo>
                        <a:pt x="1512" y="594"/>
                        <a:pt x="1502" y="602"/>
                        <a:pt x="1502" y="602"/>
                      </a:cubicBezTo>
                      <a:cubicBezTo>
                        <a:pt x="1454" y="601"/>
                        <a:pt x="1454" y="601"/>
                        <a:pt x="1454" y="601"/>
                      </a:cubicBezTo>
                      <a:cubicBezTo>
                        <a:pt x="1454" y="601"/>
                        <a:pt x="1457" y="593"/>
                        <a:pt x="1452" y="593"/>
                      </a:cubicBezTo>
                      <a:cubicBezTo>
                        <a:pt x="1447" y="593"/>
                        <a:pt x="1410" y="604"/>
                        <a:pt x="1410" y="604"/>
                      </a:cubicBezTo>
                      <a:cubicBezTo>
                        <a:pt x="1391" y="638"/>
                        <a:pt x="1391" y="638"/>
                        <a:pt x="1391" y="638"/>
                      </a:cubicBezTo>
                      <a:cubicBezTo>
                        <a:pt x="1379" y="626"/>
                        <a:pt x="1379" y="626"/>
                        <a:pt x="1379" y="626"/>
                      </a:cubicBezTo>
                      <a:cubicBezTo>
                        <a:pt x="1357" y="643"/>
                        <a:pt x="1357" y="643"/>
                        <a:pt x="1357" y="643"/>
                      </a:cubicBezTo>
                      <a:cubicBezTo>
                        <a:pt x="1342" y="627"/>
                        <a:pt x="1342" y="627"/>
                        <a:pt x="1342" y="627"/>
                      </a:cubicBezTo>
                      <a:cubicBezTo>
                        <a:pt x="1339" y="657"/>
                        <a:pt x="1339" y="657"/>
                        <a:pt x="1339" y="657"/>
                      </a:cubicBezTo>
                      <a:cubicBezTo>
                        <a:pt x="1322" y="660"/>
                        <a:pt x="1322" y="660"/>
                        <a:pt x="1322" y="660"/>
                      </a:cubicBezTo>
                      <a:cubicBezTo>
                        <a:pt x="1342" y="687"/>
                        <a:pt x="1342" y="687"/>
                        <a:pt x="1342" y="687"/>
                      </a:cubicBezTo>
                      <a:cubicBezTo>
                        <a:pt x="1316" y="673"/>
                        <a:pt x="1316" y="673"/>
                        <a:pt x="1316" y="673"/>
                      </a:cubicBezTo>
                      <a:cubicBezTo>
                        <a:pt x="1328" y="696"/>
                        <a:pt x="1328" y="696"/>
                        <a:pt x="1328" y="696"/>
                      </a:cubicBezTo>
                      <a:cubicBezTo>
                        <a:pt x="1328" y="696"/>
                        <a:pt x="1313" y="687"/>
                        <a:pt x="1292" y="699"/>
                      </a:cubicBezTo>
                      <a:cubicBezTo>
                        <a:pt x="1272" y="712"/>
                        <a:pt x="1250" y="721"/>
                        <a:pt x="1250" y="721"/>
                      </a:cubicBezTo>
                      <a:cubicBezTo>
                        <a:pt x="1222" y="732"/>
                        <a:pt x="1222" y="732"/>
                        <a:pt x="1222" y="732"/>
                      </a:cubicBezTo>
                      <a:cubicBezTo>
                        <a:pt x="1248" y="749"/>
                        <a:pt x="1248" y="749"/>
                        <a:pt x="1248" y="749"/>
                      </a:cubicBezTo>
                      <a:cubicBezTo>
                        <a:pt x="1248" y="749"/>
                        <a:pt x="1220" y="746"/>
                        <a:pt x="1222" y="754"/>
                      </a:cubicBezTo>
                      <a:cubicBezTo>
                        <a:pt x="1223" y="762"/>
                        <a:pt x="1259" y="798"/>
                        <a:pt x="1278" y="812"/>
                      </a:cubicBezTo>
                      <a:cubicBezTo>
                        <a:pt x="1278" y="812"/>
                        <a:pt x="1291" y="793"/>
                        <a:pt x="1291" y="787"/>
                      </a:cubicBezTo>
                      <a:cubicBezTo>
                        <a:pt x="1291" y="781"/>
                        <a:pt x="1306" y="789"/>
                        <a:pt x="1306" y="789"/>
                      </a:cubicBezTo>
                      <a:cubicBezTo>
                        <a:pt x="1314" y="767"/>
                        <a:pt x="1314" y="767"/>
                        <a:pt x="1314" y="767"/>
                      </a:cubicBezTo>
                      <a:cubicBezTo>
                        <a:pt x="1314" y="767"/>
                        <a:pt x="1327" y="790"/>
                        <a:pt x="1327" y="782"/>
                      </a:cubicBezTo>
                      <a:cubicBezTo>
                        <a:pt x="1327" y="774"/>
                        <a:pt x="1335" y="734"/>
                        <a:pt x="1335" y="734"/>
                      </a:cubicBezTo>
                      <a:cubicBezTo>
                        <a:pt x="1335" y="734"/>
                        <a:pt x="1338" y="767"/>
                        <a:pt x="1342" y="767"/>
                      </a:cubicBezTo>
                      <a:cubicBezTo>
                        <a:pt x="1347" y="767"/>
                        <a:pt x="1369" y="753"/>
                        <a:pt x="1369" y="748"/>
                      </a:cubicBezTo>
                      <a:cubicBezTo>
                        <a:pt x="1369" y="743"/>
                        <a:pt x="1358" y="709"/>
                        <a:pt x="1369" y="718"/>
                      </a:cubicBezTo>
                      <a:cubicBezTo>
                        <a:pt x="1380" y="727"/>
                        <a:pt x="1375" y="737"/>
                        <a:pt x="1391" y="729"/>
                      </a:cubicBezTo>
                      <a:cubicBezTo>
                        <a:pt x="1407" y="721"/>
                        <a:pt x="1407" y="721"/>
                        <a:pt x="1407" y="721"/>
                      </a:cubicBezTo>
                      <a:cubicBezTo>
                        <a:pt x="1407" y="721"/>
                        <a:pt x="1422" y="737"/>
                        <a:pt x="1432" y="718"/>
                      </a:cubicBezTo>
                      <a:cubicBezTo>
                        <a:pt x="1441" y="699"/>
                        <a:pt x="1443" y="691"/>
                        <a:pt x="1443" y="691"/>
                      </a:cubicBezTo>
                      <a:cubicBezTo>
                        <a:pt x="1443" y="691"/>
                        <a:pt x="1483" y="665"/>
                        <a:pt x="1526" y="669"/>
                      </a:cubicBezTo>
                      <a:cubicBezTo>
                        <a:pt x="1568" y="674"/>
                        <a:pt x="1682" y="649"/>
                        <a:pt x="1698" y="627"/>
                      </a:cubicBezTo>
                      <a:cubicBezTo>
                        <a:pt x="1714" y="605"/>
                        <a:pt x="1722" y="568"/>
                        <a:pt x="1697" y="569"/>
                      </a:cubicBezTo>
                      <a:close/>
                      <a:moveTo>
                        <a:pt x="1734" y="99"/>
                      </a:moveTo>
                      <a:cubicBezTo>
                        <a:pt x="1712" y="93"/>
                        <a:pt x="1712" y="115"/>
                        <a:pt x="1712" y="115"/>
                      </a:cubicBezTo>
                      <a:cubicBezTo>
                        <a:pt x="1726" y="116"/>
                        <a:pt x="1756" y="105"/>
                        <a:pt x="1734" y="99"/>
                      </a:cubicBezTo>
                      <a:close/>
                      <a:moveTo>
                        <a:pt x="1344" y="1276"/>
                      </a:moveTo>
                      <a:cubicBezTo>
                        <a:pt x="1338" y="1265"/>
                        <a:pt x="1332" y="1254"/>
                        <a:pt x="1329" y="1248"/>
                      </a:cubicBezTo>
                      <a:cubicBezTo>
                        <a:pt x="1320" y="1234"/>
                        <a:pt x="1279" y="1212"/>
                        <a:pt x="1263" y="1206"/>
                      </a:cubicBezTo>
                      <a:cubicBezTo>
                        <a:pt x="1247" y="1200"/>
                        <a:pt x="1245" y="1184"/>
                        <a:pt x="1245" y="1184"/>
                      </a:cubicBezTo>
                      <a:cubicBezTo>
                        <a:pt x="1245" y="1184"/>
                        <a:pt x="1232" y="1191"/>
                        <a:pt x="1226" y="1195"/>
                      </a:cubicBezTo>
                      <a:cubicBezTo>
                        <a:pt x="1221" y="1198"/>
                        <a:pt x="1212" y="1192"/>
                        <a:pt x="1212" y="1192"/>
                      </a:cubicBezTo>
                      <a:cubicBezTo>
                        <a:pt x="1212" y="1192"/>
                        <a:pt x="1209" y="1217"/>
                        <a:pt x="1209" y="1229"/>
                      </a:cubicBezTo>
                      <a:cubicBezTo>
                        <a:pt x="1209" y="1240"/>
                        <a:pt x="1212" y="1246"/>
                        <a:pt x="1209" y="1257"/>
                      </a:cubicBezTo>
                      <a:cubicBezTo>
                        <a:pt x="1207" y="1269"/>
                        <a:pt x="1186" y="1281"/>
                        <a:pt x="1183" y="1281"/>
                      </a:cubicBezTo>
                      <a:cubicBezTo>
                        <a:pt x="1180" y="1282"/>
                        <a:pt x="1168" y="1275"/>
                        <a:pt x="1163" y="1275"/>
                      </a:cubicBezTo>
                      <a:cubicBezTo>
                        <a:pt x="1158" y="1275"/>
                        <a:pt x="1150" y="1291"/>
                        <a:pt x="1150" y="1291"/>
                      </a:cubicBezTo>
                      <a:cubicBezTo>
                        <a:pt x="1150" y="1291"/>
                        <a:pt x="1135" y="1277"/>
                        <a:pt x="1137" y="1273"/>
                      </a:cubicBezTo>
                      <a:cubicBezTo>
                        <a:pt x="1138" y="1268"/>
                        <a:pt x="1152" y="1263"/>
                        <a:pt x="1155" y="1260"/>
                      </a:cubicBezTo>
                      <a:cubicBezTo>
                        <a:pt x="1157" y="1256"/>
                        <a:pt x="1147" y="1253"/>
                        <a:pt x="1147" y="1253"/>
                      </a:cubicBezTo>
                      <a:cubicBezTo>
                        <a:pt x="1147" y="1253"/>
                        <a:pt x="1154" y="1236"/>
                        <a:pt x="1142" y="1232"/>
                      </a:cubicBezTo>
                      <a:cubicBezTo>
                        <a:pt x="1130" y="1227"/>
                        <a:pt x="1112" y="1237"/>
                        <a:pt x="1099" y="1238"/>
                      </a:cubicBezTo>
                      <a:cubicBezTo>
                        <a:pt x="1086" y="1238"/>
                        <a:pt x="1077" y="1246"/>
                        <a:pt x="1070" y="1247"/>
                      </a:cubicBezTo>
                      <a:cubicBezTo>
                        <a:pt x="1064" y="1247"/>
                        <a:pt x="1045" y="1223"/>
                        <a:pt x="1038" y="1219"/>
                      </a:cubicBezTo>
                      <a:cubicBezTo>
                        <a:pt x="1031" y="1215"/>
                        <a:pt x="1007" y="1217"/>
                        <a:pt x="998" y="1218"/>
                      </a:cubicBezTo>
                      <a:cubicBezTo>
                        <a:pt x="988" y="1218"/>
                        <a:pt x="988" y="1234"/>
                        <a:pt x="976" y="1234"/>
                      </a:cubicBezTo>
                      <a:cubicBezTo>
                        <a:pt x="964" y="1235"/>
                        <a:pt x="930" y="1205"/>
                        <a:pt x="930" y="1205"/>
                      </a:cubicBezTo>
                      <a:cubicBezTo>
                        <a:pt x="930" y="1205"/>
                        <a:pt x="930" y="1199"/>
                        <a:pt x="936" y="1196"/>
                      </a:cubicBezTo>
                      <a:cubicBezTo>
                        <a:pt x="941" y="1193"/>
                        <a:pt x="960" y="1201"/>
                        <a:pt x="960" y="1201"/>
                      </a:cubicBezTo>
                      <a:cubicBezTo>
                        <a:pt x="960" y="1201"/>
                        <a:pt x="964" y="1185"/>
                        <a:pt x="963" y="1177"/>
                      </a:cubicBezTo>
                      <a:cubicBezTo>
                        <a:pt x="963" y="1168"/>
                        <a:pt x="1003" y="1164"/>
                        <a:pt x="1003" y="1164"/>
                      </a:cubicBezTo>
                      <a:cubicBezTo>
                        <a:pt x="1003" y="1164"/>
                        <a:pt x="984" y="1151"/>
                        <a:pt x="977" y="1149"/>
                      </a:cubicBezTo>
                      <a:cubicBezTo>
                        <a:pt x="970" y="1148"/>
                        <a:pt x="926" y="1154"/>
                        <a:pt x="925" y="1155"/>
                      </a:cubicBezTo>
                      <a:cubicBezTo>
                        <a:pt x="925" y="1157"/>
                        <a:pt x="913" y="1178"/>
                        <a:pt x="906" y="1175"/>
                      </a:cubicBezTo>
                      <a:cubicBezTo>
                        <a:pt x="899" y="1172"/>
                        <a:pt x="909" y="1165"/>
                        <a:pt x="907" y="1157"/>
                      </a:cubicBezTo>
                      <a:cubicBezTo>
                        <a:pt x="905" y="1149"/>
                        <a:pt x="880" y="1157"/>
                        <a:pt x="880" y="1157"/>
                      </a:cubicBezTo>
                      <a:cubicBezTo>
                        <a:pt x="868" y="1143"/>
                        <a:pt x="868" y="1143"/>
                        <a:pt x="868" y="1143"/>
                      </a:cubicBezTo>
                      <a:cubicBezTo>
                        <a:pt x="868" y="1143"/>
                        <a:pt x="852" y="1148"/>
                        <a:pt x="851" y="1149"/>
                      </a:cubicBezTo>
                      <a:cubicBezTo>
                        <a:pt x="849" y="1149"/>
                        <a:pt x="777" y="1157"/>
                        <a:pt x="777" y="1157"/>
                      </a:cubicBezTo>
                      <a:cubicBezTo>
                        <a:pt x="767" y="1146"/>
                        <a:pt x="767" y="1146"/>
                        <a:pt x="767" y="1146"/>
                      </a:cubicBezTo>
                      <a:cubicBezTo>
                        <a:pt x="757" y="1165"/>
                        <a:pt x="757" y="1165"/>
                        <a:pt x="757" y="1165"/>
                      </a:cubicBezTo>
                      <a:cubicBezTo>
                        <a:pt x="738" y="1150"/>
                        <a:pt x="738" y="1150"/>
                        <a:pt x="738" y="1150"/>
                      </a:cubicBezTo>
                      <a:cubicBezTo>
                        <a:pt x="721" y="1149"/>
                        <a:pt x="721" y="1149"/>
                        <a:pt x="721" y="1149"/>
                      </a:cubicBezTo>
                      <a:cubicBezTo>
                        <a:pt x="721" y="1149"/>
                        <a:pt x="691" y="1200"/>
                        <a:pt x="675" y="1201"/>
                      </a:cubicBezTo>
                      <a:cubicBezTo>
                        <a:pt x="660" y="1201"/>
                        <a:pt x="627" y="1177"/>
                        <a:pt x="621" y="1169"/>
                      </a:cubicBezTo>
                      <a:cubicBezTo>
                        <a:pt x="615" y="1160"/>
                        <a:pt x="625" y="1139"/>
                        <a:pt x="629" y="1133"/>
                      </a:cubicBezTo>
                      <a:cubicBezTo>
                        <a:pt x="633" y="1127"/>
                        <a:pt x="623" y="1120"/>
                        <a:pt x="619" y="1104"/>
                      </a:cubicBezTo>
                      <a:cubicBezTo>
                        <a:pt x="615" y="1087"/>
                        <a:pt x="658" y="1084"/>
                        <a:pt x="658" y="1084"/>
                      </a:cubicBezTo>
                      <a:cubicBezTo>
                        <a:pt x="658" y="1084"/>
                        <a:pt x="693" y="1107"/>
                        <a:pt x="701" y="1108"/>
                      </a:cubicBezTo>
                      <a:cubicBezTo>
                        <a:pt x="709" y="1108"/>
                        <a:pt x="707" y="1087"/>
                        <a:pt x="707" y="1087"/>
                      </a:cubicBezTo>
                      <a:cubicBezTo>
                        <a:pt x="707" y="1087"/>
                        <a:pt x="712" y="1079"/>
                        <a:pt x="714" y="1068"/>
                      </a:cubicBezTo>
                      <a:cubicBezTo>
                        <a:pt x="715" y="1057"/>
                        <a:pt x="706" y="1055"/>
                        <a:pt x="706" y="1055"/>
                      </a:cubicBezTo>
                      <a:cubicBezTo>
                        <a:pt x="706" y="1055"/>
                        <a:pt x="712" y="1039"/>
                        <a:pt x="709" y="1021"/>
                      </a:cubicBezTo>
                      <a:cubicBezTo>
                        <a:pt x="706" y="1003"/>
                        <a:pt x="671" y="994"/>
                        <a:pt x="665" y="993"/>
                      </a:cubicBezTo>
                      <a:cubicBezTo>
                        <a:pt x="659" y="991"/>
                        <a:pt x="664" y="986"/>
                        <a:pt x="664" y="978"/>
                      </a:cubicBezTo>
                      <a:cubicBezTo>
                        <a:pt x="664" y="971"/>
                        <a:pt x="653" y="966"/>
                        <a:pt x="653" y="966"/>
                      </a:cubicBezTo>
                      <a:cubicBezTo>
                        <a:pt x="653" y="966"/>
                        <a:pt x="648" y="975"/>
                        <a:pt x="649" y="977"/>
                      </a:cubicBezTo>
                      <a:cubicBezTo>
                        <a:pt x="651" y="979"/>
                        <a:pt x="653" y="985"/>
                        <a:pt x="653" y="985"/>
                      </a:cubicBezTo>
                      <a:cubicBezTo>
                        <a:pt x="653" y="985"/>
                        <a:pt x="653" y="1007"/>
                        <a:pt x="654" y="1019"/>
                      </a:cubicBezTo>
                      <a:cubicBezTo>
                        <a:pt x="655" y="1031"/>
                        <a:pt x="645" y="1034"/>
                        <a:pt x="627" y="1051"/>
                      </a:cubicBezTo>
                      <a:cubicBezTo>
                        <a:pt x="609" y="1069"/>
                        <a:pt x="582" y="1084"/>
                        <a:pt x="582" y="1084"/>
                      </a:cubicBezTo>
                      <a:cubicBezTo>
                        <a:pt x="582" y="1084"/>
                        <a:pt x="579" y="1118"/>
                        <a:pt x="579" y="1130"/>
                      </a:cubicBezTo>
                      <a:cubicBezTo>
                        <a:pt x="579" y="1142"/>
                        <a:pt x="541" y="1162"/>
                        <a:pt x="537" y="1167"/>
                      </a:cubicBezTo>
                      <a:cubicBezTo>
                        <a:pt x="532" y="1173"/>
                        <a:pt x="509" y="1194"/>
                        <a:pt x="509" y="1194"/>
                      </a:cubicBezTo>
                      <a:cubicBezTo>
                        <a:pt x="520" y="1173"/>
                        <a:pt x="501" y="1168"/>
                        <a:pt x="501" y="1168"/>
                      </a:cubicBezTo>
                      <a:cubicBezTo>
                        <a:pt x="501" y="1168"/>
                        <a:pt x="511" y="1156"/>
                        <a:pt x="514" y="1146"/>
                      </a:cubicBezTo>
                      <a:cubicBezTo>
                        <a:pt x="517" y="1137"/>
                        <a:pt x="511" y="1136"/>
                        <a:pt x="499" y="1131"/>
                      </a:cubicBezTo>
                      <a:cubicBezTo>
                        <a:pt x="487" y="1126"/>
                        <a:pt x="493" y="1106"/>
                        <a:pt x="480" y="1102"/>
                      </a:cubicBezTo>
                      <a:cubicBezTo>
                        <a:pt x="468" y="1098"/>
                        <a:pt x="445" y="1118"/>
                        <a:pt x="437" y="1118"/>
                      </a:cubicBezTo>
                      <a:cubicBezTo>
                        <a:pt x="430" y="1118"/>
                        <a:pt x="413" y="1112"/>
                        <a:pt x="403" y="1109"/>
                      </a:cubicBezTo>
                      <a:cubicBezTo>
                        <a:pt x="394" y="1106"/>
                        <a:pt x="381" y="1118"/>
                        <a:pt x="381" y="1118"/>
                      </a:cubicBezTo>
                      <a:cubicBezTo>
                        <a:pt x="381" y="1118"/>
                        <a:pt x="354" y="1113"/>
                        <a:pt x="342" y="1114"/>
                      </a:cubicBezTo>
                      <a:cubicBezTo>
                        <a:pt x="330" y="1115"/>
                        <a:pt x="330" y="1166"/>
                        <a:pt x="327" y="1179"/>
                      </a:cubicBezTo>
                      <a:cubicBezTo>
                        <a:pt x="325" y="1192"/>
                        <a:pt x="306" y="1204"/>
                        <a:pt x="306" y="1204"/>
                      </a:cubicBezTo>
                      <a:cubicBezTo>
                        <a:pt x="279" y="1180"/>
                        <a:pt x="279" y="1180"/>
                        <a:pt x="279" y="1180"/>
                      </a:cubicBezTo>
                      <a:cubicBezTo>
                        <a:pt x="279" y="1180"/>
                        <a:pt x="276" y="1159"/>
                        <a:pt x="274" y="1152"/>
                      </a:cubicBezTo>
                      <a:cubicBezTo>
                        <a:pt x="271" y="1145"/>
                        <a:pt x="248" y="1134"/>
                        <a:pt x="248" y="1134"/>
                      </a:cubicBezTo>
                      <a:cubicBezTo>
                        <a:pt x="261" y="1127"/>
                        <a:pt x="261" y="1127"/>
                        <a:pt x="261" y="1127"/>
                      </a:cubicBezTo>
                      <a:cubicBezTo>
                        <a:pt x="250" y="1114"/>
                        <a:pt x="250" y="1114"/>
                        <a:pt x="250" y="1114"/>
                      </a:cubicBezTo>
                      <a:cubicBezTo>
                        <a:pt x="250" y="1114"/>
                        <a:pt x="254" y="1107"/>
                        <a:pt x="257" y="1095"/>
                      </a:cubicBezTo>
                      <a:cubicBezTo>
                        <a:pt x="260" y="1083"/>
                        <a:pt x="248" y="1067"/>
                        <a:pt x="241" y="1065"/>
                      </a:cubicBezTo>
                      <a:cubicBezTo>
                        <a:pt x="235" y="1062"/>
                        <a:pt x="227" y="1073"/>
                        <a:pt x="225" y="1075"/>
                      </a:cubicBezTo>
                      <a:cubicBezTo>
                        <a:pt x="222" y="1077"/>
                        <a:pt x="212" y="1066"/>
                        <a:pt x="212" y="1066"/>
                      </a:cubicBezTo>
                      <a:cubicBezTo>
                        <a:pt x="212" y="1066"/>
                        <a:pt x="207" y="1072"/>
                        <a:pt x="201" y="1080"/>
                      </a:cubicBezTo>
                      <a:cubicBezTo>
                        <a:pt x="195" y="1088"/>
                        <a:pt x="201" y="1102"/>
                        <a:pt x="191" y="1122"/>
                      </a:cubicBezTo>
                      <a:cubicBezTo>
                        <a:pt x="181" y="1143"/>
                        <a:pt x="215" y="1141"/>
                        <a:pt x="217" y="1147"/>
                      </a:cubicBezTo>
                      <a:cubicBezTo>
                        <a:pt x="219" y="1153"/>
                        <a:pt x="214" y="1178"/>
                        <a:pt x="187" y="1183"/>
                      </a:cubicBezTo>
                      <a:cubicBezTo>
                        <a:pt x="167" y="1186"/>
                        <a:pt x="152" y="1160"/>
                        <a:pt x="145" y="1144"/>
                      </a:cubicBezTo>
                      <a:cubicBezTo>
                        <a:pt x="140" y="1150"/>
                        <a:pt x="133" y="1155"/>
                        <a:pt x="126" y="1155"/>
                      </a:cubicBezTo>
                      <a:cubicBezTo>
                        <a:pt x="112" y="1155"/>
                        <a:pt x="98" y="1142"/>
                        <a:pt x="98" y="1142"/>
                      </a:cubicBezTo>
                      <a:cubicBezTo>
                        <a:pt x="98" y="1142"/>
                        <a:pt x="104" y="1162"/>
                        <a:pt x="97" y="1169"/>
                      </a:cubicBezTo>
                      <a:cubicBezTo>
                        <a:pt x="90" y="1176"/>
                        <a:pt x="69" y="1217"/>
                        <a:pt x="72" y="1227"/>
                      </a:cubicBezTo>
                      <a:cubicBezTo>
                        <a:pt x="75" y="1237"/>
                        <a:pt x="85" y="1257"/>
                        <a:pt x="85" y="1257"/>
                      </a:cubicBezTo>
                      <a:cubicBezTo>
                        <a:pt x="85" y="1257"/>
                        <a:pt x="87" y="1283"/>
                        <a:pt x="77" y="1283"/>
                      </a:cubicBezTo>
                      <a:cubicBezTo>
                        <a:pt x="67" y="1283"/>
                        <a:pt x="55" y="1285"/>
                        <a:pt x="55" y="1285"/>
                      </a:cubicBezTo>
                      <a:cubicBezTo>
                        <a:pt x="55" y="1285"/>
                        <a:pt x="64" y="1312"/>
                        <a:pt x="50" y="1326"/>
                      </a:cubicBezTo>
                      <a:cubicBezTo>
                        <a:pt x="36" y="1340"/>
                        <a:pt x="21" y="1352"/>
                        <a:pt x="21" y="1352"/>
                      </a:cubicBezTo>
                      <a:cubicBezTo>
                        <a:pt x="0" y="1436"/>
                        <a:pt x="0" y="1436"/>
                        <a:pt x="0" y="1436"/>
                      </a:cubicBezTo>
                      <a:cubicBezTo>
                        <a:pt x="15" y="1437"/>
                        <a:pt x="15" y="1437"/>
                        <a:pt x="15" y="1437"/>
                      </a:cubicBezTo>
                      <a:cubicBezTo>
                        <a:pt x="15" y="1437"/>
                        <a:pt x="8" y="1456"/>
                        <a:pt x="16" y="1457"/>
                      </a:cubicBezTo>
                      <a:cubicBezTo>
                        <a:pt x="24" y="1458"/>
                        <a:pt x="39" y="1465"/>
                        <a:pt x="39" y="1465"/>
                      </a:cubicBezTo>
                      <a:cubicBezTo>
                        <a:pt x="39" y="1465"/>
                        <a:pt x="36" y="1480"/>
                        <a:pt x="44" y="1482"/>
                      </a:cubicBezTo>
                      <a:cubicBezTo>
                        <a:pt x="52" y="1484"/>
                        <a:pt x="69" y="1486"/>
                        <a:pt x="69" y="1486"/>
                      </a:cubicBezTo>
                      <a:cubicBezTo>
                        <a:pt x="69" y="1486"/>
                        <a:pt x="79" y="1524"/>
                        <a:pt x="89" y="1521"/>
                      </a:cubicBezTo>
                      <a:cubicBezTo>
                        <a:pt x="99" y="1518"/>
                        <a:pt x="108" y="1507"/>
                        <a:pt x="108" y="1507"/>
                      </a:cubicBezTo>
                      <a:cubicBezTo>
                        <a:pt x="108" y="1507"/>
                        <a:pt x="121" y="1531"/>
                        <a:pt x="130" y="1531"/>
                      </a:cubicBezTo>
                      <a:cubicBezTo>
                        <a:pt x="139" y="1531"/>
                        <a:pt x="158" y="1551"/>
                        <a:pt x="158" y="1551"/>
                      </a:cubicBezTo>
                      <a:cubicBezTo>
                        <a:pt x="158" y="1551"/>
                        <a:pt x="168" y="1576"/>
                        <a:pt x="180" y="1576"/>
                      </a:cubicBezTo>
                      <a:cubicBezTo>
                        <a:pt x="192" y="1576"/>
                        <a:pt x="220" y="1570"/>
                        <a:pt x="220" y="1570"/>
                      </a:cubicBezTo>
                      <a:cubicBezTo>
                        <a:pt x="220" y="1586"/>
                        <a:pt x="220" y="1586"/>
                        <a:pt x="220" y="1586"/>
                      </a:cubicBezTo>
                      <a:cubicBezTo>
                        <a:pt x="251" y="1612"/>
                        <a:pt x="251" y="1612"/>
                        <a:pt x="251" y="1612"/>
                      </a:cubicBezTo>
                      <a:cubicBezTo>
                        <a:pt x="251" y="1612"/>
                        <a:pt x="265" y="1593"/>
                        <a:pt x="269" y="1594"/>
                      </a:cubicBezTo>
                      <a:cubicBezTo>
                        <a:pt x="273" y="1595"/>
                        <a:pt x="290" y="1607"/>
                        <a:pt x="290" y="1607"/>
                      </a:cubicBezTo>
                      <a:cubicBezTo>
                        <a:pt x="280" y="1628"/>
                        <a:pt x="280" y="1628"/>
                        <a:pt x="280" y="1628"/>
                      </a:cubicBezTo>
                      <a:cubicBezTo>
                        <a:pt x="280" y="1628"/>
                        <a:pt x="298" y="1643"/>
                        <a:pt x="303" y="1642"/>
                      </a:cubicBezTo>
                      <a:cubicBezTo>
                        <a:pt x="308" y="1641"/>
                        <a:pt x="310" y="1667"/>
                        <a:pt x="310" y="1667"/>
                      </a:cubicBezTo>
                      <a:cubicBezTo>
                        <a:pt x="310" y="1667"/>
                        <a:pt x="312" y="1671"/>
                        <a:pt x="315" y="1675"/>
                      </a:cubicBezTo>
                      <a:cubicBezTo>
                        <a:pt x="333" y="1661"/>
                        <a:pt x="333" y="1661"/>
                        <a:pt x="333" y="1661"/>
                      </a:cubicBezTo>
                      <a:cubicBezTo>
                        <a:pt x="364" y="1685"/>
                        <a:pt x="364" y="1685"/>
                        <a:pt x="364" y="1685"/>
                      </a:cubicBezTo>
                      <a:cubicBezTo>
                        <a:pt x="364" y="1685"/>
                        <a:pt x="354" y="1699"/>
                        <a:pt x="357" y="1701"/>
                      </a:cubicBezTo>
                      <a:cubicBezTo>
                        <a:pt x="359" y="1702"/>
                        <a:pt x="362" y="1706"/>
                        <a:pt x="366" y="1709"/>
                      </a:cubicBezTo>
                      <a:cubicBezTo>
                        <a:pt x="368" y="1709"/>
                        <a:pt x="370" y="1709"/>
                        <a:pt x="370" y="1709"/>
                      </a:cubicBezTo>
                      <a:cubicBezTo>
                        <a:pt x="384" y="1696"/>
                        <a:pt x="384" y="1696"/>
                        <a:pt x="384" y="1696"/>
                      </a:cubicBezTo>
                      <a:cubicBezTo>
                        <a:pt x="413" y="1696"/>
                        <a:pt x="413" y="1696"/>
                        <a:pt x="413" y="1696"/>
                      </a:cubicBezTo>
                      <a:cubicBezTo>
                        <a:pt x="419" y="1703"/>
                        <a:pt x="419" y="1703"/>
                        <a:pt x="419" y="1703"/>
                      </a:cubicBezTo>
                      <a:cubicBezTo>
                        <a:pt x="446" y="1678"/>
                        <a:pt x="446" y="1678"/>
                        <a:pt x="446" y="1678"/>
                      </a:cubicBezTo>
                      <a:cubicBezTo>
                        <a:pt x="446" y="1678"/>
                        <a:pt x="443" y="1666"/>
                        <a:pt x="443" y="1662"/>
                      </a:cubicBezTo>
                      <a:cubicBezTo>
                        <a:pt x="443" y="1658"/>
                        <a:pt x="461" y="1630"/>
                        <a:pt x="468" y="1630"/>
                      </a:cubicBezTo>
                      <a:cubicBezTo>
                        <a:pt x="475" y="1630"/>
                        <a:pt x="516" y="1582"/>
                        <a:pt x="516" y="1582"/>
                      </a:cubicBezTo>
                      <a:cubicBezTo>
                        <a:pt x="491" y="1556"/>
                        <a:pt x="491" y="1556"/>
                        <a:pt x="491" y="1556"/>
                      </a:cubicBezTo>
                      <a:cubicBezTo>
                        <a:pt x="471" y="1561"/>
                        <a:pt x="471" y="1561"/>
                        <a:pt x="471" y="1561"/>
                      </a:cubicBezTo>
                      <a:cubicBezTo>
                        <a:pt x="440" y="1589"/>
                        <a:pt x="440" y="1589"/>
                        <a:pt x="440" y="1589"/>
                      </a:cubicBezTo>
                      <a:cubicBezTo>
                        <a:pt x="426" y="1574"/>
                        <a:pt x="426" y="1574"/>
                        <a:pt x="426" y="1574"/>
                      </a:cubicBezTo>
                      <a:cubicBezTo>
                        <a:pt x="412" y="1576"/>
                        <a:pt x="412" y="1576"/>
                        <a:pt x="412" y="1576"/>
                      </a:cubicBezTo>
                      <a:cubicBezTo>
                        <a:pt x="410" y="1556"/>
                        <a:pt x="410" y="1556"/>
                        <a:pt x="410" y="1556"/>
                      </a:cubicBezTo>
                      <a:cubicBezTo>
                        <a:pt x="429" y="1534"/>
                        <a:pt x="429" y="1534"/>
                        <a:pt x="429" y="1534"/>
                      </a:cubicBezTo>
                      <a:cubicBezTo>
                        <a:pt x="428" y="1520"/>
                        <a:pt x="428" y="1520"/>
                        <a:pt x="428" y="1520"/>
                      </a:cubicBezTo>
                      <a:cubicBezTo>
                        <a:pt x="428" y="1520"/>
                        <a:pt x="462" y="1514"/>
                        <a:pt x="461" y="1505"/>
                      </a:cubicBezTo>
                      <a:cubicBezTo>
                        <a:pt x="460" y="1496"/>
                        <a:pt x="451" y="1491"/>
                        <a:pt x="453" y="1480"/>
                      </a:cubicBezTo>
                      <a:cubicBezTo>
                        <a:pt x="455" y="1469"/>
                        <a:pt x="477" y="1464"/>
                        <a:pt x="471" y="1441"/>
                      </a:cubicBezTo>
                      <a:cubicBezTo>
                        <a:pt x="465" y="1418"/>
                        <a:pt x="434" y="1372"/>
                        <a:pt x="446" y="1369"/>
                      </a:cubicBezTo>
                      <a:cubicBezTo>
                        <a:pt x="458" y="1366"/>
                        <a:pt x="547" y="1416"/>
                        <a:pt x="547" y="1416"/>
                      </a:cubicBezTo>
                      <a:cubicBezTo>
                        <a:pt x="549" y="1433"/>
                        <a:pt x="549" y="1433"/>
                        <a:pt x="549" y="1433"/>
                      </a:cubicBezTo>
                      <a:cubicBezTo>
                        <a:pt x="560" y="1427"/>
                        <a:pt x="560" y="1427"/>
                        <a:pt x="560" y="1427"/>
                      </a:cubicBezTo>
                      <a:cubicBezTo>
                        <a:pt x="577" y="1440"/>
                        <a:pt x="577" y="1440"/>
                        <a:pt x="577" y="1440"/>
                      </a:cubicBezTo>
                      <a:cubicBezTo>
                        <a:pt x="577" y="1440"/>
                        <a:pt x="590" y="1429"/>
                        <a:pt x="591" y="1432"/>
                      </a:cubicBezTo>
                      <a:cubicBezTo>
                        <a:pt x="592" y="1435"/>
                        <a:pt x="603" y="1445"/>
                        <a:pt x="603" y="1445"/>
                      </a:cubicBezTo>
                      <a:cubicBezTo>
                        <a:pt x="616" y="1439"/>
                        <a:pt x="616" y="1439"/>
                        <a:pt x="616" y="1439"/>
                      </a:cubicBezTo>
                      <a:cubicBezTo>
                        <a:pt x="616" y="1439"/>
                        <a:pt x="621" y="1456"/>
                        <a:pt x="631" y="1456"/>
                      </a:cubicBezTo>
                      <a:cubicBezTo>
                        <a:pt x="641" y="1456"/>
                        <a:pt x="662" y="1450"/>
                        <a:pt x="659" y="1440"/>
                      </a:cubicBezTo>
                      <a:cubicBezTo>
                        <a:pt x="656" y="1430"/>
                        <a:pt x="646" y="1420"/>
                        <a:pt x="649" y="1412"/>
                      </a:cubicBezTo>
                      <a:cubicBezTo>
                        <a:pt x="652" y="1404"/>
                        <a:pt x="656" y="1393"/>
                        <a:pt x="652" y="1382"/>
                      </a:cubicBezTo>
                      <a:cubicBezTo>
                        <a:pt x="648" y="1371"/>
                        <a:pt x="635" y="1366"/>
                        <a:pt x="638" y="1365"/>
                      </a:cubicBezTo>
                      <a:cubicBezTo>
                        <a:pt x="641" y="1364"/>
                        <a:pt x="680" y="1292"/>
                        <a:pt x="680" y="1292"/>
                      </a:cubicBezTo>
                      <a:cubicBezTo>
                        <a:pt x="793" y="1296"/>
                        <a:pt x="793" y="1296"/>
                        <a:pt x="793" y="1296"/>
                      </a:cubicBezTo>
                      <a:cubicBezTo>
                        <a:pt x="793" y="1296"/>
                        <a:pt x="813" y="1271"/>
                        <a:pt x="830" y="1282"/>
                      </a:cubicBezTo>
                      <a:cubicBezTo>
                        <a:pt x="847" y="1293"/>
                        <a:pt x="866" y="1313"/>
                        <a:pt x="878" y="1320"/>
                      </a:cubicBezTo>
                      <a:cubicBezTo>
                        <a:pt x="890" y="1327"/>
                        <a:pt x="1145" y="1459"/>
                        <a:pt x="1145" y="1459"/>
                      </a:cubicBezTo>
                      <a:cubicBezTo>
                        <a:pt x="1145" y="1459"/>
                        <a:pt x="1167" y="1445"/>
                        <a:pt x="1180" y="1445"/>
                      </a:cubicBezTo>
                      <a:cubicBezTo>
                        <a:pt x="1193" y="1445"/>
                        <a:pt x="1209" y="1439"/>
                        <a:pt x="1209" y="1439"/>
                      </a:cubicBezTo>
                      <a:cubicBezTo>
                        <a:pt x="1209" y="1439"/>
                        <a:pt x="1216" y="1412"/>
                        <a:pt x="1232" y="1412"/>
                      </a:cubicBezTo>
                      <a:cubicBezTo>
                        <a:pt x="1268" y="1412"/>
                        <a:pt x="1268" y="1412"/>
                        <a:pt x="1268" y="1412"/>
                      </a:cubicBezTo>
                      <a:cubicBezTo>
                        <a:pt x="1271" y="1412"/>
                        <a:pt x="1270" y="1396"/>
                        <a:pt x="1273" y="1396"/>
                      </a:cubicBezTo>
                      <a:cubicBezTo>
                        <a:pt x="1276" y="1396"/>
                        <a:pt x="1292" y="1399"/>
                        <a:pt x="1296" y="1392"/>
                      </a:cubicBezTo>
                      <a:cubicBezTo>
                        <a:pt x="1300" y="1385"/>
                        <a:pt x="1291" y="1370"/>
                        <a:pt x="1311" y="1373"/>
                      </a:cubicBezTo>
                      <a:cubicBezTo>
                        <a:pt x="1322" y="1375"/>
                        <a:pt x="1332" y="1380"/>
                        <a:pt x="1340" y="1385"/>
                      </a:cubicBezTo>
                      <a:cubicBezTo>
                        <a:pt x="1346" y="1377"/>
                        <a:pt x="1350" y="1371"/>
                        <a:pt x="1350" y="1370"/>
                      </a:cubicBezTo>
                      <a:cubicBezTo>
                        <a:pt x="1350" y="1367"/>
                        <a:pt x="1346" y="1341"/>
                        <a:pt x="1346" y="1341"/>
                      </a:cubicBezTo>
                      <a:cubicBezTo>
                        <a:pt x="1330" y="1319"/>
                        <a:pt x="1330" y="1319"/>
                        <a:pt x="1330" y="1319"/>
                      </a:cubicBezTo>
                      <a:cubicBezTo>
                        <a:pt x="1351" y="1296"/>
                        <a:pt x="1351" y="1296"/>
                        <a:pt x="1351" y="1296"/>
                      </a:cubicBezTo>
                      <a:cubicBezTo>
                        <a:pt x="1351" y="1296"/>
                        <a:pt x="1348" y="1288"/>
                        <a:pt x="1344" y="1276"/>
                      </a:cubicBezTo>
                      <a:close/>
                      <a:moveTo>
                        <a:pt x="860" y="1072"/>
                      </a:moveTo>
                      <a:cubicBezTo>
                        <a:pt x="882" y="1072"/>
                        <a:pt x="882" y="1072"/>
                        <a:pt x="882" y="1072"/>
                      </a:cubicBezTo>
                      <a:cubicBezTo>
                        <a:pt x="882" y="1072"/>
                        <a:pt x="880" y="1019"/>
                        <a:pt x="865" y="1017"/>
                      </a:cubicBezTo>
                      <a:cubicBezTo>
                        <a:pt x="849" y="1016"/>
                        <a:pt x="778" y="1025"/>
                        <a:pt x="818" y="1072"/>
                      </a:cubicBezTo>
                      <a:cubicBezTo>
                        <a:pt x="836" y="1094"/>
                        <a:pt x="860" y="1072"/>
                        <a:pt x="860" y="1072"/>
                      </a:cubicBezTo>
                      <a:close/>
                      <a:moveTo>
                        <a:pt x="1073" y="908"/>
                      </a:moveTo>
                      <a:cubicBezTo>
                        <a:pt x="1092" y="915"/>
                        <a:pt x="1092" y="915"/>
                        <a:pt x="1092" y="915"/>
                      </a:cubicBezTo>
                      <a:cubicBezTo>
                        <a:pt x="1103" y="936"/>
                        <a:pt x="1103" y="936"/>
                        <a:pt x="1103" y="936"/>
                      </a:cubicBezTo>
                      <a:cubicBezTo>
                        <a:pt x="1090" y="947"/>
                        <a:pt x="1090" y="947"/>
                        <a:pt x="1090" y="947"/>
                      </a:cubicBezTo>
                      <a:cubicBezTo>
                        <a:pt x="1090" y="947"/>
                        <a:pt x="1098" y="959"/>
                        <a:pt x="1098" y="967"/>
                      </a:cubicBezTo>
                      <a:cubicBezTo>
                        <a:pt x="1098" y="975"/>
                        <a:pt x="1073" y="973"/>
                        <a:pt x="1071" y="983"/>
                      </a:cubicBezTo>
                      <a:cubicBezTo>
                        <a:pt x="1070" y="992"/>
                        <a:pt x="1086" y="1005"/>
                        <a:pt x="1095" y="1009"/>
                      </a:cubicBezTo>
                      <a:cubicBezTo>
                        <a:pt x="1104" y="1014"/>
                        <a:pt x="1107" y="1033"/>
                        <a:pt x="1107" y="1033"/>
                      </a:cubicBezTo>
                      <a:cubicBezTo>
                        <a:pt x="1118" y="1014"/>
                        <a:pt x="1118" y="1014"/>
                        <a:pt x="1118" y="1014"/>
                      </a:cubicBezTo>
                      <a:cubicBezTo>
                        <a:pt x="1125" y="1033"/>
                        <a:pt x="1125" y="1033"/>
                        <a:pt x="1125" y="1033"/>
                      </a:cubicBezTo>
                      <a:cubicBezTo>
                        <a:pt x="1143" y="1035"/>
                        <a:pt x="1143" y="1035"/>
                        <a:pt x="1143" y="1035"/>
                      </a:cubicBezTo>
                      <a:cubicBezTo>
                        <a:pt x="1139" y="1050"/>
                        <a:pt x="1139" y="1050"/>
                        <a:pt x="1139" y="1050"/>
                      </a:cubicBezTo>
                      <a:cubicBezTo>
                        <a:pt x="1153" y="1049"/>
                        <a:pt x="1153" y="1049"/>
                        <a:pt x="1153" y="1049"/>
                      </a:cubicBezTo>
                      <a:cubicBezTo>
                        <a:pt x="1154" y="1064"/>
                        <a:pt x="1154" y="1064"/>
                        <a:pt x="1154" y="1064"/>
                      </a:cubicBezTo>
                      <a:cubicBezTo>
                        <a:pt x="1173" y="1064"/>
                        <a:pt x="1173" y="1064"/>
                        <a:pt x="1173" y="1064"/>
                      </a:cubicBezTo>
                      <a:cubicBezTo>
                        <a:pt x="1151" y="1028"/>
                        <a:pt x="1170" y="923"/>
                        <a:pt x="1170" y="923"/>
                      </a:cubicBezTo>
                      <a:cubicBezTo>
                        <a:pt x="1165" y="909"/>
                        <a:pt x="1165" y="909"/>
                        <a:pt x="1165" y="909"/>
                      </a:cubicBezTo>
                      <a:cubicBezTo>
                        <a:pt x="1198" y="864"/>
                        <a:pt x="1198" y="864"/>
                        <a:pt x="1198" y="864"/>
                      </a:cubicBezTo>
                      <a:cubicBezTo>
                        <a:pt x="1198" y="864"/>
                        <a:pt x="1208" y="862"/>
                        <a:pt x="1222" y="857"/>
                      </a:cubicBezTo>
                      <a:cubicBezTo>
                        <a:pt x="1236" y="853"/>
                        <a:pt x="1216" y="836"/>
                        <a:pt x="1216" y="836"/>
                      </a:cubicBezTo>
                      <a:cubicBezTo>
                        <a:pt x="1216" y="836"/>
                        <a:pt x="1233" y="843"/>
                        <a:pt x="1239" y="843"/>
                      </a:cubicBezTo>
                      <a:cubicBezTo>
                        <a:pt x="1245" y="843"/>
                        <a:pt x="1236" y="826"/>
                        <a:pt x="1236" y="826"/>
                      </a:cubicBezTo>
                      <a:cubicBezTo>
                        <a:pt x="1236" y="826"/>
                        <a:pt x="1264" y="820"/>
                        <a:pt x="1264" y="815"/>
                      </a:cubicBezTo>
                      <a:cubicBezTo>
                        <a:pt x="1264" y="810"/>
                        <a:pt x="1236" y="784"/>
                        <a:pt x="1236" y="784"/>
                      </a:cubicBezTo>
                      <a:cubicBezTo>
                        <a:pt x="1217" y="771"/>
                        <a:pt x="1217" y="771"/>
                        <a:pt x="1217" y="771"/>
                      </a:cubicBezTo>
                      <a:cubicBezTo>
                        <a:pt x="1217" y="771"/>
                        <a:pt x="1190" y="767"/>
                        <a:pt x="1180" y="768"/>
                      </a:cubicBezTo>
                      <a:cubicBezTo>
                        <a:pt x="1169" y="770"/>
                        <a:pt x="1178" y="785"/>
                        <a:pt x="1167" y="793"/>
                      </a:cubicBezTo>
                      <a:cubicBezTo>
                        <a:pt x="1156" y="801"/>
                        <a:pt x="1128" y="795"/>
                        <a:pt x="1128" y="795"/>
                      </a:cubicBezTo>
                      <a:cubicBezTo>
                        <a:pt x="1143" y="814"/>
                        <a:pt x="1143" y="814"/>
                        <a:pt x="1143" y="814"/>
                      </a:cubicBezTo>
                      <a:cubicBezTo>
                        <a:pt x="1143" y="814"/>
                        <a:pt x="1104" y="856"/>
                        <a:pt x="1093" y="856"/>
                      </a:cubicBezTo>
                      <a:cubicBezTo>
                        <a:pt x="1082" y="856"/>
                        <a:pt x="1090" y="842"/>
                        <a:pt x="1086" y="839"/>
                      </a:cubicBezTo>
                      <a:cubicBezTo>
                        <a:pt x="1081" y="836"/>
                        <a:pt x="1056" y="870"/>
                        <a:pt x="1051" y="890"/>
                      </a:cubicBezTo>
                      <a:cubicBezTo>
                        <a:pt x="1046" y="911"/>
                        <a:pt x="1073" y="908"/>
                        <a:pt x="1073" y="908"/>
                      </a:cubicBezTo>
                      <a:close/>
                      <a:moveTo>
                        <a:pt x="1225" y="1185"/>
                      </a:moveTo>
                      <a:cubicBezTo>
                        <a:pt x="1234" y="1171"/>
                        <a:pt x="1234" y="1171"/>
                        <a:pt x="1234" y="1171"/>
                      </a:cubicBezTo>
                      <a:cubicBezTo>
                        <a:pt x="1234" y="1171"/>
                        <a:pt x="1214" y="1154"/>
                        <a:pt x="1214" y="1143"/>
                      </a:cubicBezTo>
                      <a:cubicBezTo>
                        <a:pt x="1214" y="1132"/>
                        <a:pt x="1201" y="1103"/>
                        <a:pt x="1201" y="1103"/>
                      </a:cubicBezTo>
                      <a:cubicBezTo>
                        <a:pt x="1198" y="1116"/>
                        <a:pt x="1198" y="1116"/>
                        <a:pt x="1198" y="1116"/>
                      </a:cubicBezTo>
                      <a:cubicBezTo>
                        <a:pt x="1187" y="1113"/>
                        <a:pt x="1187" y="1113"/>
                        <a:pt x="1187" y="1113"/>
                      </a:cubicBezTo>
                      <a:cubicBezTo>
                        <a:pt x="1183" y="1150"/>
                        <a:pt x="1183" y="1150"/>
                        <a:pt x="1183" y="1150"/>
                      </a:cubicBezTo>
                      <a:cubicBezTo>
                        <a:pt x="1201" y="1165"/>
                        <a:pt x="1201" y="1165"/>
                        <a:pt x="1201" y="1165"/>
                      </a:cubicBezTo>
                      <a:cubicBezTo>
                        <a:pt x="1200" y="1185"/>
                        <a:pt x="1200" y="1185"/>
                        <a:pt x="1200" y="1185"/>
                      </a:cubicBezTo>
                      <a:cubicBezTo>
                        <a:pt x="1201" y="1182"/>
                        <a:pt x="1204" y="1176"/>
                        <a:pt x="1225" y="118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978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18" y="1502"/>
                  <a:ext cx="123" cy="188"/>
                </a:xfrm>
                <a:custGeom>
                  <a:avLst/>
                  <a:gdLst/>
                  <a:ahLst/>
                  <a:cxnLst>
                    <a:cxn ang="0">
                      <a:pos x="162" y="229"/>
                    </a:cxn>
                    <a:cxn ang="0">
                      <a:pos x="165" y="209"/>
                    </a:cxn>
                    <a:cxn ang="0">
                      <a:pos x="186" y="198"/>
                    </a:cxn>
                    <a:cxn ang="0">
                      <a:pos x="208" y="185"/>
                    </a:cxn>
                    <a:cxn ang="0">
                      <a:pos x="186" y="150"/>
                    </a:cxn>
                    <a:cxn ang="0">
                      <a:pos x="201" y="125"/>
                    </a:cxn>
                    <a:cxn ang="0">
                      <a:pos x="228" y="116"/>
                    </a:cxn>
                    <a:cxn ang="0">
                      <a:pos x="218" y="112"/>
                    </a:cxn>
                    <a:cxn ang="0">
                      <a:pos x="218" y="55"/>
                    </a:cxn>
                    <a:cxn ang="0">
                      <a:pos x="201" y="32"/>
                    </a:cxn>
                    <a:cxn ang="0">
                      <a:pos x="204" y="13"/>
                    </a:cxn>
                    <a:cxn ang="0">
                      <a:pos x="199" y="0"/>
                    </a:cxn>
                    <a:cxn ang="0">
                      <a:pos x="181" y="1"/>
                    </a:cxn>
                    <a:cxn ang="0">
                      <a:pos x="135" y="39"/>
                    </a:cxn>
                    <a:cxn ang="0">
                      <a:pos x="124" y="64"/>
                    </a:cxn>
                    <a:cxn ang="0">
                      <a:pos x="85" y="75"/>
                    </a:cxn>
                    <a:cxn ang="0">
                      <a:pos x="57" y="117"/>
                    </a:cxn>
                    <a:cxn ang="0">
                      <a:pos x="32" y="145"/>
                    </a:cxn>
                    <a:cxn ang="0">
                      <a:pos x="7" y="191"/>
                    </a:cxn>
                    <a:cxn ang="0">
                      <a:pos x="2" y="223"/>
                    </a:cxn>
                    <a:cxn ang="0">
                      <a:pos x="27" y="249"/>
                    </a:cxn>
                    <a:cxn ang="0">
                      <a:pos x="9" y="278"/>
                    </a:cxn>
                    <a:cxn ang="0">
                      <a:pos x="52" y="307"/>
                    </a:cxn>
                    <a:cxn ang="0">
                      <a:pos x="52" y="336"/>
                    </a:cxn>
                    <a:cxn ang="0">
                      <a:pos x="71" y="335"/>
                    </a:cxn>
                    <a:cxn ang="0">
                      <a:pos x="86" y="349"/>
                    </a:cxn>
                    <a:cxn ang="0">
                      <a:pos x="97" y="336"/>
                    </a:cxn>
                    <a:cxn ang="0">
                      <a:pos x="122" y="324"/>
                    </a:cxn>
                    <a:cxn ang="0">
                      <a:pos x="120" y="302"/>
                    </a:cxn>
                    <a:cxn ang="0">
                      <a:pos x="121" y="288"/>
                    </a:cxn>
                    <a:cxn ang="0">
                      <a:pos x="133" y="284"/>
                    </a:cxn>
                    <a:cxn ang="0">
                      <a:pos x="133" y="267"/>
                    </a:cxn>
                    <a:cxn ang="0">
                      <a:pos x="138" y="263"/>
                    </a:cxn>
                    <a:cxn ang="0">
                      <a:pos x="144" y="240"/>
                    </a:cxn>
                    <a:cxn ang="0">
                      <a:pos x="162" y="229"/>
                    </a:cxn>
                  </a:cxnLst>
                  <a:rect l="0" t="0" r="r" b="b"/>
                  <a:pathLst>
                    <a:path w="228" h="349">
                      <a:moveTo>
                        <a:pt x="162" y="229"/>
                      </a:moveTo>
                      <a:cubicBezTo>
                        <a:pt x="165" y="209"/>
                        <a:pt x="165" y="209"/>
                        <a:pt x="165" y="209"/>
                      </a:cubicBezTo>
                      <a:cubicBezTo>
                        <a:pt x="186" y="198"/>
                        <a:pt x="186" y="198"/>
                        <a:pt x="186" y="198"/>
                      </a:cubicBezTo>
                      <a:cubicBezTo>
                        <a:pt x="208" y="185"/>
                        <a:pt x="208" y="185"/>
                        <a:pt x="208" y="185"/>
                      </a:cubicBez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201" y="125"/>
                        <a:pt x="201" y="125"/>
                        <a:pt x="201" y="125"/>
                      </a:cubicBezTo>
                      <a:cubicBezTo>
                        <a:pt x="228" y="116"/>
                        <a:pt x="228" y="116"/>
                        <a:pt x="228" y="116"/>
                      </a:cubicBezTo>
                      <a:cubicBezTo>
                        <a:pt x="218" y="112"/>
                        <a:pt x="218" y="112"/>
                        <a:pt x="218" y="112"/>
                      </a:cubicBezTo>
                      <a:cubicBezTo>
                        <a:pt x="218" y="112"/>
                        <a:pt x="218" y="72"/>
                        <a:pt x="218" y="55"/>
                      </a:cubicBezTo>
                      <a:cubicBezTo>
                        <a:pt x="218" y="37"/>
                        <a:pt x="201" y="32"/>
                        <a:pt x="201" y="32"/>
                      </a:cubicBezTo>
                      <a:cubicBezTo>
                        <a:pt x="201" y="32"/>
                        <a:pt x="204" y="20"/>
                        <a:pt x="204" y="13"/>
                      </a:cubicBezTo>
                      <a:cubicBezTo>
                        <a:pt x="204" y="10"/>
                        <a:pt x="202" y="5"/>
                        <a:pt x="199" y="0"/>
                      </a:cubicBezTo>
                      <a:cubicBezTo>
                        <a:pt x="190" y="1"/>
                        <a:pt x="181" y="1"/>
                        <a:pt x="181" y="1"/>
                      </a:cubicBezTo>
                      <a:cubicBezTo>
                        <a:pt x="181" y="1"/>
                        <a:pt x="135" y="37"/>
                        <a:pt x="135" y="39"/>
                      </a:cubicBezTo>
                      <a:cubicBezTo>
                        <a:pt x="135" y="41"/>
                        <a:pt x="126" y="56"/>
                        <a:pt x="124" y="64"/>
                      </a:cubicBezTo>
                      <a:cubicBezTo>
                        <a:pt x="122" y="71"/>
                        <a:pt x="85" y="75"/>
                        <a:pt x="85" y="75"/>
                      </a:cubicBezTo>
                      <a:cubicBezTo>
                        <a:pt x="85" y="75"/>
                        <a:pt x="69" y="106"/>
                        <a:pt x="57" y="117"/>
                      </a:cubicBezTo>
                      <a:cubicBezTo>
                        <a:pt x="46" y="129"/>
                        <a:pt x="31" y="140"/>
                        <a:pt x="32" y="145"/>
                      </a:cubicBezTo>
                      <a:cubicBezTo>
                        <a:pt x="34" y="150"/>
                        <a:pt x="13" y="183"/>
                        <a:pt x="7" y="191"/>
                      </a:cubicBezTo>
                      <a:cubicBezTo>
                        <a:pt x="0" y="198"/>
                        <a:pt x="2" y="223"/>
                        <a:pt x="2" y="223"/>
                      </a:cubicBezTo>
                      <a:cubicBezTo>
                        <a:pt x="2" y="223"/>
                        <a:pt x="21" y="242"/>
                        <a:pt x="27" y="249"/>
                      </a:cubicBezTo>
                      <a:cubicBezTo>
                        <a:pt x="34" y="255"/>
                        <a:pt x="9" y="276"/>
                        <a:pt x="9" y="278"/>
                      </a:cubicBezTo>
                      <a:cubicBezTo>
                        <a:pt x="10" y="281"/>
                        <a:pt x="38" y="290"/>
                        <a:pt x="52" y="307"/>
                      </a:cubicBezTo>
                      <a:cubicBezTo>
                        <a:pt x="59" y="315"/>
                        <a:pt x="56" y="326"/>
                        <a:pt x="52" y="336"/>
                      </a:cubicBezTo>
                      <a:cubicBezTo>
                        <a:pt x="61" y="336"/>
                        <a:pt x="71" y="335"/>
                        <a:pt x="71" y="335"/>
                      </a:cubicBezTo>
                      <a:cubicBezTo>
                        <a:pt x="86" y="349"/>
                        <a:pt x="86" y="349"/>
                        <a:pt x="86" y="349"/>
                      </a:cubicBezTo>
                      <a:cubicBezTo>
                        <a:pt x="86" y="349"/>
                        <a:pt x="93" y="336"/>
                        <a:pt x="97" y="336"/>
                      </a:cubicBezTo>
                      <a:cubicBezTo>
                        <a:pt x="101" y="336"/>
                        <a:pt x="124" y="336"/>
                        <a:pt x="122" y="324"/>
                      </a:cubicBezTo>
                      <a:cubicBezTo>
                        <a:pt x="120" y="313"/>
                        <a:pt x="120" y="302"/>
                        <a:pt x="120" y="302"/>
                      </a:cubicBezTo>
                      <a:cubicBezTo>
                        <a:pt x="121" y="288"/>
                        <a:pt x="121" y="288"/>
                        <a:pt x="121" y="288"/>
                      </a:cubicBezTo>
                      <a:cubicBezTo>
                        <a:pt x="133" y="284"/>
                        <a:pt x="133" y="284"/>
                        <a:pt x="133" y="284"/>
                      </a:cubicBezTo>
                      <a:cubicBezTo>
                        <a:pt x="133" y="267"/>
                        <a:pt x="133" y="267"/>
                        <a:pt x="133" y="267"/>
                      </a:cubicBezTo>
                      <a:cubicBezTo>
                        <a:pt x="138" y="263"/>
                        <a:pt x="138" y="263"/>
                        <a:pt x="138" y="263"/>
                      </a:cubicBezTo>
                      <a:cubicBezTo>
                        <a:pt x="140" y="251"/>
                        <a:pt x="144" y="240"/>
                        <a:pt x="144" y="240"/>
                      </a:cubicBezTo>
                      <a:lnTo>
                        <a:pt x="162" y="22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979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856" y="1182"/>
                  <a:ext cx="211" cy="271"/>
                </a:xfrm>
                <a:custGeom>
                  <a:avLst/>
                  <a:gdLst/>
                  <a:ahLst/>
                  <a:cxnLst>
                    <a:cxn ang="0">
                      <a:pos x="93" y="284"/>
                    </a:cxn>
                    <a:cxn ang="0">
                      <a:pos x="98" y="257"/>
                    </a:cxn>
                    <a:cxn ang="0">
                      <a:pos x="112" y="247"/>
                    </a:cxn>
                    <a:cxn ang="0">
                      <a:pos x="108" y="223"/>
                    </a:cxn>
                    <a:cxn ang="0">
                      <a:pos x="124" y="247"/>
                    </a:cxn>
                    <a:cxn ang="0">
                      <a:pos x="117" y="260"/>
                    </a:cxn>
                    <a:cxn ang="0">
                      <a:pos x="119" y="284"/>
                    </a:cxn>
                    <a:cxn ang="0">
                      <a:pos x="134" y="314"/>
                    </a:cxn>
                    <a:cxn ang="0">
                      <a:pos x="131" y="332"/>
                    </a:cxn>
                    <a:cxn ang="0">
                      <a:pos x="143" y="344"/>
                    </a:cxn>
                    <a:cxn ang="0">
                      <a:pos x="150" y="381"/>
                    </a:cxn>
                    <a:cxn ang="0">
                      <a:pos x="186" y="427"/>
                    </a:cxn>
                    <a:cxn ang="0">
                      <a:pos x="200" y="467"/>
                    </a:cxn>
                    <a:cxn ang="0">
                      <a:pos x="307" y="502"/>
                    </a:cxn>
                    <a:cxn ang="0">
                      <a:pos x="370" y="464"/>
                    </a:cxn>
                    <a:cxn ang="0">
                      <a:pos x="364" y="452"/>
                    </a:cxn>
                    <a:cxn ang="0">
                      <a:pos x="391" y="419"/>
                    </a:cxn>
                    <a:cxn ang="0">
                      <a:pos x="378" y="405"/>
                    </a:cxn>
                    <a:cxn ang="0">
                      <a:pos x="386" y="391"/>
                    </a:cxn>
                    <a:cxn ang="0">
                      <a:pos x="386" y="361"/>
                    </a:cxn>
                    <a:cxn ang="0">
                      <a:pos x="375" y="361"/>
                    </a:cxn>
                    <a:cxn ang="0">
                      <a:pos x="359" y="183"/>
                    </a:cxn>
                    <a:cxn ang="0">
                      <a:pos x="333" y="164"/>
                    </a:cxn>
                    <a:cxn ang="0">
                      <a:pos x="321" y="130"/>
                    </a:cxn>
                    <a:cxn ang="0">
                      <a:pos x="306" y="127"/>
                    </a:cxn>
                    <a:cxn ang="0">
                      <a:pos x="290" y="90"/>
                    </a:cxn>
                    <a:cxn ang="0">
                      <a:pos x="292" y="54"/>
                    </a:cxn>
                    <a:cxn ang="0">
                      <a:pos x="310" y="83"/>
                    </a:cxn>
                    <a:cxn ang="0">
                      <a:pos x="326" y="75"/>
                    </a:cxn>
                    <a:cxn ang="0">
                      <a:pos x="317" y="61"/>
                    </a:cxn>
                    <a:cxn ang="0">
                      <a:pos x="310" y="37"/>
                    </a:cxn>
                    <a:cxn ang="0">
                      <a:pos x="288" y="42"/>
                    </a:cxn>
                    <a:cxn ang="0">
                      <a:pos x="278" y="29"/>
                    </a:cxn>
                    <a:cxn ang="0">
                      <a:pos x="260" y="35"/>
                    </a:cxn>
                    <a:cxn ang="0">
                      <a:pos x="218" y="9"/>
                    </a:cxn>
                    <a:cxn ang="0">
                      <a:pos x="186" y="18"/>
                    </a:cxn>
                    <a:cxn ang="0">
                      <a:pos x="154" y="13"/>
                    </a:cxn>
                    <a:cxn ang="0">
                      <a:pos x="152" y="27"/>
                    </a:cxn>
                    <a:cxn ang="0">
                      <a:pos x="134" y="30"/>
                    </a:cxn>
                    <a:cxn ang="0">
                      <a:pos x="103" y="64"/>
                    </a:cxn>
                    <a:cxn ang="0">
                      <a:pos x="112" y="90"/>
                    </a:cxn>
                    <a:cxn ang="0">
                      <a:pos x="102" y="107"/>
                    </a:cxn>
                    <a:cxn ang="0">
                      <a:pos x="92" y="136"/>
                    </a:cxn>
                    <a:cxn ang="0">
                      <a:pos x="27" y="150"/>
                    </a:cxn>
                    <a:cxn ang="0">
                      <a:pos x="1" y="183"/>
                    </a:cxn>
                    <a:cxn ang="0">
                      <a:pos x="0" y="184"/>
                    </a:cxn>
                    <a:cxn ang="0">
                      <a:pos x="52" y="241"/>
                    </a:cxn>
                    <a:cxn ang="0">
                      <a:pos x="51" y="282"/>
                    </a:cxn>
                    <a:cxn ang="0">
                      <a:pos x="88" y="278"/>
                    </a:cxn>
                    <a:cxn ang="0">
                      <a:pos x="103" y="314"/>
                    </a:cxn>
                    <a:cxn ang="0">
                      <a:pos x="102" y="317"/>
                    </a:cxn>
                    <a:cxn ang="0">
                      <a:pos x="93" y="284"/>
                    </a:cxn>
                  </a:cxnLst>
                  <a:rect l="0" t="0" r="r" b="b"/>
                  <a:pathLst>
                    <a:path w="393" h="503">
                      <a:moveTo>
                        <a:pt x="93" y="284"/>
                      </a:moveTo>
                      <a:cubicBezTo>
                        <a:pt x="98" y="257"/>
                        <a:pt x="98" y="257"/>
                        <a:pt x="98" y="257"/>
                      </a:cubicBezTo>
                      <a:cubicBezTo>
                        <a:pt x="98" y="257"/>
                        <a:pt x="106" y="253"/>
                        <a:pt x="112" y="247"/>
                      </a:cubicBezTo>
                      <a:cubicBezTo>
                        <a:pt x="118" y="242"/>
                        <a:pt x="108" y="223"/>
                        <a:pt x="108" y="223"/>
                      </a:cubicBezTo>
                      <a:cubicBezTo>
                        <a:pt x="108" y="223"/>
                        <a:pt x="121" y="239"/>
                        <a:pt x="124" y="247"/>
                      </a:cubicBezTo>
                      <a:cubicBezTo>
                        <a:pt x="128" y="254"/>
                        <a:pt x="117" y="259"/>
                        <a:pt x="117" y="260"/>
                      </a:cubicBezTo>
                      <a:cubicBezTo>
                        <a:pt x="116" y="262"/>
                        <a:pt x="117" y="282"/>
                        <a:pt x="119" y="284"/>
                      </a:cubicBezTo>
                      <a:cubicBezTo>
                        <a:pt x="120" y="286"/>
                        <a:pt x="130" y="307"/>
                        <a:pt x="134" y="314"/>
                      </a:cubicBezTo>
                      <a:cubicBezTo>
                        <a:pt x="138" y="321"/>
                        <a:pt x="132" y="330"/>
                        <a:pt x="131" y="332"/>
                      </a:cubicBezTo>
                      <a:cubicBezTo>
                        <a:pt x="131" y="334"/>
                        <a:pt x="137" y="337"/>
                        <a:pt x="143" y="344"/>
                      </a:cubicBezTo>
                      <a:cubicBezTo>
                        <a:pt x="149" y="352"/>
                        <a:pt x="150" y="374"/>
                        <a:pt x="150" y="381"/>
                      </a:cubicBezTo>
                      <a:cubicBezTo>
                        <a:pt x="150" y="389"/>
                        <a:pt x="183" y="421"/>
                        <a:pt x="186" y="427"/>
                      </a:cubicBezTo>
                      <a:cubicBezTo>
                        <a:pt x="190" y="434"/>
                        <a:pt x="186" y="438"/>
                        <a:pt x="200" y="467"/>
                      </a:cubicBezTo>
                      <a:cubicBezTo>
                        <a:pt x="215" y="497"/>
                        <a:pt x="267" y="503"/>
                        <a:pt x="307" y="502"/>
                      </a:cubicBezTo>
                      <a:cubicBezTo>
                        <a:pt x="347" y="501"/>
                        <a:pt x="366" y="466"/>
                        <a:pt x="370" y="464"/>
                      </a:cubicBezTo>
                      <a:cubicBezTo>
                        <a:pt x="374" y="462"/>
                        <a:pt x="364" y="452"/>
                        <a:pt x="364" y="452"/>
                      </a:cubicBezTo>
                      <a:cubicBezTo>
                        <a:pt x="364" y="452"/>
                        <a:pt x="388" y="424"/>
                        <a:pt x="391" y="419"/>
                      </a:cubicBezTo>
                      <a:cubicBezTo>
                        <a:pt x="393" y="414"/>
                        <a:pt x="382" y="409"/>
                        <a:pt x="378" y="405"/>
                      </a:cubicBezTo>
                      <a:cubicBezTo>
                        <a:pt x="374" y="402"/>
                        <a:pt x="386" y="391"/>
                        <a:pt x="386" y="391"/>
                      </a:cubicBezTo>
                      <a:cubicBezTo>
                        <a:pt x="386" y="361"/>
                        <a:pt x="386" y="361"/>
                        <a:pt x="386" y="361"/>
                      </a:cubicBezTo>
                      <a:cubicBezTo>
                        <a:pt x="375" y="361"/>
                        <a:pt x="375" y="361"/>
                        <a:pt x="375" y="361"/>
                      </a:cubicBezTo>
                      <a:cubicBezTo>
                        <a:pt x="359" y="183"/>
                        <a:pt x="359" y="183"/>
                        <a:pt x="359" y="183"/>
                      </a:cubicBezTo>
                      <a:cubicBezTo>
                        <a:pt x="359" y="183"/>
                        <a:pt x="349" y="173"/>
                        <a:pt x="333" y="164"/>
                      </a:cubicBezTo>
                      <a:cubicBezTo>
                        <a:pt x="316" y="155"/>
                        <a:pt x="321" y="130"/>
                        <a:pt x="321" y="130"/>
                      </a:cubicBezTo>
                      <a:cubicBezTo>
                        <a:pt x="321" y="130"/>
                        <a:pt x="312" y="129"/>
                        <a:pt x="306" y="127"/>
                      </a:cubicBezTo>
                      <a:cubicBezTo>
                        <a:pt x="300" y="125"/>
                        <a:pt x="292" y="95"/>
                        <a:pt x="290" y="90"/>
                      </a:cubicBezTo>
                      <a:cubicBezTo>
                        <a:pt x="288" y="84"/>
                        <a:pt x="289" y="54"/>
                        <a:pt x="292" y="54"/>
                      </a:cubicBezTo>
                      <a:cubicBezTo>
                        <a:pt x="296" y="54"/>
                        <a:pt x="310" y="83"/>
                        <a:pt x="310" y="83"/>
                      </a:cubicBezTo>
                      <a:cubicBezTo>
                        <a:pt x="310" y="83"/>
                        <a:pt x="319" y="79"/>
                        <a:pt x="326" y="75"/>
                      </a:cubicBezTo>
                      <a:cubicBezTo>
                        <a:pt x="332" y="72"/>
                        <a:pt x="317" y="61"/>
                        <a:pt x="317" y="61"/>
                      </a:cubicBezTo>
                      <a:cubicBezTo>
                        <a:pt x="310" y="37"/>
                        <a:pt x="310" y="37"/>
                        <a:pt x="310" y="37"/>
                      </a:cubicBezTo>
                      <a:cubicBezTo>
                        <a:pt x="288" y="42"/>
                        <a:pt x="288" y="42"/>
                        <a:pt x="288" y="42"/>
                      </a:cubicBezTo>
                      <a:cubicBezTo>
                        <a:pt x="278" y="29"/>
                        <a:pt x="278" y="29"/>
                        <a:pt x="278" y="29"/>
                      </a:cubicBezTo>
                      <a:cubicBezTo>
                        <a:pt x="260" y="35"/>
                        <a:pt x="260" y="35"/>
                        <a:pt x="260" y="35"/>
                      </a:cubicBezTo>
                      <a:cubicBezTo>
                        <a:pt x="260" y="35"/>
                        <a:pt x="238" y="18"/>
                        <a:pt x="218" y="9"/>
                      </a:cubicBezTo>
                      <a:cubicBezTo>
                        <a:pt x="199" y="0"/>
                        <a:pt x="188" y="18"/>
                        <a:pt x="186" y="18"/>
                      </a:cubicBezTo>
                      <a:cubicBezTo>
                        <a:pt x="183" y="18"/>
                        <a:pt x="154" y="13"/>
                        <a:pt x="154" y="13"/>
                      </a:cubicBezTo>
                      <a:cubicBezTo>
                        <a:pt x="154" y="13"/>
                        <a:pt x="152" y="26"/>
                        <a:pt x="152" y="27"/>
                      </a:cubicBezTo>
                      <a:cubicBezTo>
                        <a:pt x="152" y="29"/>
                        <a:pt x="135" y="29"/>
                        <a:pt x="134" y="30"/>
                      </a:cubicBezTo>
                      <a:cubicBezTo>
                        <a:pt x="133" y="31"/>
                        <a:pt x="113" y="50"/>
                        <a:pt x="103" y="64"/>
                      </a:cubicBezTo>
                      <a:cubicBezTo>
                        <a:pt x="93" y="78"/>
                        <a:pt x="112" y="79"/>
                        <a:pt x="112" y="90"/>
                      </a:cubicBezTo>
                      <a:cubicBezTo>
                        <a:pt x="112" y="100"/>
                        <a:pt x="102" y="102"/>
                        <a:pt x="102" y="107"/>
                      </a:cubicBezTo>
                      <a:cubicBezTo>
                        <a:pt x="101" y="112"/>
                        <a:pt x="101" y="128"/>
                        <a:pt x="92" y="136"/>
                      </a:cubicBezTo>
                      <a:cubicBezTo>
                        <a:pt x="84" y="145"/>
                        <a:pt x="51" y="148"/>
                        <a:pt x="27" y="150"/>
                      </a:cubicBezTo>
                      <a:cubicBezTo>
                        <a:pt x="3" y="151"/>
                        <a:pt x="1" y="183"/>
                        <a:pt x="1" y="183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52" y="241"/>
                        <a:pt x="52" y="241"/>
                        <a:pt x="52" y="241"/>
                      </a:cubicBezTo>
                      <a:cubicBezTo>
                        <a:pt x="52" y="241"/>
                        <a:pt x="35" y="281"/>
                        <a:pt x="51" y="282"/>
                      </a:cubicBezTo>
                      <a:cubicBezTo>
                        <a:pt x="67" y="284"/>
                        <a:pt x="88" y="278"/>
                        <a:pt x="88" y="278"/>
                      </a:cubicBezTo>
                      <a:cubicBezTo>
                        <a:pt x="103" y="314"/>
                        <a:pt x="103" y="314"/>
                        <a:pt x="103" y="314"/>
                      </a:cubicBezTo>
                      <a:cubicBezTo>
                        <a:pt x="103" y="314"/>
                        <a:pt x="102" y="315"/>
                        <a:pt x="102" y="317"/>
                      </a:cubicBezTo>
                      <a:cubicBezTo>
                        <a:pt x="111" y="311"/>
                        <a:pt x="93" y="284"/>
                        <a:pt x="93" y="28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980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638" y="1281"/>
                  <a:ext cx="276" cy="323"/>
                </a:xfrm>
                <a:custGeom>
                  <a:avLst/>
                  <a:gdLst/>
                  <a:ahLst/>
                  <a:cxnLst>
                    <a:cxn ang="0">
                      <a:pos x="474" y="289"/>
                    </a:cxn>
                    <a:cxn ang="0">
                      <a:pos x="504" y="134"/>
                    </a:cxn>
                    <a:cxn ang="0">
                      <a:pos x="507" y="130"/>
                    </a:cxn>
                    <a:cxn ang="0">
                      <a:pos x="455" y="98"/>
                    </a:cxn>
                    <a:cxn ang="0">
                      <a:pos x="404" y="0"/>
                    </a:cxn>
                    <a:cxn ang="0">
                      <a:pos x="335" y="76"/>
                    </a:cxn>
                    <a:cxn ang="0">
                      <a:pos x="285" y="142"/>
                    </a:cxn>
                    <a:cxn ang="0">
                      <a:pos x="257" y="193"/>
                    </a:cxn>
                    <a:cxn ang="0">
                      <a:pos x="199" y="299"/>
                    </a:cxn>
                    <a:cxn ang="0">
                      <a:pos x="0" y="330"/>
                    </a:cxn>
                    <a:cxn ang="0">
                      <a:pos x="18" y="361"/>
                    </a:cxn>
                    <a:cxn ang="0">
                      <a:pos x="73" y="361"/>
                    </a:cxn>
                    <a:cxn ang="0">
                      <a:pos x="92" y="382"/>
                    </a:cxn>
                    <a:cxn ang="0">
                      <a:pos x="66" y="493"/>
                    </a:cxn>
                    <a:cxn ang="0">
                      <a:pos x="105" y="496"/>
                    </a:cxn>
                    <a:cxn ang="0">
                      <a:pos x="136" y="503"/>
                    </a:cxn>
                    <a:cxn ang="0">
                      <a:pos x="158" y="511"/>
                    </a:cxn>
                    <a:cxn ang="0">
                      <a:pos x="166" y="521"/>
                    </a:cxn>
                    <a:cxn ang="0">
                      <a:pos x="200" y="501"/>
                    </a:cxn>
                    <a:cxn ang="0">
                      <a:pos x="219" y="466"/>
                    </a:cxn>
                    <a:cxn ang="0">
                      <a:pos x="246" y="457"/>
                    </a:cxn>
                    <a:cxn ang="0">
                      <a:pos x="263" y="476"/>
                    </a:cxn>
                    <a:cxn ang="0">
                      <a:pos x="269" y="416"/>
                    </a:cxn>
                    <a:cxn ang="0">
                      <a:pos x="261" y="493"/>
                    </a:cxn>
                    <a:cxn ang="0">
                      <a:pos x="241" y="560"/>
                    </a:cxn>
                    <a:cxn ang="0">
                      <a:pos x="272" y="576"/>
                    </a:cxn>
                    <a:cxn ang="0">
                      <a:pos x="296" y="599"/>
                    </a:cxn>
                    <a:cxn ang="0">
                      <a:pos x="326" y="535"/>
                    </a:cxn>
                    <a:cxn ang="0">
                      <a:pos x="356" y="507"/>
                    </a:cxn>
                    <a:cxn ang="0">
                      <a:pos x="368" y="419"/>
                    </a:cxn>
                    <a:cxn ang="0">
                      <a:pos x="397" y="405"/>
                    </a:cxn>
                    <a:cxn ang="0">
                      <a:pos x="412" y="383"/>
                    </a:cxn>
                    <a:cxn ang="0">
                      <a:pos x="399" y="306"/>
                    </a:cxn>
                    <a:cxn ang="0">
                      <a:pos x="453" y="227"/>
                    </a:cxn>
                    <a:cxn ang="0">
                      <a:pos x="487" y="134"/>
                    </a:cxn>
                  </a:cxnLst>
                  <a:rect l="0" t="0" r="r" b="b"/>
                  <a:pathLst>
                    <a:path w="513" h="599">
                      <a:moveTo>
                        <a:pt x="468" y="274"/>
                      </a:moveTo>
                      <a:cubicBezTo>
                        <a:pt x="468" y="274"/>
                        <a:pt x="459" y="297"/>
                        <a:pt x="474" y="289"/>
                      </a:cubicBezTo>
                      <a:cubicBezTo>
                        <a:pt x="490" y="281"/>
                        <a:pt x="485" y="255"/>
                        <a:pt x="468" y="274"/>
                      </a:cubicBezTo>
                      <a:close/>
                      <a:moveTo>
                        <a:pt x="504" y="134"/>
                      </a:moveTo>
                      <a:cubicBezTo>
                        <a:pt x="505" y="134"/>
                        <a:pt x="506" y="133"/>
                        <a:pt x="506" y="133"/>
                      </a:cubicBezTo>
                      <a:cubicBezTo>
                        <a:pt x="506" y="131"/>
                        <a:pt x="507" y="130"/>
                        <a:pt x="507" y="130"/>
                      </a:cubicBezTo>
                      <a:cubicBezTo>
                        <a:pt x="492" y="94"/>
                        <a:pt x="492" y="94"/>
                        <a:pt x="492" y="94"/>
                      </a:cubicBezTo>
                      <a:cubicBezTo>
                        <a:pt x="492" y="94"/>
                        <a:pt x="471" y="100"/>
                        <a:pt x="455" y="98"/>
                      </a:cubicBezTo>
                      <a:cubicBezTo>
                        <a:pt x="439" y="97"/>
                        <a:pt x="456" y="57"/>
                        <a:pt x="456" y="57"/>
                      </a:cubicBez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358" y="80"/>
                        <a:pt x="358" y="80"/>
                        <a:pt x="358" y="80"/>
                      </a:cubicBezTo>
                      <a:cubicBezTo>
                        <a:pt x="358" y="80"/>
                        <a:pt x="341" y="72"/>
                        <a:pt x="335" y="76"/>
                      </a:cubicBezTo>
                      <a:cubicBezTo>
                        <a:pt x="329" y="81"/>
                        <a:pt x="301" y="106"/>
                        <a:pt x="290" y="110"/>
                      </a:cubicBezTo>
                      <a:cubicBezTo>
                        <a:pt x="279" y="114"/>
                        <a:pt x="286" y="129"/>
                        <a:pt x="285" y="142"/>
                      </a:cubicBezTo>
                      <a:cubicBezTo>
                        <a:pt x="284" y="156"/>
                        <a:pt x="263" y="150"/>
                        <a:pt x="258" y="157"/>
                      </a:cubicBezTo>
                      <a:cubicBezTo>
                        <a:pt x="253" y="164"/>
                        <a:pt x="259" y="184"/>
                        <a:pt x="257" y="193"/>
                      </a:cubicBezTo>
                      <a:cubicBezTo>
                        <a:pt x="254" y="201"/>
                        <a:pt x="211" y="203"/>
                        <a:pt x="203" y="209"/>
                      </a:cubicBezTo>
                      <a:cubicBezTo>
                        <a:pt x="196" y="215"/>
                        <a:pt x="200" y="285"/>
                        <a:pt x="199" y="299"/>
                      </a:cubicBezTo>
                      <a:cubicBezTo>
                        <a:pt x="199" y="313"/>
                        <a:pt x="158" y="319"/>
                        <a:pt x="147" y="323"/>
                      </a:cubicBezTo>
                      <a:cubicBezTo>
                        <a:pt x="138" y="325"/>
                        <a:pt x="43" y="328"/>
                        <a:pt x="0" y="330"/>
                      </a:cubicBezTo>
                      <a:cubicBezTo>
                        <a:pt x="16" y="369"/>
                        <a:pt x="16" y="369"/>
                        <a:pt x="16" y="369"/>
                      </a:cubicBezTo>
                      <a:cubicBezTo>
                        <a:pt x="17" y="364"/>
                        <a:pt x="18" y="361"/>
                        <a:pt x="18" y="361"/>
                      </a:cubicBezTo>
                      <a:cubicBezTo>
                        <a:pt x="18" y="361"/>
                        <a:pt x="47" y="349"/>
                        <a:pt x="51" y="352"/>
                      </a:cubicBezTo>
                      <a:cubicBezTo>
                        <a:pt x="56" y="355"/>
                        <a:pt x="73" y="361"/>
                        <a:pt x="73" y="361"/>
                      </a:cubicBezTo>
                      <a:cubicBezTo>
                        <a:pt x="73" y="361"/>
                        <a:pt x="94" y="344"/>
                        <a:pt x="94" y="349"/>
                      </a:cubicBezTo>
                      <a:cubicBezTo>
                        <a:pt x="94" y="353"/>
                        <a:pt x="97" y="368"/>
                        <a:pt x="92" y="382"/>
                      </a:cubicBezTo>
                      <a:cubicBezTo>
                        <a:pt x="87" y="396"/>
                        <a:pt x="98" y="451"/>
                        <a:pt x="86" y="473"/>
                      </a:cubicBezTo>
                      <a:cubicBezTo>
                        <a:pt x="81" y="481"/>
                        <a:pt x="73" y="488"/>
                        <a:pt x="66" y="493"/>
                      </a:cubicBezTo>
                      <a:cubicBezTo>
                        <a:pt x="73" y="497"/>
                        <a:pt x="85" y="504"/>
                        <a:pt x="91" y="503"/>
                      </a:cubicBezTo>
                      <a:cubicBezTo>
                        <a:pt x="98" y="501"/>
                        <a:pt x="105" y="496"/>
                        <a:pt x="105" y="496"/>
                      </a:cubicBezTo>
                      <a:cubicBezTo>
                        <a:pt x="122" y="510"/>
                        <a:pt x="122" y="510"/>
                        <a:pt x="122" y="510"/>
                      </a:cubicBezTo>
                      <a:cubicBezTo>
                        <a:pt x="136" y="503"/>
                        <a:pt x="136" y="503"/>
                        <a:pt x="136" y="503"/>
                      </a:cubicBezTo>
                      <a:cubicBezTo>
                        <a:pt x="136" y="503"/>
                        <a:pt x="106" y="480"/>
                        <a:pt x="128" y="480"/>
                      </a:cubicBezTo>
                      <a:cubicBezTo>
                        <a:pt x="149" y="480"/>
                        <a:pt x="158" y="511"/>
                        <a:pt x="158" y="511"/>
                      </a:cubicBezTo>
                      <a:cubicBezTo>
                        <a:pt x="163" y="520"/>
                        <a:pt x="163" y="520"/>
                        <a:pt x="163" y="520"/>
                      </a:cubicBezTo>
                      <a:cubicBezTo>
                        <a:pt x="164" y="520"/>
                        <a:pt x="165" y="521"/>
                        <a:pt x="166" y="521"/>
                      </a:cubicBezTo>
                      <a:cubicBezTo>
                        <a:pt x="166" y="521"/>
                        <a:pt x="188" y="557"/>
                        <a:pt x="199" y="545"/>
                      </a:cubicBezTo>
                      <a:cubicBezTo>
                        <a:pt x="210" y="532"/>
                        <a:pt x="200" y="510"/>
                        <a:pt x="200" y="501"/>
                      </a:cubicBezTo>
                      <a:cubicBezTo>
                        <a:pt x="200" y="491"/>
                        <a:pt x="200" y="469"/>
                        <a:pt x="200" y="469"/>
                      </a:cubicBezTo>
                      <a:cubicBezTo>
                        <a:pt x="219" y="466"/>
                        <a:pt x="219" y="466"/>
                        <a:pt x="219" y="466"/>
                      </a:cubicBezTo>
                      <a:cubicBezTo>
                        <a:pt x="219" y="466"/>
                        <a:pt x="214" y="400"/>
                        <a:pt x="236" y="424"/>
                      </a:cubicBezTo>
                      <a:cubicBezTo>
                        <a:pt x="258" y="447"/>
                        <a:pt x="246" y="457"/>
                        <a:pt x="246" y="457"/>
                      </a:cubicBezTo>
                      <a:cubicBezTo>
                        <a:pt x="241" y="474"/>
                        <a:pt x="241" y="474"/>
                        <a:pt x="241" y="474"/>
                      </a:cubicBezTo>
                      <a:cubicBezTo>
                        <a:pt x="263" y="476"/>
                        <a:pt x="263" y="476"/>
                        <a:pt x="263" y="476"/>
                      </a:cubicBezTo>
                      <a:cubicBezTo>
                        <a:pt x="263" y="476"/>
                        <a:pt x="283" y="471"/>
                        <a:pt x="275" y="452"/>
                      </a:cubicBezTo>
                      <a:cubicBezTo>
                        <a:pt x="268" y="433"/>
                        <a:pt x="260" y="416"/>
                        <a:pt x="269" y="416"/>
                      </a:cubicBezTo>
                      <a:cubicBezTo>
                        <a:pt x="279" y="416"/>
                        <a:pt x="304" y="449"/>
                        <a:pt x="297" y="462"/>
                      </a:cubicBezTo>
                      <a:cubicBezTo>
                        <a:pt x="291" y="474"/>
                        <a:pt x="261" y="484"/>
                        <a:pt x="261" y="493"/>
                      </a:cubicBezTo>
                      <a:cubicBezTo>
                        <a:pt x="261" y="500"/>
                        <a:pt x="247" y="540"/>
                        <a:pt x="238" y="560"/>
                      </a:cubicBezTo>
                      <a:cubicBezTo>
                        <a:pt x="239" y="560"/>
                        <a:pt x="241" y="560"/>
                        <a:pt x="241" y="560"/>
                      </a:cubicBezTo>
                      <a:cubicBezTo>
                        <a:pt x="261" y="561"/>
                        <a:pt x="261" y="561"/>
                        <a:pt x="261" y="561"/>
                      </a:cubicBezTo>
                      <a:cubicBezTo>
                        <a:pt x="272" y="576"/>
                        <a:pt x="272" y="576"/>
                        <a:pt x="272" y="576"/>
                      </a:cubicBezTo>
                      <a:cubicBezTo>
                        <a:pt x="274" y="589"/>
                        <a:pt x="274" y="589"/>
                        <a:pt x="274" y="589"/>
                      </a:cubicBezTo>
                      <a:cubicBezTo>
                        <a:pt x="274" y="589"/>
                        <a:pt x="284" y="594"/>
                        <a:pt x="296" y="599"/>
                      </a:cubicBezTo>
                      <a:cubicBezTo>
                        <a:pt x="301" y="595"/>
                        <a:pt x="311" y="586"/>
                        <a:pt x="321" y="576"/>
                      </a:cubicBezTo>
                      <a:cubicBezTo>
                        <a:pt x="335" y="562"/>
                        <a:pt x="326" y="535"/>
                        <a:pt x="326" y="535"/>
                      </a:cubicBezTo>
                      <a:cubicBezTo>
                        <a:pt x="326" y="535"/>
                        <a:pt x="338" y="533"/>
                        <a:pt x="348" y="533"/>
                      </a:cubicBezTo>
                      <a:cubicBezTo>
                        <a:pt x="358" y="533"/>
                        <a:pt x="356" y="507"/>
                        <a:pt x="356" y="507"/>
                      </a:cubicBezTo>
                      <a:cubicBezTo>
                        <a:pt x="356" y="507"/>
                        <a:pt x="346" y="487"/>
                        <a:pt x="343" y="477"/>
                      </a:cubicBezTo>
                      <a:cubicBezTo>
                        <a:pt x="340" y="467"/>
                        <a:pt x="361" y="426"/>
                        <a:pt x="368" y="419"/>
                      </a:cubicBezTo>
                      <a:cubicBezTo>
                        <a:pt x="375" y="412"/>
                        <a:pt x="369" y="392"/>
                        <a:pt x="369" y="392"/>
                      </a:cubicBezTo>
                      <a:cubicBezTo>
                        <a:pt x="369" y="392"/>
                        <a:pt x="383" y="405"/>
                        <a:pt x="397" y="405"/>
                      </a:cubicBezTo>
                      <a:cubicBezTo>
                        <a:pt x="404" y="405"/>
                        <a:pt x="411" y="400"/>
                        <a:pt x="416" y="394"/>
                      </a:cubicBezTo>
                      <a:cubicBezTo>
                        <a:pt x="414" y="389"/>
                        <a:pt x="412" y="385"/>
                        <a:pt x="412" y="383"/>
                      </a:cubicBezTo>
                      <a:cubicBezTo>
                        <a:pt x="411" y="378"/>
                        <a:pt x="415" y="354"/>
                        <a:pt x="417" y="342"/>
                      </a:cubicBezTo>
                      <a:cubicBezTo>
                        <a:pt x="419" y="330"/>
                        <a:pt x="402" y="321"/>
                        <a:pt x="399" y="306"/>
                      </a:cubicBezTo>
                      <a:cubicBezTo>
                        <a:pt x="396" y="290"/>
                        <a:pt x="425" y="280"/>
                        <a:pt x="433" y="271"/>
                      </a:cubicBezTo>
                      <a:cubicBezTo>
                        <a:pt x="442" y="263"/>
                        <a:pt x="447" y="233"/>
                        <a:pt x="453" y="227"/>
                      </a:cubicBezTo>
                      <a:cubicBezTo>
                        <a:pt x="459" y="221"/>
                        <a:pt x="489" y="212"/>
                        <a:pt x="501" y="195"/>
                      </a:cubicBezTo>
                      <a:cubicBezTo>
                        <a:pt x="513" y="177"/>
                        <a:pt x="488" y="135"/>
                        <a:pt x="487" y="134"/>
                      </a:cubicBezTo>
                      <a:cubicBezTo>
                        <a:pt x="487" y="133"/>
                        <a:pt x="489" y="137"/>
                        <a:pt x="504" y="13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981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525" y="1459"/>
                  <a:ext cx="210" cy="186"/>
                </a:xfrm>
                <a:custGeom>
                  <a:avLst/>
                  <a:gdLst/>
                  <a:ahLst/>
                  <a:cxnLst>
                    <a:cxn ang="0">
                      <a:pos x="43" y="187"/>
                    </a:cxn>
                    <a:cxn ang="0">
                      <a:pos x="62" y="203"/>
                    </a:cxn>
                    <a:cxn ang="0">
                      <a:pos x="106" y="201"/>
                    </a:cxn>
                    <a:cxn ang="0">
                      <a:pos x="110" y="216"/>
                    </a:cxn>
                    <a:cxn ang="0">
                      <a:pos x="145" y="207"/>
                    </a:cxn>
                    <a:cxn ang="0">
                      <a:pos x="162" y="220"/>
                    </a:cxn>
                    <a:cxn ang="0">
                      <a:pos x="165" y="248"/>
                    </a:cxn>
                    <a:cxn ang="0">
                      <a:pos x="196" y="247"/>
                    </a:cxn>
                    <a:cxn ang="0">
                      <a:pos x="196" y="267"/>
                    </a:cxn>
                    <a:cxn ang="0">
                      <a:pos x="208" y="269"/>
                    </a:cxn>
                    <a:cxn ang="0">
                      <a:pos x="218" y="307"/>
                    </a:cxn>
                    <a:cxn ang="0">
                      <a:pos x="248" y="341"/>
                    </a:cxn>
                    <a:cxn ang="0">
                      <a:pos x="305" y="321"/>
                    </a:cxn>
                    <a:cxn ang="0">
                      <a:pos x="319" y="280"/>
                    </a:cxn>
                    <a:cxn ang="0">
                      <a:pos x="352" y="260"/>
                    </a:cxn>
                    <a:cxn ang="0">
                      <a:pos x="368" y="237"/>
                    </a:cxn>
                    <a:cxn ang="0">
                      <a:pos x="385" y="234"/>
                    </a:cxn>
                    <a:cxn ang="0">
                      <a:pos x="385" y="224"/>
                    </a:cxn>
                    <a:cxn ang="0">
                      <a:pos x="373" y="190"/>
                    </a:cxn>
                    <a:cxn ang="0">
                      <a:pos x="368" y="181"/>
                    </a:cxn>
                    <a:cxn ang="0">
                      <a:pos x="338" y="150"/>
                    </a:cxn>
                    <a:cxn ang="0">
                      <a:pos x="346" y="173"/>
                    </a:cxn>
                    <a:cxn ang="0">
                      <a:pos x="332" y="180"/>
                    </a:cxn>
                    <a:cxn ang="0">
                      <a:pos x="315" y="166"/>
                    </a:cxn>
                    <a:cxn ang="0">
                      <a:pos x="301" y="173"/>
                    </a:cxn>
                    <a:cxn ang="0">
                      <a:pos x="276" y="163"/>
                    </a:cxn>
                    <a:cxn ang="0">
                      <a:pos x="247" y="172"/>
                    </a:cxn>
                    <a:cxn ang="0">
                      <a:pos x="217" y="155"/>
                    </a:cxn>
                    <a:cxn ang="0">
                      <a:pos x="188" y="164"/>
                    </a:cxn>
                    <a:cxn ang="0">
                      <a:pos x="175" y="155"/>
                    </a:cxn>
                    <a:cxn ang="0">
                      <a:pos x="194" y="133"/>
                    </a:cxn>
                    <a:cxn ang="0">
                      <a:pos x="226" y="39"/>
                    </a:cxn>
                    <a:cxn ang="0">
                      <a:pos x="210" y="0"/>
                    </a:cxn>
                    <a:cxn ang="0">
                      <a:pos x="189" y="1"/>
                    </a:cxn>
                    <a:cxn ang="0">
                      <a:pos x="133" y="0"/>
                    </a:cxn>
                    <a:cxn ang="0">
                      <a:pos x="157" y="20"/>
                    </a:cxn>
                    <a:cxn ang="0">
                      <a:pos x="133" y="26"/>
                    </a:cxn>
                    <a:cxn ang="0">
                      <a:pos x="138" y="41"/>
                    </a:cxn>
                    <a:cxn ang="0">
                      <a:pos x="125" y="58"/>
                    </a:cxn>
                    <a:cxn ang="0">
                      <a:pos x="152" y="86"/>
                    </a:cxn>
                    <a:cxn ang="0">
                      <a:pos x="136" y="115"/>
                    </a:cxn>
                    <a:cxn ang="0">
                      <a:pos x="120" y="76"/>
                    </a:cxn>
                    <a:cxn ang="0">
                      <a:pos x="89" y="74"/>
                    </a:cxn>
                    <a:cxn ang="0">
                      <a:pos x="59" y="52"/>
                    </a:cxn>
                    <a:cxn ang="0">
                      <a:pos x="47" y="62"/>
                    </a:cxn>
                    <a:cxn ang="0">
                      <a:pos x="29" y="76"/>
                    </a:cxn>
                    <a:cxn ang="0">
                      <a:pos x="0" y="81"/>
                    </a:cxn>
                    <a:cxn ang="0">
                      <a:pos x="5" y="94"/>
                    </a:cxn>
                    <a:cxn ang="0">
                      <a:pos x="2" y="113"/>
                    </a:cxn>
                    <a:cxn ang="0">
                      <a:pos x="19" y="136"/>
                    </a:cxn>
                    <a:cxn ang="0">
                      <a:pos x="19" y="193"/>
                    </a:cxn>
                    <a:cxn ang="0">
                      <a:pos x="29" y="197"/>
                    </a:cxn>
                    <a:cxn ang="0">
                      <a:pos x="20" y="200"/>
                    </a:cxn>
                    <a:cxn ang="0">
                      <a:pos x="36" y="203"/>
                    </a:cxn>
                    <a:cxn ang="0">
                      <a:pos x="43" y="187"/>
                    </a:cxn>
                  </a:cxnLst>
                  <a:rect l="0" t="0" r="r" b="b"/>
                  <a:pathLst>
                    <a:path w="389" h="346">
                      <a:moveTo>
                        <a:pt x="43" y="187"/>
                      </a:moveTo>
                      <a:cubicBezTo>
                        <a:pt x="62" y="203"/>
                        <a:pt x="62" y="203"/>
                        <a:pt x="62" y="203"/>
                      </a:cubicBezTo>
                      <a:cubicBezTo>
                        <a:pt x="106" y="201"/>
                        <a:pt x="106" y="201"/>
                        <a:pt x="106" y="201"/>
                      </a:cubicBezTo>
                      <a:cubicBezTo>
                        <a:pt x="106" y="201"/>
                        <a:pt x="106" y="216"/>
                        <a:pt x="110" y="216"/>
                      </a:cubicBezTo>
                      <a:cubicBezTo>
                        <a:pt x="115" y="216"/>
                        <a:pt x="145" y="207"/>
                        <a:pt x="145" y="207"/>
                      </a:cubicBezTo>
                      <a:cubicBezTo>
                        <a:pt x="145" y="207"/>
                        <a:pt x="162" y="214"/>
                        <a:pt x="162" y="220"/>
                      </a:cubicBezTo>
                      <a:cubicBezTo>
                        <a:pt x="162" y="226"/>
                        <a:pt x="150" y="246"/>
                        <a:pt x="165" y="248"/>
                      </a:cubicBezTo>
                      <a:cubicBezTo>
                        <a:pt x="179" y="251"/>
                        <a:pt x="196" y="247"/>
                        <a:pt x="196" y="247"/>
                      </a:cubicBezTo>
                      <a:cubicBezTo>
                        <a:pt x="196" y="267"/>
                        <a:pt x="196" y="267"/>
                        <a:pt x="196" y="267"/>
                      </a:cubicBezTo>
                      <a:cubicBezTo>
                        <a:pt x="208" y="269"/>
                        <a:pt x="208" y="269"/>
                        <a:pt x="208" y="269"/>
                      </a:cubicBezTo>
                      <a:cubicBezTo>
                        <a:pt x="208" y="269"/>
                        <a:pt x="199" y="293"/>
                        <a:pt x="218" y="307"/>
                      </a:cubicBezTo>
                      <a:cubicBezTo>
                        <a:pt x="236" y="321"/>
                        <a:pt x="239" y="344"/>
                        <a:pt x="248" y="341"/>
                      </a:cubicBezTo>
                      <a:cubicBezTo>
                        <a:pt x="256" y="339"/>
                        <a:pt x="295" y="346"/>
                        <a:pt x="305" y="321"/>
                      </a:cubicBezTo>
                      <a:cubicBezTo>
                        <a:pt x="315" y="297"/>
                        <a:pt x="319" y="280"/>
                        <a:pt x="319" y="280"/>
                      </a:cubicBezTo>
                      <a:cubicBezTo>
                        <a:pt x="319" y="280"/>
                        <a:pt x="339" y="274"/>
                        <a:pt x="352" y="260"/>
                      </a:cubicBezTo>
                      <a:cubicBezTo>
                        <a:pt x="365" y="246"/>
                        <a:pt x="332" y="244"/>
                        <a:pt x="368" y="237"/>
                      </a:cubicBezTo>
                      <a:cubicBezTo>
                        <a:pt x="374" y="236"/>
                        <a:pt x="380" y="235"/>
                        <a:pt x="385" y="234"/>
                      </a:cubicBezTo>
                      <a:cubicBezTo>
                        <a:pt x="388" y="232"/>
                        <a:pt x="389" y="230"/>
                        <a:pt x="385" y="224"/>
                      </a:cubicBezTo>
                      <a:cubicBezTo>
                        <a:pt x="376" y="212"/>
                        <a:pt x="348" y="183"/>
                        <a:pt x="373" y="190"/>
                      </a:cubicBezTo>
                      <a:cubicBezTo>
                        <a:pt x="368" y="181"/>
                        <a:pt x="368" y="181"/>
                        <a:pt x="368" y="181"/>
                      </a:cubicBezTo>
                      <a:cubicBezTo>
                        <a:pt x="368" y="181"/>
                        <a:pt x="359" y="150"/>
                        <a:pt x="338" y="150"/>
                      </a:cubicBezTo>
                      <a:cubicBezTo>
                        <a:pt x="316" y="150"/>
                        <a:pt x="346" y="173"/>
                        <a:pt x="346" y="173"/>
                      </a:cubicBezTo>
                      <a:cubicBezTo>
                        <a:pt x="332" y="180"/>
                        <a:pt x="332" y="180"/>
                        <a:pt x="332" y="180"/>
                      </a:cubicBezTo>
                      <a:cubicBezTo>
                        <a:pt x="315" y="166"/>
                        <a:pt x="315" y="166"/>
                        <a:pt x="315" y="166"/>
                      </a:cubicBezTo>
                      <a:cubicBezTo>
                        <a:pt x="315" y="166"/>
                        <a:pt x="308" y="171"/>
                        <a:pt x="301" y="173"/>
                      </a:cubicBezTo>
                      <a:cubicBezTo>
                        <a:pt x="295" y="174"/>
                        <a:pt x="283" y="167"/>
                        <a:pt x="276" y="163"/>
                      </a:cubicBezTo>
                      <a:cubicBezTo>
                        <a:pt x="263" y="171"/>
                        <a:pt x="250" y="174"/>
                        <a:pt x="247" y="172"/>
                      </a:cubicBezTo>
                      <a:cubicBezTo>
                        <a:pt x="243" y="169"/>
                        <a:pt x="230" y="155"/>
                        <a:pt x="217" y="155"/>
                      </a:cubicBezTo>
                      <a:cubicBezTo>
                        <a:pt x="205" y="155"/>
                        <a:pt x="192" y="169"/>
                        <a:pt x="188" y="164"/>
                      </a:cubicBezTo>
                      <a:cubicBezTo>
                        <a:pt x="183" y="160"/>
                        <a:pt x="175" y="155"/>
                        <a:pt x="175" y="155"/>
                      </a:cubicBezTo>
                      <a:cubicBezTo>
                        <a:pt x="175" y="155"/>
                        <a:pt x="192" y="146"/>
                        <a:pt x="194" y="133"/>
                      </a:cubicBezTo>
                      <a:cubicBezTo>
                        <a:pt x="195" y="123"/>
                        <a:pt x="218" y="61"/>
                        <a:pt x="226" y="39"/>
                      </a:cubicBez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197" y="0"/>
                        <a:pt x="189" y="1"/>
                        <a:pt x="189" y="1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57" y="20"/>
                        <a:pt x="157" y="20"/>
                        <a:pt x="157" y="20"/>
                      </a:cubicBezTo>
                      <a:cubicBezTo>
                        <a:pt x="157" y="20"/>
                        <a:pt x="141" y="21"/>
                        <a:pt x="133" y="26"/>
                      </a:cubicBezTo>
                      <a:cubicBezTo>
                        <a:pt x="126" y="30"/>
                        <a:pt x="138" y="41"/>
                        <a:pt x="138" y="41"/>
                      </a:cubicBezTo>
                      <a:cubicBezTo>
                        <a:pt x="138" y="41"/>
                        <a:pt x="125" y="54"/>
                        <a:pt x="125" y="58"/>
                      </a:cubicBezTo>
                      <a:cubicBezTo>
                        <a:pt x="125" y="62"/>
                        <a:pt x="152" y="86"/>
                        <a:pt x="152" y="86"/>
                      </a:cubicBezTo>
                      <a:cubicBezTo>
                        <a:pt x="152" y="86"/>
                        <a:pt x="137" y="114"/>
                        <a:pt x="136" y="115"/>
                      </a:cubicBezTo>
                      <a:cubicBezTo>
                        <a:pt x="135" y="116"/>
                        <a:pt x="120" y="76"/>
                        <a:pt x="120" y="76"/>
                      </a:cubicBezTo>
                      <a:cubicBezTo>
                        <a:pt x="89" y="74"/>
                        <a:pt x="89" y="74"/>
                        <a:pt x="89" y="74"/>
                      </a:cubicBezTo>
                      <a:cubicBezTo>
                        <a:pt x="59" y="52"/>
                        <a:pt x="59" y="52"/>
                        <a:pt x="59" y="5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29" y="76"/>
                        <a:pt x="29" y="76"/>
                        <a:pt x="29" y="76"/>
                      </a:cubicBezTo>
                      <a:cubicBezTo>
                        <a:pt x="27" y="79"/>
                        <a:pt x="13" y="80"/>
                        <a:pt x="0" y="81"/>
                      </a:cubicBezTo>
                      <a:cubicBezTo>
                        <a:pt x="3" y="86"/>
                        <a:pt x="5" y="91"/>
                        <a:pt x="5" y="94"/>
                      </a:cubicBezTo>
                      <a:cubicBezTo>
                        <a:pt x="5" y="101"/>
                        <a:pt x="2" y="113"/>
                        <a:pt x="2" y="113"/>
                      </a:cubicBezTo>
                      <a:cubicBezTo>
                        <a:pt x="2" y="113"/>
                        <a:pt x="19" y="118"/>
                        <a:pt x="19" y="136"/>
                      </a:cubicBezTo>
                      <a:cubicBezTo>
                        <a:pt x="19" y="153"/>
                        <a:pt x="19" y="193"/>
                        <a:pt x="19" y="193"/>
                      </a:cubicBezTo>
                      <a:cubicBezTo>
                        <a:pt x="29" y="197"/>
                        <a:pt x="29" y="197"/>
                        <a:pt x="29" y="197"/>
                      </a:cubicBezTo>
                      <a:cubicBezTo>
                        <a:pt x="20" y="200"/>
                        <a:pt x="20" y="200"/>
                        <a:pt x="20" y="200"/>
                      </a:cubicBezTo>
                      <a:cubicBezTo>
                        <a:pt x="36" y="203"/>
                        <a:pt x="36" y="203"/>
                        <a:pt x="36" y="203"/>
                      </a:cubicBezTo>
                      <a:lnTo>
                        <a:pt x="43" y="18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982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648" y="1583"/>
                  <a:ext cx="305" cy="254"/>
                </a:xfrm>
                <a:custGeom>
                  <a:avLst/>
                  <a:gdLst/>
                  <a:ahLst/>
                  <a:cxnLst>
                    <a:cxn ang="0">
                      <a:pos x="505" y="391"/>
                    </a:cxn>
                    <a:cxn ang="0">
                      <a:pos x="533" y="392"/>
                    </a:cxn>
                    <a:cxn ang="0">
                      <a:pos x="568" y="365"/>
                    </a:cxn>
                    <a:cxn ang="0">
                      <a:pos x="563" y="357"/>
                    </a:cxn>
                    <a:cxn ang="0">
                      <a:pos x="556" y="332"/>
                    </a:cxn>
                    <a:cxn ang="0">
                      <a:pos x="533" y="318"/>
                    </a:cxn>
                    <a:cxn ang="0">
                      <a:pos x="543" y="297"/>
                    </a:cxn>
                    <a:cxn ang="0">
                      <a:pos x="522" y="284"/>
                    </a:cxn>
                    <a:cxn ang="0">
                      <a:pos x="504" y="302"/>
                    </a:cxn>
                    <a:cxn ang="0">
                      <a:pos x="473" y="276"/>
                    </a:cxn>
                    <a:cxn ang="0">
                      <a:pos x="473" y="260"/>
                    </a:cxn>
                    <a:cxn ang="0">
                      <a:pos x="433" y="266"/>
                    </a:cxn>
                    <a:cxn ang="0">
                      <a:pos x="411" y="241"/>
                    </a:cxn>
                    <a:cxn ang="0">
                      <a:pos x="383" y="221"/>
                    </a:cxn>
                    <a:cxn ang="0">
                      <a:pos x="361" y="197"/>
                    </a:cxn>
                    <a:cxn ang="0">
                      <a:pos x="342" y="211"/>
                    </a:cxn>
                    <a:cxn ang="0">
                      <a:pos x="322" y="176"/>
                    </a:cxn>
                    <a:cxn ang="0">
                      <a:pos x="297" y="172"/>
                    </a:cxn>
                    <a:cxn ang="0">
                      <a:pos x="292" y="155"/>
                    </a:cxn>
                    <a:cxn ang="0">
                      <a:pos x="269" y="147"/>
                    </a:cxn>
                    <a:cxn ang="0">
                      <a:pos x="268" y="127"/>
                    </a:cxn>
                    <a:cxn ang="0">
                      <a:pos x="253" y="126"/>
                    </a:cxn>
                    <a:cxn ang="0">
                      <a:pos x="274" y="42"/>
                    </a:cxn>
                    <a:cxn ang="0">
                      <a:pos x="278" y="39"/>
                    </a:cxn>
                    <a:cxn ang="0">
                      <a:pos x="256" y="29"/>
                    </a:cxn>
                    <a:cxn ang="0">
                      <a:pos x="254" y="16"/>
                    </a:cxn>
                    <a:cxn ang="0">
                      <a:pos x="243" y="1"/>
                    </a:cxn>
                    <a:cxn ang="0">
                      <a:pos x="223" y="0"/>
                    </a:cxn>
                    <a:cxn ang="0">
                      <a:pos x="220" y="0"/>
                    </a:cxn>
                    <a:cxn ang="0">
                      <a:pos x="212" y="11"/>
                    </a:cxn>
                    <a:cxn ang="0">
                      <a:pos x="156" y="13"/>
                    </a:cxn>
                    <a:cxn ang="0">
                      <a:pos x="157" y="4"/>
                    </a:cxn>
                    <a:cxn ang="0">
                      <a:pos x="140" y="7"/>
                    </a:cxn>
                    <a:cxn ang="0">
                      <a:pos x="124" y="30"/>
                    </a:cxn>
                    <a:cxn ang="0">
                      <a:pos x="91" y="50"/>
                    </a:cxn>
                    <a:cxn ang="0">
                      <a:pos x="77" y="91"/>
                    </a:cxn>
                    <a:cxn ang="0">
                      <a:pos x="23" y="111"/>
                    </a:cxn>
                    <a:cxn ang="0">
                      <a:pos x="11" y="124"/>
                    </a:cxn>
                    <a:cxn ang="0">
                      <a:pos x="1" y="140"/>
                    </a:cxn>
                    <a:cxn ang="0">
                      <a:pos x="27" y="176"/>
                    </a:cxn>
                    <a:cxn ang="0">
                      <a:pos x="22" y="203"/>
                    </a:cxn>
                    <a:cxn ang="0">
                      <a:pos x="27" y="208"/>
                    </a:cxn>
                    <a:cxn ang="0">
                      <a:pos x="72" y="202"/>
                    </a:cxn>
                    <a:cxn ang="0">
                      <a:pos x="72" y="246"/>
                    </a:cxn>
                    <a:cxn ang="0">
                      <a:pos x="97" y="246"/>
                    </a:cxn>
                    <a:cxn ang="0">
                      <a:pos x="134" y="273"/>
                    </a:cxn>
                    <a:cxn ang="0">
                      <a:pos x="151" y="264"/>
                    </a:cxn>
                    <a:cxn ang="0">
                      <a:pos x="167" y="283"/>
                    </a:cxn>
                    <a:cxn ang="0">
                      <a:pos x="176" y="339"/>
                    </a:cxn>
                    <a:cxn ang="0">
                      <a:pos x="206" y="354"/>
                    </a:cxn>
                    <a:cxn ang="0">
                      <a:pos x="234" y="336"/>
                    </a:cxn>
                    <a:cxn ang="0">
                      <a:pos x="269" y="348"/>
                    </a:cxn>
                    <a:cxn ang="0">
                      <a:pos x="281" y="326"/>
                    </a:cxn>
                    <a:cxn ang="0">
                      <a:pos x="315" y="369"/>
                    </a:cxn>
                    <a:cxn ang="0">
                      <a:pos x="372" y="421"/>
                    </a:cxn>
                    <a:cxn ang="0">
                      <a:pos x="465" y="465"/>
                    </a:cxn>
                    <a:cxn ang="0">
                      <a:pos x="478" y="446"/>
                    </a:cxn>
                    <a:cxn ang="0">
                      <a:pos x="507" y="461"/>
                    </a:cxn>
                    <a:cxn ang="0">
                      <a:pos x="515" y="455"/>
                    </a:cxn>
                    <a:cxn ang="0">
                      <a:pos x="510" y="440"/>
                    </a:cxn>
                    <a:cxn ang="0">
                      <a:pos x="527" y="423"/>
                    </a:cxn>
                    <a:cxn ang="0">
                      <a:pos x="505" y="391"/>
                    </a:cxn>
                  </a:cxnLst>
                  <a:rect l="0" t="0" r="r" b="b"/>
                  <a:pathLst>
                    <a:path w="568" h="474">
                      <a:moveTo>
                        <a:pt x="505" y="391"/>
                      </a:moveTo>
                      <a:cubicBezTo>
                        <a:pt x="513" y="389"/>
                        <a:pt x="533" y="392"/>
                        <a:pt x="533" y="392"/>
                      </a:cubicBezTo>
                      <a:cubicBezTo>
                        <a:pt x="568" y="365"/>
                        <a:pt x="568" y="365"/>
                        <a:pt x="568" y="365"/>
                      </a:cubicBezTo>
                      <a:cubicBezTo>
                        <a:pt x="565" y="361"/>
                        <a:pt x="563" y="357"/>
                        <a:pt x="563" y="357"/>
                      </a:cubicBezTo>
                      <a:cubicBezTo>
                        <a:pt x="563" y="357"/>
                        <a:pt x="561" y="331"/>
                        <a:pt x="556" y="332"/>
                      </a:cubicBezTo>
                      <a:cubicBezTo>
                        <a:pt x="551" y="333"/>
                        <a:pt x="533" y="318"/>
                        <a:pt x="533" y="318"/>
                      </a:cubicBezTo>
                      <a:cubicBezTo>
                        <a:pt x="543" y="297"/>
                        <a:pt x="543" y="297"/>
                        <a:pt x="543" y="297"/>
                      </a:cubicBezTo>
                      <a:cubicBezTo>
                        <a:pt x="543" y="297"/>
                        <a:pt x="526" y="285"/>
                        <a:pt x="522" y="284"/>
                      </a:cubicBezTo>
                      <a:cubicBezTo>
                        <a:pt x="518" y="283"/>
                        <a:pt x="504" y="302"/>
                        <a:pt x="504" y="302"/>
                      </a:cubicBezTo>
                      <a:cubicBezTo>
                        <a:pt x="473" y="276"/>
                        <a:pt x="473" y="276"/>
                        <a:pt x="473" y="276"/>
                      </a:cubicBezTo>
                      <a:cubicBezTo>
                        <a:pt x="473" y="260"/>
                        <a:pt x="473" y="260"/>
                        <a:pt x="473" y="260"/>
                      </a:cubicBezTo>
                      <a:cubicBezTo>
                        <a:pt x="473" y="260"/>
                        <a:pt x="445" y="266"/>
                        <a:pt x="433" y="266"/>
                      </a:cubicBezTo>
                      <a:cubicBezTo>
                        <a:pt x="421" y="266"/>
                        <a:pt x="411" y="241"/>
                        <a:pt x="411" y="241"/>
                      </a:cubicBezTo>
                      <a:cubicBezTo>
                        <a:pt x="411" y="241"/>
                        <a:pt x="392" y="221"/>
                        <a:pt x="383" y="221"/>
                      </a:cubicBezTo>
                      <a:cubicBezTo>
                        <a:pt x="374" y="221"/>
                        <a:pt x="361" y="197"/>
                        <a:pt x="361" y="197"/>
                      </a:cubicBezTo>
                      <a:cubicBezTo>
                        <a:pt x="361" y="197"/>
                        <a:pt x="352" y="208"/>
                        <a:pt x="342" y="211"/>
                      </a:cubicBezTo>
                      <a:cubicBezTo>
                        <a:pt x="332" y="214"/>
                        <a:pt x="322" y="176"/>
                        <a:pt x="322" y="176"/>
                      </a:cubicBezTo>
                      <a:cubicBezTo>
                        <a:pt x="322" y="176"/>
                        <a:pt x="305" y="174"/>
                        <a:pt x="297" y="172"/>
                      </a:cubicBezTo>
                      <a:cubicBezTo>
                        <a:pt x="289" y="170"/>
                        <a:pt x="292" y="155"/>
                        <a:pt x="292" y="155"/>
                      </a:cubicBezTo>
                      <a:cubicBezTo>
                        <a:pt x="292" y="155"/>
                        <a:pt x="277" y="148"/>
                        <a:pt x="269" y="147"/>
                      </a:cubicBezTo>
                      <a:cubicBezTo>
                        <a:pt x="261" y="146"/>
                        <a:pt x="268" y="127"/>
                        <a:pt x="268" y="127"/>
                      </a:cubicBezTo>
                      <a:cubicBezTo>
                        <a:pt x="253" y="126"/>
                        <a:pt x="253" y="126"/>
                        <a:pt x="253" y="126"/>
                      </a:cubicBezTo>
                      <a:cubicBezTo>
                        <a:pt x="274" y="42"/>
                        <a:pt x="274" y="42"/>
                        <a:pt x="274" y="42"/>
                      </a:cubicBezTo>
                      <a:cubicBezTo>
                        <a:pt x="274" y="42"/>
                        <a:pt x="275" y="41"/>
                        <a:pt x="278" y="39"/>
                      </a:cubicBezTo>
                      <a:cubicBezTo>
                        <a:pt x="266" y="34"/>
                        <a:pt x="256" y="29"/>
                        <a:pt x="256" y="29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3" y="1"/>
                        <a:pt x="243" y="1"/>
                        <a:pt x="243" y="1"/>
                      </a:cubicBezTo>
                      <a:cubicBezTo>
                        <a:pt x="223" y="0"/>
                        <a:pt x="223" y="0"/>
                        <a:pt x="223" y="0"/>
                      </a:cubicBezTo>
                      <a:cubicBezTo>
                        <a:pt x="223" y="0"/>
                        <a:pt x="221" y="0"/>
                        <a:pt x="220" y="0"/>
                      </a:cubicBezTo>
                      <a:cubicBezTo>
                        <a:pt x="216" y="7"/>
                        <a:pt x="214" y="11"/>
                        <a:pt x="212" y="11"/>
                      </a:cubicBezTo>
                      <a:cubicBezTo>
                        <a:pt x="206" y="11"/>
                        <a:pt x="163" y="22"/>
                        <a:pt x="156" y="13"/>
                      </a:cubicBezTo>
                      <a:cubicBezTo>
                        <a:pt x="151" y="8"/>
                        <a:pt x="155" y="6"/>
                        <a:pt x="157" y="4"/>
                      </a:cubicBezTo>
                      <a:cubicBezTo>
                        <a:pt x="152" y="5"/>
                        <a:pt x="146" y="6"/>
                        <a:pt x="140" y="7"/>
                      </a:cubicBezTo>
                      <a:cubicBezTo>
                        <a:pt x="104" y="14"/>
                        <a:pt x="137" y="16"/>
                        <a:pt x="124" y="30"/>
                      </a:cubicBezTo>
                      <a:cubicBezTo>
                        <a:pt x="111" y="44"/>
                        <a:pt x="91" y="50"/>
                        <a:pt x="91" y="50"/>
                      </a:cubicBezTo>
                      <a:cubicBezTo>
                        <a:pt x="91" y="50"/>
                        <a:pt x="87" y="67"/>
                        <a:pt x="77" y="91"/>
                      </a:cubicBezTo>
                      <a:cubicBezTo>
                        <a:pt x="68" y="114"/>
                        <a:pt x="35" y="110"/>
                        <a:pt x="23" y="111"/>
                      </a:cubicBezTo>
                      <a:cubicBezTo>
                        <a:pt x="17" y="119"/>
                        <a:pt x="11" y="124"/>
                        <a:pt x="11" y="124"/>
                      </a:cubicBezTo>
                      <a:cubicBezTo>
                        <a:pt x="11" y="124"/>
                        <a:pt x="2" y="136"/>
                        <a:pt x="1" y="140"/>
                      </a:cubicBezTo>
                      <a:cubicBezTo>
                        <a:pt x="0" y="144"/>
                        <a:pt x="20" y="160"/>
                        <a:pt x="27" y="176"/>
                      </a:cubicBezTo>
                      <a:cubicBezTo>
                        <a:pt x="31" y="185"/>
                        <a:pt x="26" y="196"/>
                        <a:pt x="22" y="203"/>
                      </a:cubicBezTo>
                      <a:cubicBezTo>
                        <a:pt x="25" y="206"/>
                        <a:pt x="27" y="208"/>
                        <a:pt x="27" y="208"/>
                      </a:cubicBezTo>
                      <a:cubicBezTo>
                        <a:pt x="27" y="208"/>
                        <a:pt x="68" y="192"/>
                        <a:pt x="72" y="202"/>
                      </a:cubicBezTo>
                      <a:cubicBezTo>
                        <a:pt x="76" y="212"/>
                        <a:pt x="72" y="246"/>
                        <a:pt x="72" y="246"/>
                      </a:cubicBezTo>
                      <a:cubicBezTo>
                        <a:pt x="72" y="246"/>
                        <a:pt x="81" y="233"/>
                        <a:pt x="97" y="246"/>
                      </a:cubicBezTo>
                      <a:cubicBezTo>
                        <a:pt x="113" y="259"/>
                        <a:pt x="127" y="273"/>
                        <a:pt x="134" y="273"/>
                      </a:cubicBezTo>
                      <a:cubicBezTo>
                        <a:pt x="141" y="273"/>
                        <a:pt x="151" y="264"/>
                        <a:pt x="151" y="264"/>
                      </a:cubicBezTo>
                      <a:cubicBezTo>
                        <a:pt x="151" y="264"/>
                        <a:pt x="167" y="276"/>
                        <a:pt x="167" y="283"/>
                      </a:cubicBezTo>
                      <a:cubicBezTo>
                        <a:pt x="168" y="291"/>
                        <a:pt x="176" y="339"/>
                        <a:pt x="176" y="339"/>
                      </a:cubicBezTo>
                      <a:cubicBezTo>
                        <a:pt x="206" y="354"/>
                        <a:pt x="206" y="354"/>
                        <a:pt x="206" y="354"/>
                      </a:cubicBezTo>
                      <a:cubicBezTo>
                        <a:pt x="206" y="354"/>
                        <a:pt x="211" y="329"/>
                        <a:pt x="234" y="336"/>
                      </a:cubicBezTo>
                      <a:cubicBezTo>
                        <a:pt x="257" y="343"/>
                        <a:pt x="267" y="349"/>
                        <a:pt x="269" y="348"/>
                      </a:cubicBezTo>
                      <a:cubicBezTo>
                        <a:pt x="271" y="347"/>
                        <a:pt x="281" y="326"/>
                        <a:pt x="281" y="326"/>
                      </a:cubicBezTo>
                      <a:cubicBezTo>
                        <a:pt x="281" y="326"/>
                        <a:pt x="301" y="361"/>
                        <a:pt x="315" y="369"/>
                      </a:cubicBezTo>
                      <a:cubicBezTo>
                        <a:pt x="329" y="377"/>
                        <a:pt x="363" y="413"/>
                        <a:pt x="372" y="421"/>
                      </a:cubicBezTo>
                      <a:cubicBezTo>
                        <a:pt x="381" y="428"/>
                        <a:pt x="457" y="474"/>
                        <a:pt x="465" y="465"/>
                      </a:cubicBezTo>
                      <a:cubicBezTo>
                        <a:pt x="474" y="455"/>
                        <a:pt x="478" y="446"/>
                        <a:pt x="478" y="446"/>
                      </a:cubicBezTo>
                      <a:cubicBezTo>
                        <a:pt x="507" y="461"/>
                        <a:pt x="507" y="461"/>
                        <a:pt x="507" y="461"/>
                      </a:cubicBezTo>
                      <a:cubicBezTo>
                        <a:pt x="511" y="458"/>
                        <a:pt x="515" y="455"/>
                        <a:pt x="515" y="455"/>
                      </a:cubicBezTo>
                      <a:cubicBezTo>
                        <a:pt x="510" y="440"/>
                        <a:pt x="510" y="440"/>
                        <a:pt x="510" y="440"/>
                      </a:cubicBezTo>
                      <a:cubicBezTo>
                        <a:pt x="527" y="423"/>
                        <a:pt x="527" y="423"/>
                        <a:pt x="527" y="423"/>
                      </a:cubicBezTo>
                      <a:cubicBezTo>
                        <a:pt x="527" y="423"/>
                        <a:pt x="497" y="393"/>
                        <a:pt x="505" y="391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983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93" y="1559"/>
                  <a:ext cx="172" cy="133"/>
                </a:xfrm>
                <a:custGeom>
                  <a:avLst/>
                  <a:gdLst/>
                  <a:ahLst/>
                  <a:cxnLst>
                    <a:cxn ang="0">
                      <a:pos x="316" y="219"/>
                    </a:cxn>
                    <a:cxn ang="0">
                      <a:pos x="290" y="183"/>
                    </a:cxn>
                    <a:cxn ang="0">
                      <a:pos x="300" y="167"/>
                    </a:cxn>
                    <a:cxn ang="0">
                      <a:pos x="312" y="154"/>
                    </a:cxn>
                    <a:cxn ang="0">
                      <a:pos x="309" y="154"/>
                    </a:cxn>
                    <a:cxn ang="0">
                      <a:pos x="279" y="120"/>
                    </a:cxn>
                    <a:cxn ang="0">
                      <a:pos x="269" y="82"/>
                    </a:cxn>
                    <a:cxn ang="0">
                      <a:pos x="257" y="80"/>
                    </a:cxn>
                    <a:cxn ang="0">
                      <a:pos x="257" y="60"/>
                    </a:cxn>
                    <a:cxn ang="0">
                      <a:pos x="226" y="61"/>
                    </a:cxn>
                    <a:cxn ang="0">
                      <a:pos x="223" y="33"/>
                    </a:cxn>
                    <a:cxn ang="0">
                      <a:pos x="206" y="20"/>
                    </a:cxn>
                    <a:cxn ang="0">
                      <a:pos x="171" y="29"/>
                    </a:cxn>
                    <a:cxn ang="0">
                      <a:pos x="167" y="14"/>
                    </a:cxn>
                    <a:cxn ang="0">
                      <a:pos x="123" y="16"/>
                    </a:cxn>
                    <a:cxn ang="0">
                      <a:pos x="104" y="0"/>
                    </a:cxn>
                    <a:cxn ang="0">
                      <a:pos x="97" y="16"/>
                    </a:cxn>
                    <a:cxn ang="0">
                      <a:pos x="81" y="13"/>
                    </a:cxn>
                    <a:cxn ang="0">
                      <a:pos x="63" y="19"/>
                    </a:cxn>
                    <a:cxn ang="0">
                      <a:pos x="48" y="44"/>
                    </a:cxn>
                    <a:cxn ang="0">
                      <a:pos x="70" y="79"/>
                    </a:cxn>
                    <a:cxn ang="0">
                      <a:pos x="48" y="92"/>
                    </a:cxn>
                    <a:cxn ang="0">
                      <a:pos x="27" y="103"/>
                    </a:cxn>
                    <a:cxn ang="0">
                      <a:pos x="24" y="123"/>
                    </a:cxn>
                    <a:cxn ang="0">
                      <a:pos x="6" y="134"/>
                    </a:cxn>
                    <a:cxn ang="0">
                      <a:pos x="0" y="157"/>
                    </a:cxn>
                    <a:cxn ang="0">
                      <a:pos x="10" y="149"/>
                    </a:cxn>
                    <a:cxn ang="0">
                      <a:pos x="38" y="174"/>
                    </a:cxn>
                    <a:cxn ang="0">
                      <a:pos x="115" y="187"/>
                    </a:cxn>
                    <a:cxn ang="0">
                      <a:pos x="130" y="206"/>
                    </a:cxn>
                    <a:cxn ang="0">
                      <a:pos x="180" y="194"/>
                    </a:cxn>
                    <a:cxn ang="0">
                      <a:pos x="186" y="175"/>
                    </a:cxn>
                    <a:cxn ang="0">
                      <a:pos x="221" y="193"/>
                    </a:cxn>
                    <a:cxn ang="0">
                      <a:pos x="225" y="212"/>
                    </a:cxn>
                    <a:cxn ang="0">
                      <a:pos x="242" y="212"/>
                    </a:cxn>
                    <a:cxn ang="0">
                      <a:pos x="259" y="226"/>
                    </a:cxn>
                    <a:cxn ang="0">
                      <a:pos x="272" y="217"/>
                    </a:cxn>
                    <a:cxn ang="0">
                      <a:pos x="311" y="246"/>
                    </a:cxn>
                    <a:cxn ang="0">
                      <a:pos x="316" y="219"/>
                    </a:cxn>
                  </a:cxnLst>
                  <a:rect l="0" t="0" r="r" b="b"/>
                  <a:pathLst>
                    <a:path w="320" h="246">
                      <a:moveTo>
                        <a:pt x="316" y="219"/>
                      </a:moveTo>
                      <a:cubicBezTo>
                        <a:pt x="309" y="203"/>
                        <a:pt x="289" y="187"/>
                        <a:pt x="290" y="183"/>
                      </a:cubicBezTo>
                      <a:cubicBezTo>
                        <a:pt x="291" y="179"/>
                        <a:pt x="300" y="167"/>
                        <a:pt x="300" y="167"/>
                      </a:cubicBezTo>
                      <a:cubicBezTo>
                        <a:pt x="300" y="167"/>
                        <a:pt x="306" y="162"/>
                        <a:pt x="312" y="154"/>
                      </a:cubicBezTo>
                      <a:cubicBezTo>
                        <a:pt x="310" y="154"/>
                        <a:pt x="309" y="154"/>
                        <a:pt x="309" y="154"/>
                      </a:cubicBezTo>
                      <a:cubicBezTo>
                        <a:pt x="300" y="157"/>
                        <a:pt x="297" y="134"/>
                        <a:pt x="279" y="120"/>
                      </a:cubicBezTo>
                      <a:cubicBezTo>
                        <a:pt x="260" y="106"/>
                        <a:pt x="269" y="82"/>
                        <a:pt x="269" y="82"/>
                      </a:cubicBezTo>
                      <a:cubicBezTo>
                        <a:pt x="257" y="80"/>
                        <a:pt x="257" y="80"/>
                        <a:pt x="257" y="80"/>
                      </a:cubicBezTo>
                      <a:cubicBezTo>
                        <a:pt x="257" y="60"/>
                        <a:pt x="257" y="60"/>
                        <a:pt x="257" y="60"/>
                      </a:cubicBezTo>
                      <a:cubicBezTo>
                        <a:pt x="257" y="60"/>
                        <a:pt x="240" y="64"/>
                        <a:pt x="226" y="61"/>
                      </a:cubicBezTo>
                      <a:cubicBezTo>
                        <a:pt x="211" y="59"/>
                        <a:pt x="223" y="39"/>
                        <a:pt x="223" y="33"/>
                      </a:cubicBezTo>
                      <a:cubicBezTo>
                        <a:pt x="223" y="27"/>
                        <a:pt x="206" y="20"/>
                        <a:pt x="206" y="20"/>
                      </a:cubicBezTo>
                      <a:cubicBezTo>
                        <a:pt x="206" y="20"/>
                        <a:pt x="176" y="29"/>
                        <a:pt x="171" y="29"/>
                      </a:cubicBezTo>
                      <a:cubicBezTo>
                        <a:pt x="167" y="29"/>
                        <a:pt x="167" y="14"/>
                        <a:pt x="167" y="14"/>
                      </a:cubicBezTo>
                      <a:cubicBezTo>
                        <a:pt x="123" y="16"/>
                        <a:pt x="123" y="16"/>
                        <a:pt x="123" y="16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48" y="44"/>
                        <a:pt x="48" y="44"/>
                        <a:pt x="48" y="44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48" y="92"/>
                        <a:pt x="48" y="92"/>
                        <a:pt x="48" y="92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24" y="123"/>
                        <a:pt x="24" y="123"/>
                        <a:pt x="24" y="123"/>
                      </a:cubicBezTo>
                      <a:cubicBezTo>
                        <a:pt x="6" y="134"/>
                        <a:pt x="6" y="134"/>
                        <a:pt x="6" y="134"/>
                      </a:cubicBezTo>
                      <a:cubicBezTo>
                        <a:pt x="6" y="134"/>
                        <a:pt x="2" y="145"/>
                        <a:pt x="0" y="157"/>
                      </a:cubicBezTo>
                      <a:cubicBezTo>
                        <a:pt x="10" y="149"/>
                        <a:pt x="10" y="149"/>
                        <a:pt x="10" y="149"/>
                      </a:cubicBezTo>
                      <a:cubicBezTo>
                        <a:pt x="10" y="149"/>
                        <a:pt x="23" y="168"/>
                        <a:pt x="38" y="174"/>
                      </a:cubicBezTo>
                      <a:cubicBezTo>
                        <a:pt x="52" y="179"/>
                        <a:pt x="115" y="187"/>
                        <a:pt x="115" y="187"/>
                      </a:cubicBezTo>
                      <a:cubicBezTo>
                        <a:pt x="130" y="206"/>
                        <a:pt x="130" y="206"/>
                        <a:pt x="130" y="206"/>
                      </a:cubicBezTo>
                      <a:cubicBezTo>
                        <a:pt x="180" y="194"/>
                        <a:pt x="180" y="194"/>
                        <a:pt x="180" y="194"/>
                      </a:cubicBezTo>
                      <a:cubicBezTo>
                        <a:pt x="180" y="194"/>
                        <a:pt x="184" y="175"/>
                        <a:pt x="186" y="175"/>
                      </a:cubicBezTo>
                      <a:cubicBezTo>
                        <a:pt x="189" y="175"/>
                        <a:pt x="220" y="182"/>
                        <a:pt x="221" y="193"/>
                      </a:cubicBezTo>
                      <a:cubicBezTo>
                        <a:pt x="222" y="204"/>
                        <a:pt x="223" y="212"/>
                        <a:pt x="225" y="212"/>
                      </a:cubicBezTo>
                      <a:cubicBezTo>
                        <a:pt x="227" y="212"/>
                        <a:pt x="242" y="212"/>
                        <a:pt x="242" y="212"/>
                      </a:cubicBezTo>
                      <a:cubicBezTo>
                        <a:pt x="242" y="212"/>
                        <a:pt x="254" y="227"/>
                        <a:pt x="259" y="226"/>
                      </a:cubicBezTo>
                      <a:cubicBezTo>
                        <a:pt x="264" y="224"/>
                        <a:pt x="266" y="216"/>
                        <a:pt x="272" y="217"/>
                      </a:cubicBezTo>
                      <a:cubicBezTo>
                        <a:pt x="276" y="218"/>
                        <a:pt x="300" y="237"/>
                        <a:pt x="311" y="246"/>
                      </a:cubicBezTo>
                      <a:cubicBezTo>
                        <a:pt x="315" y="239"/>
                        <a:pt x="320" y="228"/>
                        <a:pt x="316" y="219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984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188" y="2170"/>
                  <a:ext cx="157" cy="193"/>
                </a:xfrm>
                <a:custGeom>
                  <a:avLst/>
                  <a:gdLst/>
                  <a:ahLst/>
                  <a:cxnLst>
                    <a:cxn ang="0">
                      <a:pos x="276" y="94"/>
                    </a:cxn>
                    <a:cxn ang="0">
                      <a:pos x="220" y="61"/>
                    </a:cxn>
                    <a:cxn ang="0">
                      <a:pos x="218" y="34"/>
                    </a:cxn>
                    <a:cxn ang="0">
                      <a:pos x="217" y="31"/>
                    </a:cxn>
                    <a:cxn ang="0">
                      <a:pos x="192" y="33"/>
                    </a:cxn>
                    <a:cxn ang="0">
                      <a:pos x="156" y="0"/>
                    </a:cxn>
                    <a:cxn ang="0">
                      <a:pos x="156" y="34"/>
                    </a:cxn>
                    <a:cxn ang="0">
                      <a:pos x="122" y="54"/>
                    </a:cxn>
                    <a:cxn ang="0">
                      <a:pos x="80" y="62"/>
                    </a:cxn>
                    <a:cxn ang="0">
                      <a:pos x="40" y="72"/>
                    </a:cxn>
                    <a:cxn ang="0">
                      <a:pos x="0" y="51"/>
                    </a:cxn>
                    <a:cxn ang="0">
                      <a:pos x="13" y="118"/>
                    </a:cxn>
                    <a:cxn ang="0">
                      <a:pos x="26" y="177"/>
                    </a:cxn>
                    <a:cxn ang="0">
                      <a:pos x="53" y="342"/>
                    </a:cxn>
                    <a:cxn ang="0">
                      <a:pos x="88" y="353"/>
                    </a:cxn>
                    <a:cxn ang="0">
                      <a:pos x="127" y="339"/>
                    </a:cxn>
                    <a:cxn ang="0">
                      <a:pos x="144" y="330"/>
                    </a:cxn>
                    <a:cxn ang="0">
                      <a:pos x="183" y="357"/>
                    </a:cxn>
                    <a:cxn ang="0">
                      <a:pos x="213" y="334"/>
                    </a:cxn>
                    <a:cxn ang="0">
                      <a:pos x="246" y="302"/>
                    </a:cxn>
                    <a:cxn ang="0">
                      <a:pos x="244" y="268"/>
                    </a:cxn>
                    <a:cxn ang="0">
                      <a:pos x="234" y="235"/>
                    </a:cxn>
                    <a:cxn ang="0">
                      <a:pos x="272" y="228"/>
                    </a:cxn>
                    <a:cxn ang="0">
                      <a:pos x="292" y="169"/>
                    </a:cxn>
                    <a:cxn ang="0">
                      <a:pos x="159" y="291"/>
                    </a:cxn>
                    <a:cxn ang="0">
                      <a:pos x="153" y="259"/>
                    </a:cxn>
                    <a:cxn ang="0">
                      <a:pos x="119" y="317"/>
                    </a:cxn>
                    <a:cxn ang="0">
                      <a:pos x="81" y="281"/>
                    </a:cxn>
                    <a:cxn ang="0">
                      <a:pos x="114" y="252"/>
                    </a:cxn>
                    <a:cxn ang="0">
                      <a:pos x="141" y="203"/>
                    </a:cxn>
                    <a:cxn ang="0">
                      <a:pos x="122" y="214"/>
                    </a:cxn>
                    <a:cxn ang="0">
                      <a:pos x="90" y="162"/>
                    </a:cxn>
                    <a:cxn ang="0">
                      <a:pos x="125" y="188"/>
                    </a:cxn>
                    <a:cxn ang="0">
                      <a:pos x="163" y="208"/>
                    </a:cxn>
                    <a:cxn ang="0">
                      <a:pos x="159" y="291"/>
                    </a:cxn>
                  </a:cxnLst>
                  <a:rect l="0" t="0" r="r" b="b"/>
                  <a:pathLst>
                    <a:path w="292" h="359">
                      <a:moveTo>
                        <a:pt x="253" y="138"/>
                      </a:moveTo>
                      <a:cubicBezTo>
                        <a:pt x="253" y="134"/>
                        <a:pt x="276" y="94"/>
                        <a:pt x="276" y="94"/>
                      </a:cubicBezTo>
                      <a:cubicBezTo>
                        <a:pt x="234" y="58"/>
                        <a:pt x="234" y="58"/>
                        <a:pt x="234" y="58"/>
                      </a:cubicBezTo>
                      <a:cubicBezTo>
                        <a:pt x="220" y="61"/>
                        <a:pt x="220" y="61"/>
                        <a:pt x="220" y="61"/>
                      </a:cubicBezTo>
                      <a:cubicBezTo>
                        <a:pt x="209" y="47"/>
                        <a:pt x="209" y="47"/>
                        <a:pt x="209" y="47"/>
                      </a:cubicBezTo>
                      <a:cubicBezTo>
                        <a:pt x="218" y="34"/>
                        <a:pt x="218" y="34"/>
                        <a:pt x="218" y="34"/>
                      </a:cubicBezTo>
                      <a:cubicBezTo>
                        <a:pt x="218" y="34"/>
                        <a:pt x="219" y="33"/>
                        <a:pt x="220" y="31"/>
                      </a:cubicBezTo>
                      <a:cubicBezTo>
                        <a:pt x="218" y="31"/>
                        <a:pt x="217" y="31"/>
                        <a:pt x="217" y="31"/>
                      </a:cubicBezTo>
                      <a:cubicBezTo>
                        <a:pt x="215" y="31"/>
                        <a:pt x="202" y="17"/>
                        <a:pt x="202" y="17"/>
                      </a:cubicBezTo>
                      <a:cubicBezTo>
                        <a:pt x="192" y="33"/>
                        <a:pt x="192" y="33"/>
                        <a:pt x="192" y="33"/>
                      </a:cubicBezTo>
                      <a:cubicBezTo>
                        <a:pt x="184" y="18"/>
                        <a:pt x="184" y="18"/>
                        <a:pt x="184" y="18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45" y="27"/>
                        <a:pt x="145" y="27"/>
                        <a:pt x="145" y="27"/>
                      </a:cubicBezTo>
                      <a:cubicBezTo>
                        <a:pt x="156" y="34"/>
                        <a:pt x="156" y="34"/>
                        <a:pt x="156" y="34"/>
                      </a:cubicBezTo>
                      <a:cubicBezTo>
                        <a:pt x="156" y="76"/>
                        <a:pt x="156" y="76"/>
                        <a:pt x="156" y="76"/>
                      </a:cubicBezTo>
                      <a:cubicBezTo>
                        <a:pt x="122" y="54"/>
                        <a:pt x="122" y="54"/>
                        <a:pt x="122" y="54"/>
                      </a:cubicBezTo>
                      <a:cubicBezTo>
                        <a:pt x="101" y="68"/>
                        <a:pt x="101" y="68"/>
                        <a:pt x="101" y="68"/>
                      </a:cubicBezTo>
                      <a:cubicBezTo>
                        <a:pt x="80" y="62"/>
                        <a:pt x="80" y="62"/>
                        <a:pt x="80" y="62"/>
                      </a:cubicBezTo>
                      <a:cubicBezTo>
                        <a:pt x="80" y="62"/>
                        <a:pt x="73" y="91"/>
                        <a:pt x="68" y="93"/>
                      </a:cubicBezTo>
                      <a:cubicBezTo>
                        <a:pt x="63" y="96"/>
                        <a:pt x="43" y="76"/>
                        <a:pt x="40" y="72"/>
                      </a:cubicBezTo>
                      <a:cubicBezTo>
                        <a:pt x="38" y="69"/>
                        <a:pt x="26" y="44"/>
                        <a:pt x="26" y="4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10" y="79"/>
                        <a:pt x="17" y="91"/>
                      </a:cubicBezTo>
                      <a:cubicBezTo>
                        <a:pt x="23" y="102"/>
                        <a:pt x="15" y="111"/>
                        <a:pt x="13" y="118"/>
                      </a:cubicBezTo>
                      <a:cubicBezTo>
                        <a:pt x="11" y="124"/>
                        <a:pt x="25" y="147"/>
                        <a:pt x="25" y="147"/>
                      </a:cubicBezTo>
                      <a:cubicBezTo>
                        <a:pt x="25" y="147"/>
                        <a:pt x="26" y="174"/>
                        <a:pt x="26" y="177"/>
                      </a:cubicBezTo>
                      <a:cubicBezTo>
                        <a:pt x="26" y="180"/>
                        <a:pt x="44" y="202"/>
                        <a:pt x="50" y="217"/>
                      </a:cubicBezTo>
                      <a:cubicBezTo>
                        <a:pt x="56" y="233"/>
                        <a:pt x="53" y="342"/>
                        <a:pt x="53" y="342"/>
                      </a:cubicBezTo>
                      <a:cubicBezTo>
                        <a:pt x="53" y="342"/>
                        <a:pt x="64" y="333"/>
                        <a:pt x="78" y="332"/>
                      </a:cubicBezTo>
                      <a:cubicBezTo>
                        <a:pt x="92" y="331"/>
                        <a:pt x="88" y="353"/>
                        <a:pt x="88" y="353"/>
                      </a:cubicBezTo>
                      <a:cubicBezTo>
                        <a:pt x="88" y="353"/>
                        <a:pt x="95" y="357"/>
                        <a:pt x="100" y="359"/>
                      </a:cubicBezTo>
                      <a:cubicBezTo>
                        <a:pt x="109" y="350"/>
                        <a:pt x="121" y="339"/>
                        <a:pt x="127" y="339"/>
                      </a:cubicBezTo>
                      <a:cubicBezTo>
                        <a:pt x="136" y="339"/>
                        <a:pt x="141" y="340"/>
                        <a:pt x="141" y="340"/>
                      </a:cubicBezTo>
                      <a:cubicBezTo>
                        <a:pt x="144" y="330"/>
                        <a:pt x="144" y="330"/>
                        <a:pt x="144" y="330"/>
                      </a:cubicBezTo>
                      <a:cubicBezTo>
                        <a:pt x="166" y="348"/>
                        <a:pt x="166" y="348"/>
                        <a:pt x="166" y="348"/>
                      </a:cubicBezTo>
                      <a:cubicBezTo>
                        <a:pt x="166" y="348"/>
                        <a:pt x="171" y="358"/>
                        <a:pt x="183" y="357"/>
                      </a:cubicBezTo>
                      <a:cubicBezTo>
                        <a:pt x="196" y="356"/>
                        <a:pt x="202" y="339"/>
                        <a:pt x="202" y="339"/>
                      </a:cubicBezTo>
                      <a:cubicBezTo>
                        <a:pt x="213" y="334"/>
                        <a:pt x="213" y="334"/>
                        <a:pt x="213" y="334"/>
                      </a:cubicBezTo>
                      <a:cubicBezTo>
                        <a:pt x="214" y="315"/>
                        <a:pt x="214" y="315"/>
                        <a:pt x="214" y="315"/>
                      </a:cubicBezTo>
                      <a:cubicBezTo>
                        <a:pt x="246" y="302"/>
                        <a:pt x="246" y="302"/>
                        <a:pt x="246" y="302"/>
                      </a:cubicBezTo>
                      <a:cubicBezTo>
                        <a:pt x="246" y="302"/>
                        <a:pt x="233" y="285"/>
                        <a:pt x="233" y="282"/>
                      </a:cubicBezTo>
                      <a:cubicBezTo>
                        <a:pt x="233" y="278"/>
                        <a:pt x="245" y="271"/>
                        <a:pt x="244" y="268"/>
                      </a:cubicBezTo>
                      <a:cubicBezTo>
                        <a:pt x="243" y="265"/>
                        <a:pt x="226" y="248"/>
                        <a:pt x="226" y="248"/>
                      </a:cubicBezTo>
                      <a:cubicBezTo>
                        <a:pt x="234" y="235"/>
                        <a:pt x="234" y="235"/>
                        <a:pt x="234" y="235"/>
                      </a:cubicBezTo>
                      <a:cubicBezTo>
                        <a:pt x="234" y="235"/>
                        <a:pt x="230" y="210"/>
                        <a:pt x="243" y="209"/>
                      </a:cubicBezTo>
                      <a:cubicBezTo>
                        <a:pt x="256" y="208"/>
                        <a:pt x="270" y="232"/>
                        <a:pt x="272" y="228"/>
                      </a:cubicBezTo>
                      <a:cubicBezTo>
                        <a:pt x="274" y="223"/>
                        <a:pt x="285" y="207"/>
                        <a:pt x="285" y="207"/>
                      </a:cubicBezTo>
                      <a:cubicBezTo>
                        <a:pt x="292" y="169"/>
                        <a:pt x="292" y="169"/>
                        <a:pt x="292" y="169"/>
                      </a:cubicBezTo>
                      <a:cubicBezTo>
                        <a:pt x="292" y="169"/>
                        <a:pt x="253" y="143"/>
                        <a:pt x="253" y="138"/>
                      </a:cubicBezTo>
                      <a:close/>
                      <a:moveTo>
                        <a:pt x="159" y="291"/>
                      </a:moveTo>
                      <a:cubicBezTo>
                        <a:pt x="168" y="261"/>
                        <a:pt x="168" y="261"/>
                        <a:pt x="168" y="261"/>
                      </a:cubicBezTo>
                      <a:cubicBezTo>
                        <a:pt x="168" y="261"/>
                        <a:pt x="159" y="259"/>
                        <a:pt x="153" y="259"/>
                      </a:cubicBezTo>
                      <a:cubicBezTo>
                        <a:pt x="146" y="259"/>
                        <a:pt x="119" y="306"/>
                        <a:pt x="119" y="306"/>
                      </a:cubicBezTo>
                      <a:cubicBezTo>
                        <a:pt x="119" y="317"/>
                        <a:pt x="119" y="317"/>
                        <a:pt x="119" y="317"/>
                      </a:cubicBezTo>
                      <a:cubicBezTo>
                        <a:pt x="119" y="317"/>
                        <a:pt x="113" y="323"/>
                        <a:pt x="97" y="324"/>
                      </a:cubicBezTo>
                      <a:cubicBezTo>
                        <a:pt x="81" y="325"/>
                        <a:pt x="81" y="281"/>
                        <a:pt x="81" y="281"/>
                      </a:cubicBezTo>
                      <a:cubicBezTo>
                        <a:pt x="115" y="277"/>
                        <a:pt x="115" y="277"/>
                        <a:pt x="115" y="277"/>
                      </a:cubicBezTo>
                      <a:cubicBezTo>
                        <a:pt x="114" y="252"/>
                        <a:pt x="114" y="252"/>
                        <a:pt x="114" y="252"/>
                      </a:cubicBezTo>
                      <a:cubicBezTo>
                        <a:pt x="114" y="252"/>
                        <a:pt x="150" y="227"/>
                        <a:pt x="153" y="223"/>
                      </a:cubicBezTo>
                      <a:cubicBezTo>
                        <a:pt x="155" y="219"/>
                        <a:pt x="141" y="203"/>
                        <a:pt x="141" y="203"/>
                      </a:cubicBezTo>
                      <a:cubicBezTo>
                        <a:pt x="138" y="212"/>
                        <a:pt x="138" y="212"/>
                        <a:pt x="138" y="212"/>
                      </a:cubicBezTo>
                      <a:cubicBezTo>
                        <a:pt x="122" y="214"/>
                        <a:pt x="122" y="214"/>
                        <a:pt x="122" y="214"/>
                      </a:cubicBezTo>
                      <a:cubicBezTo>
                        <a:pt x="91" y="183"/>
                        <a:pt x="91" y="183"/>
                        <a:pt x="91" y="183"/>
                      </a:cubicBezTo>
                      <a:cubicBezTo>
                        <a:pt x="90" y="162"/>
                        <a:pt x="90" y="162"/>
                        <a:pt x="90" y="162"/>
                      </a:cubicBezTo>
                      <a:cubicBezTo>
                        <a:pt x="105" y="162"/>
                        <a:pt x="105" y="162"/>
                        <a:pt x="105" y="162"/>
                      </a:cubicBezTo>
                      <a:cubicBezTo>
                        <a:pt x="105" y="162"/>
                        <a:pt x="118" y="182"/>
                        <a:pt x="125" y="188"/>
                      </a:cubicBezTo>
                      <a:cubicBezTo>
                        <a:pt x="131" y="194"/>
                        <a:pt x="153" y="189"/>
                        <a:pt x="155" y="191"/>
                      </a:cubicBezTo>
                      <a:cubicBezTo>
                        <a:pt x="158" y="192"/>
                        <a:pt x="163" y="208"/>
                        <a:pt x="163" y="208"/>
                      </a:cubicBezTo>
                      <a:cubicBezTo>
                        <a:pt x="163" y="208"/>
                        <a:pt x="178" y="226"/>
                        <a:pt x="184" y="246"/>
                      </a:cubicBezTo>
                      <a:cubicBezTo>
                        <a:pt x="191" y="265"/>
                        <a:pt x="159" y="291"/>
                        <a:pt x="159" y="291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985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31" y="2258"/>
                  <a:ext cx="59" cy="87"/>
                </a:xfrm>
                <a:custGeom>
                  <a:avLst/>
                  <a:gdLst/>
                  <a:ahLst/>
                  <a:cxnLst>
                    <a:cxn ang="0">
                      <a:pos x="82" y="46"/>
                    </a:cxn>
                    <a:cxn ang="0">
                      <a:pos x="74" y="29"/>
                    </a:cxn>
                    <a:cxn ang="0">
                      <a:pos x="44" y="26"/>
                    </a:cxn>
                    <a:cxn ang="0">
                      <a:pos x="24" y="0"/>
                    </a:cxn>
                    <a:cxn ang="0">
                      <a:pos x="9" y="0"/>
                    </a:cxn>
                    <a:cxn ang="0">
                      <a:pos x="10" y="21"/>
                    </a:cxn>
                    <a:cxn ang="0">
                      <a:pos x="41" y="52"/>
                    </a:cxn>
                    <a:cxn ang="0">
                      <a:pos x="57" y="50"/>
                    </a:cxn>
                    <a:cxn ang="0">
                      <a:pos x="60" y="41"/>
                    </a:cxn>
                    <a:cxn ang="0">
                      <a:pos x="72" y="61"/>
                    </a:cxn>
                    <a:cxn ang="0">
                      <a:pos x="33" y="90"/>
                    </a:cxn>
                    <a:cxn ang="0">
                      <a:pos x="34" y="115"/>
                    </a:cxn>
                    <a:cxn ang="0">
                      <a:pos x="0" y="119"/>
                    </a:cxn>
                    <a:cxn ang="0">
                      <a:pos x="16" y="162"/>
                    </a:cxn>
                    <a:cxn ang="0">
                      <a:pos x="38" y="155"/>
                    </a:cxn>
                    <a:cxn ang="0">
                      <a:pos x="38" y="144"/>
                    </a:cxn>
                    <a:cxn ang="0">
                      <a:pos x="72" y="97"/>
                    </a:cxn>
                    <a:cxn ang="0">
                      <a:pos x="87" y="99"/>
                    </a:cxn>
                    <a:cxn ang="0">
                      <a:pos x="78" y="129"/>
                    </a:cxn>
                    <a:cxn ang="0">
                      <a:pos x="103" y="84"/>
                    </a:cxn>
                    <a:cxn ang="0">
                      <a:pos x="82" y="46"/>
                    </a:cxn>
                  </a:cxnLst>
                  <a:rect l="0" t="0" r="r" b="b"/>
                  <a:pathLst>
                    <a:path w="110" h="163">
                      <a:moveTo>
                        <a:pt x="82" y="46"/>
                      </a:moveTo>
                      <a:cubicBezTo>
                        <a:pt x="82" y="46"/>
                        <a:pt x="77" y="30"/>
                        <a:pt x="74" y="29"/>
                      </a:cubicBezTo>
                      <a:cubicBezTo>
                        <a:pt x="72" y="27"/>
                        <a:pt x="50" y="32"/>
                        <a:pt x="44" y="26"/>
                      </a:cubicBezTo>
                      <a:cubicBezTo>
                        <a:pt x="37" y="20"/>
                        <a:pt x="24" y="0"/>
                        <a:pt x="24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1" y="52"/>
                        <a:pt x="41" y="52"/>
                        <a:pt x="41" y="52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60" y="41"/>
                        <a:pt x="60" y="41"/>
                        <a:pt x="60" y="41"/>
                      </a:cubicBezTo>
                      <a:cubicBezTo>
                        <a:pt x="60" y="41"/>
                        <a:pt x="74" y="57"/>
                        <a:pt x="72" y="61"/>
                      </a:cubicBezTo>
                      <a:cubicBezTo>
                        <a:pt x="69" y="65"/>
                        <a:pt x="33" y="90"/>
                        <a:pt x="33" y="90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63"/>
                        <a:pt x="16" y="162"/>
                      </a:cubicBezTo>
                      <a:cubicBezTo>
                        <a:pt x="32" y="161"/>
                        <a:pt x="38" y="155"/>
                        <a:pt x="38" y="155"/>
                      </a:cubicBezTo>
                      <a:cubicBezTo>
                        <a:pt x="38" y="144"/>
                        <a:pt x="38" y="144"/>
                        <a:pt x="38" y="144"/>
                      </a:cubicBezTo>
                      <a:cubicBezTo>
                        <a:pt x="38" y="144"/>
                        <a:pt x="65" y="97"/>
                        <a:pt x="72" y="97"/>
                      </a:cubicBezTo>
                      <a:cubicBezTo>
                        <a:pt x="78" y="97"/>
                        <a:pt x="87" y="99"/>
                        <a:pt x="87" y="99"/>
                      </a:cubicBezTo>
                      <a:cubicBezTo>
                        <a:pt x="78" y="129"/>
                        <a:pt x="78" y="129"/>
                        <a:pt x="78" y="129"/>
                      </a:cubicBezTo>
                      <a:cubicBezTo>
                        <a:pt x="78" y="129"/>
                        <a:pt x="110" y="103"/>
                        <a:pt x="103" y="84"/>
                      </a:cubicBezTo>
                      <a:cubicBezTo>
                        <a:pt x="97" y="64"/>
                        <a:pt x="82" y="46"/>
                        <a:pt x="82" y="4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986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41" y="2348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103" y="106"/>
                    </a:cxn>
                    <a:cxn ang="0">
                      <a:pos x="127" y="107"/>
                    </a:cxn>
                    <a:cxn ang="0">
                      <a:pos x="132" y="92"/>
                    </a:cxn>
                    <a:cxn ang="0">
                      <a:pos x="121" y="69"/>
                    </a:cxn>
                    <a:cxn ang="0">
                      <a:pos x="128" y="56"/>
                    </a:cxn>
                    <a:cxn ang="0">
                      <a:pos x="146" y="56"/>
                    </a:cxn>
                    <a:cxn ang="0">
                      <a:pos x="136" y="36"/>
                    </a:cxn>
                    <a:cxn ang="0">
                      <a:pos x="122" y="26"/>
                    </a:cxn>
                    <a:cxn ang="0">
                      <a:pos x="124" y="9"/>
                    </a:cxn>
                    <a:cxn ang="0">
                      <a:pos x="113" y="3"/>
                    </a:cxn>
                    <a:cxn ang="0">
                      <a:pos x="113" y="4"/>
                    </a:cxn>
                    <a:cxn ang="0">
                      <a:pos x="102" y="9"/>
                    </a:cxn>
                    <a:cxn ang="0">
                      <a:pos x="83" y="27"/>
                    </a:cxn>
                    <a:cxn ang="0">
                      <a:pos x="66" y="18"/>
                    </a:cxn>
                    <a:cxn ang="0">
                      <a:pos x="44" y="0"/>
                    </a:cxn>
                    <a:cxn ang="0">
                      <a:pos x="41" y="10"/>
                    </a:cxn>
                    <a:cxn ang="0">
                      <a:pos x="27" y="9"/>
                    </a:cxn>
                    <a:cxn ang="0">
                      <a:pos x="0" y="29"/>
                    </a:cxn>
                    <a:cxn ang="0">
                      <a:pos x="4" y="32"/>
                    </a:cxn>
                    <a:cxn ang="0">
                      <a:pos x="8" y="61"/>
                    </a:cxn>
                    <a:cxn ang="0">
                      <a:pos x="27" y="86"/>
                    </a:cxn>
                    <a:cxn ang="0">
                      <a:pos x="68" y="132"/>
                    </a:cxn>
                    <a:cxn ang="0">
                      <a:pos x="74" y="137"/>
                    </a:cxn>
                    <a:cxn ang="0">
                      <a:pos x="103" y="106"/>
                    </a:cxn>
                  </a:cxnLst>
                  <a:rect l="0" t="0" r="r" b="b"/>
                  <a:pathLst>
                    <a:path w="146" h="137">
                      <a:moveTo>
                        <a:pt x="103" y="106"/>
                      </a:moveTo>
                      <a:cubicBezTo>
                        <a:pt x="110" y="106"/>
                        <a:pt x="123" y="113"/>
                        <a:pt x="127" y="107"/>
                      </a:cubicBezTo>
                      <a:cubicBezTo>
                        <a:pt x="130" y="101"/>
                        <a:pt x="132" y="94"/>
                        <a:pt x="132" y="92"/>
                      </a:cubicBezTo>
                      <a:cubicBezTo>
                        <a:pt x="132" y="89"/>
                        <a:pt x="121" y="75"/>
                        <a:pt x="121" y="69"/>
                      </a:cubicBezTo>
                      <a:cubicBezTo>
                        <a:pt x="121" y="63"/>
                        <a:pt x="128" y="56"/>
                        <a:pt x="128" y="56"/>
                      </a:cubicBezTo>
                      <a:cubicBezTo>
                        <a:pt x="146" y="56"/>
                        <a:pt x="146" y="56"/>
                        <a:pt x="146" y="56"/>
                      </a:cubicBezTo>
                      <a:cubicBezTo>
                        <a:pt x="136" y="36"/>
                        <a:pt x="136" y="36"/>
                        <a:pt x="136" y="36"/>
                      </a:cubicBezTo>
                      <a:cubicBezTo>
                        <a:pt x="122" y="26"/>
                        <a:pt x="122" y="26"/>
                        <a:pt x="122" y="26"/>
                      </a:cubicBezTo>
                      <a:cubicBezTo>
                        <a:pt x="122" y="26"/>
                        <a:pt x="127" y="10"/>
                        <a:pt x="124" y="9"/>
                      </a:cubicBezTo>
                      <a:cubicBezTo>
                        <a:pt x="123" y="9"/>
                        <a:pt x="118" y="6"/>
                        <a:pt x="113" y="3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02" y="9"/>
                        <a:pt x="102" y="9"/>
                        <a:pt x="102" y="9"/>
                      </a:cubicBezTo>
                      <a:cubicBezTo>
                        <a:pt x="102" y="9"/>
                        <a:pt x="96" y="26"/>
                        <a:pt x="83" y="27"/>
                      </a:cubicBezTo>
                      <a:cubicBezTo>
                        <a:pt x="71" y="28"/>
                        <a:pt x="66" y="18"/>
                        <a:pt x="66" y="18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36" y="9"/>
                        <a:pt x="27" y="9"/>
                      </a:cubicBezTo>
                      <a:cubicBezTo>
                        <a:pt x="21" y="9"/>
                        <a:pt x="9" y="20"/>
                        <a:pt x="0" y="29"/>
                      </a:cubicBezTo>
                      <a:cubicBezTo>
                        <a:pt x="2" y="30"/>
                        <a:pt x="3" y="31"/>
                        <a:pt x="4" y="32"/>
                      </a:cubicBezTo>
                      <a:cubicBezTo>
                        <a:pt x="6" y="34"/>
                        <a:pt x="8" y="61"/>
                        <a:pt x="8" y="61"/>
                      </a:cubicBezTo>
                      <a:cubicBezTo>
                        <a:pt x="8" y="61"/>
                        <a:pt x="19" y="72"/>
                        <a:pt x="27" y="86"/>
                      </a:cubicBezTo>
                      <a:cubicBezTo>
                        <a:pt x="34" y="99"/>
                        <a:pt x="68" y="132"/>
                        <a:pt x="68" y="132"/>
                      </a:cubicBezTo>
                      <a:cubicBezTo>
                        <a:pt x="74" y="137"/>
                        <a:pt x="74" y="137"/>
                        <a:pt x="74" y="137"/>
                      </a:cubicBezTo>
                      <a:cubicBezTo>
                        <a:pt x="82" y="126"/>
                        <a:pt x="99" y="106"/>
                        <a:pt x="103" y="10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987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1" y="2402"/>
                  <a:ext cx="85" cy="58"/>
                </a:xfrm>
                <a:custGeom>
                  <a:avLst/>
                  <a:gdLst/>
                  <a:ahLst/>
                  <a:cxnLst>
                    <a:cxn ang="0">
                      <a:pos x="96" y="105"/>
                    </a:cxn>
                    <a:cxn ang="0">
                      <a:pos x="104" y="95"/>
                    </a:cxn>
                    <a:cxn ang="0">
                      <a:pos x="131" y="97"/>
                    </a:cxn>
                    <a:cxn ang="0">
                      <a:pos x="135" y="74"/>
                    </a:cxn>
                    <a:cxn ang="0">
                      <a:pos x="158" y="57"/>
                    </a:cxn>
                    <a:cxn ang="0">
                      <a:pos x="129" y="39"/>
                    </a:cxn>
                    <a:cxn ang="0">
                      <a:pos x="109" y="40"/>
                    </a:cxn>
                    <a:cxn ang="0">
                      <a:pos x="87" y="24"/>
                    </a:cxn>
                    <a:cxn ang="0">
                      <a:pos x="86" y="11"/>
                    </a:cxn>
                    <a:cxn ang="0">
                      <a:pos x="56" y="0"/>
                    </a:cxn>
                    <a:cxn ang="0">
                      <a:pos x="53" y="7"/>
                    </a:cxn>
                    <a:cxn ang="0">
                      <a:pos x="29" y="6"/>
                    </a:cxn>
                    <a:cxn ang="0">
                      <a:pos x="0" y="37"/>
                    </a:cxn>
                    <a:cxn ang="0">
                      <a:pos x="21" y="54"/>
                    </a:cxn>
                    <a:cxn ang="0">
                      <a:pos x="29" y="90"/>
                    </a:cxn>
                    <a:cxn ang="0">
                      <a:pos x="46" y="107"/>
                    </a:cxn>
                    <a:cxn ang="0">
                      <a:pos x="47" y="108"/>
                    </a:cxn>
                    <a:cxn ang="0">
                      <a:pos x="80" y="86"/>
                    </a:cxn>
                    <a:cxn ang="0">
                      <a:pos x="96" y="105"/>
                    </a:cxn>
                  </a:cxnLst>
                  <a:rect l="0" t="0" r="r" b="b"/>
                  <a:pathLst>
                    <a:path w="158" h="108">
                      <a:moveTo>
                        <a:pt x="96" y="105"/>
                      </a:moveTo>
                      <a:cubicBezTo>
                        <a:pt x="104" y="95"/>
                        <a:pt x="104" y="95"/>
                        <a:pt x="104" y="95"/>
                      </a:cubicBezTo>
                      <a:cubicBezTo>
                        <a:pt x="104" y="95"/>
                        <a:pt x="129" y="102"/>
                        <a:pt x="131" y="97"/>
                      </a:cubicBezTo>
                      <a:cubicBezTo>
                        <a:pt x="134" y="93"/>
                        <a:pt x="135" y="77"/>
                        <a:pt x="135" y="74"/>
                      </a:cubicBezTo>
                      <a:cubicBezTo>
                        <a:pt x="135" y="70"/>
                        <a:pt x="158" y="57"/>
                        <a:pt x="158" y="57"/>
                      </a:cubicBezTo>
                      <a:cubicBezTo>
                        <a:pt x="129" y="39"/>
                        <a:pt x="129" y="39"/>
                        <a:pt x="129" y="39"/>
                      </a:cubicBezTo>
                      <a:cubicBezTo>
                        <a:pt x="109" y="40"/>
                        <a:pt x="109" y="40"/>
                        <a:pt x="109" y="40"/>
                      </a:cubicBezTo>
                      <a:cubicBezTo>
                        <a:pt x="87" y="24"/>
                        <a:pt x="87" y="24"/>
                        <a:pt x="87" y="24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cubicBezTo>
                        <a:pt x="86" y="11"/>
                        <a:pt x="70" y="5"/>
                        <a:pt x="56" y="0"/>
                      </a:cubicBezTo>
                      <a:cubicBezTo>
                        <a:pt x="55" y="2"/>
                        <a:pt x="54" y="4"/>
                        <a:pt x="53" y="7"/>
                      </a:cubicBezTo>
                      <a:cubicBezTo>
                        <a:pt x="49" y="13"/>
                        <a:pt x="36" y="6"/>
                        <a:pt x="29" y="6"/>
                      </a:cubicBezTo>
                      <a:cubicBezTo>
                        <a:pt x="25" y="6"/>
                        <a:pt x="8" y="26"/>
                        <a:pt x="0" y="37"/>
                      </a:cubicBezTo>
                      <a:cubicBezTo>
                        <a:pt x="21" y="54"/>
                        <a:pt x="21" y="54"/>
                        <a:pt x="21" y="54"/>
                      </a:cubicBezTo>
                      <a:cubicBezTo>
                        <a:pt x="21" y="54"/>
                        <a:pt x="29" y="86"/>
                        <a:pt x="29" y="90"/>
                      </a:cubicBezTo>
                      <a:cubicBezTo>
                        <a:pt x="29" y="94"/>
                        <a:pt x="38" y="93"/>
                        <a:pt x="46" y="107"/>
                      </a:cubicBezTo>
                      <a:cubicBezTo>
                        <a:pt x="46" y="107"/>
                        <a:pt x="46" y="108"/>
                        <a:pt x="47" y="108"/>
                      </a:cubicBezTo>
                      <a:cubicBezTo>
                        <a:pt x="80" y="86"/>
                        <a:pt x="80" y="86"/>
                        <a:pt x="80" y="86"/>
                      </a:cubicBezTo>
                      <a:lnTo>
                        <a:pt x="96" y="10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988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05" y="2438"/>
                  <a:ext cx="68" cy="57"/>
                </a:xfrm>
                <a:custGeom>
                  <a:avLst/>
                  <a:gdLst/>
                  <a:ahLst/>
                  <a:cxnLst>
                    <a:cxn ang="0">
                      <a:pos x="81" y="96"/>
                    </a:cxn>
                    <a:cxn ang="0">
                      <a:pos x="89" y="43"/>
                    </a:cxn>
                    <a:cxn ang="0">
                      <a:pos x="121" y="41"/>
                    </a:cxn>
                    <a:cxn ang="0">
                      <a:pos x="122" y="18"/>
                    </a:cxn>
                    <a:cxn ang="0">
                      <a:pos x="97" y="0"/>
                    </a:cxn>
                    <a:cxn ang="0">
                      <a:pos x="90" y="7"/>
                    </a:cxn>
                    <a:cxn ang="0">
                      <a:pos x="86" y="30"/>
                    </a:cxn>
                    <a:cxn ang="0">
                      <a:pos x="59" y="28"/>
                    </a:cxn>
                    <a:cxn ang="0">
                      <a:pos x="51" y="38"/>
                    </a:cxn>
                    <a:cxn ang="0">
                      <a:pos x="35" y="19"/>
                    </a:cxn>
                    <a:cxn ang="0">
                      <a:pos x="2" y="41"/>
                    </a:cxn>
                    <a:cxn ang="0">
                      <a:pos x="0" y="83"/>
                    </a:cxn>
                    <a:cxn ang="0">
                      <a:pos x="49" y="95"/>
                    </a:cxn>
                    <a:cxn ang="0">
                      <a:pos x="55" y="106"/>
                    </a:cxn>
                    <a:cxn ang="0">
                      <a:pos x="61" y="99"/>
                    </a:cxn>
                    <a:cxn ang="0">
                      <a:pos x="81" y="96"/>
                    </a:cxn>
                  </a:cxnLst>
                  <a:rect l="0" t="0" r="r" b="b"/>
                  <a:pathLst>
                    <a:path w="125" h="106">
                      <a:moveTo>
                        <a:pt x="81" y="96"/>
                      </a:moveTo>
                      <a:cubicBezTo>
                        <a:pt x="89" y="43"/>
                        <a:pt x="89" y="43"/>
                        <a:pt x="89" y="43"/>
                      </a:cubicBezTo>
                      <a:cubicBezTo>
                        <a:pt x="89" y="43"/>
                        <a:pt x="119" y="48"/>
                        <a:pt x="121" y="41"/>
                      </a:cubicBezTo>
                      <a:cubicBezTo>
                        <a:pt x="122" y="34"/>
                        <a:pt x="125" y="21"/>
                        <a:pt x="122" y="18"/>
                      </a:cubicBezTo>
                      <a:cubicBezTo>
                        <a:pt x="121" y="17"/>
                        <a:pt x="105" y="6"/>
                        <a:pt x="97" y="0"/>
                      </a:cubicBezTo>
                      <a:cubicBezTo>
                        <a:pt x="93" y="3"/>
                        <a:pt x="90" y="5"/>
                        <a:pt x="90" y="7"/>
                      </a:cubicBezTo>
                      <a:cubicBezTo>
                        <a:pt x="90" y="10"/>
                        <a:pt x="89" y="26"/>
                        <a:pt x="86" y="30"/>
                      </a:cubicBezTo>
                      <a:cubicBezTo>
                        <a:pt x="84" y="35"/>
                        <a:pt x="59" y="28"/>
                        <a:pt x="59" y="2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9" y="55"/>
                        <a:pt x="0" y="83"/>
                        <a:pt x="0" y="83"/>
                      </a:cubicBezTo>
                      <a:cubicBezTo>
                        <a:pt x="0" y="83"/>
                        <a:pt x="46" y="95"/>
                        <a:pt x="49" y="95"/>
                      </a:cubicBezTo>
                      <a:cubicBezTo>
                        <a:pt x="50" y="95"/>
                        <a:pt x="53" y="100"/>
                        <a:pt x="55" y="106"/>
                      </a:cubicBezTo>
                      <a:cubicBezTo>
                        <a:pt x="58" y="102"/>
                        <a:pt x="61" y="99"/>
                        <a:pt x="61" y="99"/>
                      </a:cubicBezTo>
                      <a:lnTo>
                        <a:pt x="81" y="9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989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35" y="2457"/>
                  <a:ext cx="96" cy="73"/>
                </a:xfrm>
                <a:custGeom>
                  <a:avLst/>
                  <a:gdLst/>
                  <a:ahLst/>
                  <a:cxnLst>
                    <a:cxn ang="0">
                      <a:pos x="92" y="124"/>
                    </a:cxn>
                    <a:cxn ang="0">
                      <a:pos x="121" y="131"/>
                    </a:cxn>
                    <a:cxn ang="0">
                      <a:pos x="123" y="103"/>
                    </a:cxn>
                    <a:cxn ang="0">
                      <a:pos x="137" y="84"/>
                    </a:cxn>
                    <a:cxn ang="0">
                      <a:pos x="179" y="66"/>
                    </a:cxn>
                    <a:cxn ang="0">
                      <a:pos x="170" y="43"/>
                    </a:cxn>
                    <a:cxn ang="0">
                      <a:pos x="150" y="41"/>
                    </a:cxn>
                    <a:cxn ang="0">
                      <a:pos x="149" y="26"/>
                    </a:cxn>
                    <a:cxn ang="0">
                      <a:pos x="125" y="4"/>
                    </a:cxn>
                    <a:cxn ang="0">
                      <a:pos x="105" y="6"/>
                    </a:cxn>
                    <a:cxn ang="0">
                      <a:pos x="103" y="0"/>
                    </a:cxn>
                    <a:cxn ang="0">
                      <a:pos x="67" y="6"/>
                    </a:cxn>
                    <a:cxn ang="0">
                      <a:pos x="65" y="6"/>
                    </a:cxn>
                    <a:cxn ang="0">
                      <a:pos x="34" y="7"/>
                    </a:cxn>
                    <a:cxn ang="0">
                      <a:pos x="26" y="60"/>
                    </a:cxn>
                    <a:cxn ang="0">
                      <a:pos x="6" y="63"/>
                    </a:cxn>
                    <a:cxn ang="0">
                      <a:pos x="0" y="70"/>
                    </a:cxn>
                    <a:cxn ang="0">
                      <a:pos x="5" y="81"/>
                    </a:cxn>
                    <a:cxn ang="0">
                      <a:pos x="25" y="93"/>
                    </a:cxn>
                    <a:cxn ang="0">
                      <a:pos x="28" y="112"/>
                    </a:cxn>
                    <a:cxn ang="0">
                      <a:pos x="48" y="135"/>
                    </a:cxn>
                    <a:cxn ang="0">
                      <a:pos x="82" y="133"/>
                    </a:cxn>
                    <a:cxn ang="0">
                      <a:pos x="92" y="124"/>
                    </a:cxn>
                  </a:cxnLst>
                  <a:rect l="0" t="0" r="r" b="b"/>
                  <a:pathLst>
                    <a:path w="179" h="135">
                      <a:moveTo>
                        <a:pt x="92" y="124"/>
                      </a:moveTo>
                      <a:cubicBezTo>
                        <a:pt x="121" y="131"/>
                        <a:pt x="121" y="131"/>
                        <a:pt x="121" y="131"/>
                      </a:cubicBezTo>
                      <a:cubicBezTo>
                        <a:pt x="121" y="131"/>
                        <a:pt x="121" y="105"/>
                        <a:pt x="123" y="103"/>
                      </a:cubicBezTo>
                      <a:cubicBezTo>
                        <a:pt x="126" y="102"/>
                        <a:pt x="137" y="84"/>
                        <a:pt x="137" y="84"/>
                      </a:cubicBezTo>
                      <a:cubicBezTo>
                        <a:pt x="179" y="66"/>
                        <a:pt x="179" y="66"/>
                        <a:pt x="179" y="66"/>
                      </a:cubicBezTo>
                      <a:cubicBezTo>
                        <a:pt x="170" y="43"/>
                        <a:pt x="170" y="43"/>
                        <a:pt x="170" y="43"/>
                      </a:cubicBezTo>
                      <a:cubicBezTo>
                        <a:pt x="150" y="41"/>
                        <a:pt x="150" y="41"/>
                        <a:pt x="150" y="41"/>
                      </a:cubicBezTo>
                      <a:cubicBezTo>
                        <a:pt x="149" y="26"/>
                        <a:pt x="149" y="26"/>
                        <a:pt x="149" y="26"/>
                      </a:cubicBezTo>
                      <a:cubicBezTo>
                        <a:pt x="125" y="4"/>
                        <a:pt x="125" y="4"/>
                        <a:pt x="125" y="4"/>
                      </a:cubicBezTo>
                      <a:cubicBezTo>
                        <a:pt x="105" y="6"/>
                        <a:pt x="105" y="6"/>
                        <a:pt x="105" y="6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79" y="6"/>
                        <a:pt x="67" y="6"/>
                      </a:cubicBezTo>
                      <a:cubicBezTo>
                        <a:pt x="67" y="6"/>
                        <a:pt x="66" y="6"/>
                        <a:pt x="65" y="6"/>
                      </a:cubicBezTo>
                      <a:cubicBezTo>
                        <a:pt x="62" y="12"/>
                        <a:pt x="34" y="7"/>
                        <a:pt x="34" y="7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6" y="63"/>
                        <a:pt x="6" y="63"/>
                        <a:pt x="6" y="63"/>
                      </a:cubicBezTo>
                      <a:cubicBezTo>
                        <a:pt x="6" y="63"/>
                        <a:pt x="3" y="66"/>
                        <a:pt x="0" y="70"/>
                      </a:cubicBezTo>
                      <a:cubicBezTo>
                        <a:pt x="3" y="75"/>
                        <a:pt x="5" y="81"/>
                        <a:pt x="5" y="81"/>
                      </a:cubicBezTo>
                      <a:cubicBezTo>
                        <a:pt x="25" y="93"/>
                        <a:pt x="25" y="93"/>
                        <a:pt x="25" y="93"/>
                      </a:cubicBezTo>
                      <a:cubicBezTo>
                        <a:pt x="28" y="112"/>
                        <a:pt x="28" y="112"/>
                        <a:pt x="28" y="112"/>
                      </a:cubicBezTo>
                      <a:cubicBezTo>
                        <a:pt x="48" y="135"/>
                        <a:pt x="48" y="135"/>
                        <a:pt x="48" y="135"/>
                      </a:cubicBezTo>
                      <a:cubicBezTo>
                        <a:pt x="82" y="133"/>
                        <a:pt x="82" y="133"/>
                        <a:pt x="82" y="133"/>
                      </a:cubicBezTo>
                      <a:lnTo>
                        <a:pt x="92" y="12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990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50" y="2423"/>
                  <a:ext cx="114" cy="211"/>
                </a:xfrm>
                <a:custGeom>
                  <a:avLst/>
                  <a:gdLst/>
                  <a:ahLst/>
                  <a:cxnLst>
                    <a:cxn ang="0">
                      <a:pos x="160" y="0"/>
                    </a:cxn>
                    <a:cxn ang="0">
                      <a:pos x="137" y="14"/>
                    </a:cxn>
                    <a:cxn ang="0">
                      <a:pos x="115" y="6"/>
                    </a:cxn>
                    <a:cxn ang="0">
                      <a:pos x="109" y="16"/>
                    </a:cxn>
                    <a:cxn ang="0">
                      <a:pos x="117" y="32"/>
                    </a:cxn>
                    <a:cxn ang="0">
                      <a:pos x="91" y="34"/>
                    </a:cxn>
                    <a:cxn ang="0">
                      <a:pos x="101" y="50"/>
                    </a:cxn>
                    <a:cxn ang="0">
                      <a:pos x="92" y="68"/>
                    </a:cxn>
                    <a:cxn ang="0">
                      <a:pos x="97" y="67"/>
                    </a:cxn>
                    <a:cxn ang="0">
                      <a:pos x="121" y="89"/>
                    </a:cxn>
                    <a:cxn ang="0">
                      <a:pos x="122" y="104"/>
                    </a:cxn>
                    <a:cxn ang="0">
                      <a:pos x="142" y="106"/>
                    </a:cxn>
                    <a:cxn ang="0">
                      <a:pos x="151" y="129"/>
                    </a:cxn>
                    <a:cxn ang="0">
                      <a:pos x="109" y="147"/>
                    </a:cxn>
                    <a:cxn ang="0">
                      <a:pos x="95" y="166"/>
                    </a:cxn>
                    <a:cxn ang="0">
                      <a:pos x="93" y="194"/>
                    </a:cxn>
                    <a:cxn ang="0">
                      <a:pos x="64" y="187"/>
                    </a:cxn>
                    <a:cxn ang="0">
                      <a:pos x="54" y="196"/>
                    </a:cxn>
                    <a:cxn ang="0">
                      <a:pos x="20" y="198"/>
                    </a:cxn>
                    <a:cxn ang="0">
                      <a:pos x="22" y="200"/>
                    </a:cxn>
                    <a:cxn ang="0">
                      <a:pos x="0" y="219"/>
                    </a:cxn>
                    <a:cxn ang="0">
                      <a:pos x="43" y="305"/>
                    </a:cxn>
                    <a:cxn ang="0">
                      <a:pos x="48" y="365"/>
                    </a:cxn>
                    <a:cxn ang="0">
                      <a:pos x="72" y="392"/>
                    </a:cxn>
                    <a:cxn ang="0">
                      <a:pos x="94" y="379"/>
                    </a:cxn>
                    <a:cxn ang="0">
                      <a:pos x="124" y="381"/>
                    </a:cxn>
                    <a:cxn ang="0">
                      <a:pos x="153" y="369"/>
                    </a:cxn>
                    <a:cxn ang="0">
                      <a:pos x="151" y="221"/>
                    </a:cxn>
                    <a:cxn ang="0">
                      <a:pos x="173" y="205"/>
                    </a:cxn>
                    <a:cxn ang="0">
                      <a:pos x="191" y="167"/>
                    </a:cxn>
                    <a:cxn ang="0">
                      <a:pos x="206" y="115"/>
                    </a:cxn>
                    <a:cxn ang="0">
                      <a:pos x="194" y="71"/>
                    </a:cxn>
                    <a:cxn ang="0">
                      <a:pos x="212" y="58"/>
                    </a:cxn>
                    <a:cxn ang="0">
                      <a:pos x="206" y="40"/>
                    </a:cxn>
                    <a:cxn ang="0">
                      <a:pos x="160" y="0"/>
                    </a:cxn>
                  </a:cxnLst>
                  <a:rect l="0" t="0" r="r" b="b"/>
                  <a:pathLst>
                    <a:path w="212" h="392">
                      <a:moveTo>
                        <a:pt x="160" y="0"/>
                      </a:moveTo>
                      <a:cubicBezTo>
                        <a:pt x="158" y="0"/>
                        <a:pt x="143" y="10"/>
                        <a:pt x="137" y="14"/>
                      </a:cubicBezTo>
                      <a:cubicBezTo>
                        <a:pt x="131" y="18"/>
                        <a:pt x="115" y="6"/>
                        <a:pt x="115" y="6"/>
                      </a:cubicBezTo>
                      <a:cubicBezTo>
                        <a:pt x="109" y="16"/>
                        <a:pt x="109" y="16"/>
                        <a:pt x="109" y="16"/>
                      </a:cubicBezTo>
                      <a:cubicBezTo>
                        <a:pt x="109" y="16"/>
                        <a:pt x="117" y="27"/>
                        <a:pt x="117" y="32"/>
                      </a:cubicBezTo>
                      <a:cubicBezTo>
                        <a:pt x="117" y="37"/>
                        <a:pt x="91" y="34"/>
                        <a:pt x="91" y="34"/>
                      </a:cubicBezTo>
                      <a:cubicBezTo>
                        <a:pt x="101" y="50"/>
                        <a:pt x="101" y="50"/>
                        <a:pt x="101" y="50"/>
                      </a:cubicBezTo>
                      <a:cubicBezTo>
                        <a:pt x="101" y="50"/>
                        <a:pt x="96" y="61"/>
                        <a:pt x="92" y="68"/>
                      </a:cubicBezTo>
                      <a:cubicBezTo>
                        <a:pt x="97" y="67"/>
                        <a:pt x="97" y="67"/>
                        <a:pt x="97" y="67"/>
                      </a:cubicBezTo>
                      <a:cubicBezTo>
                        <a:pt x="121" y="89"/>
                        <a:pt x="121" y="89"/>
                        <a:pt x="121" y="89"/>
                      </a:cubicBezTo>
                      <a:cubicBezTo>
                        <a:pt x="122" y="104"/>
                        <a:pt x="122" y="104"/>
                        <a:pt x="122" y="104"/>
                      </a:cubicBezTo>
                      <a:cubicBezTo>
                        <a:pt x="142" y="106"/>
                        <a:pt x="142" y="106"/>
                        <a:pt x="142" y="106"/>
                      </a:cubicBezTo>
                      <a:cubicBezTo>
                        <a:pt x="151" y="129"/>
                        <a:pt x="151" y="129"/>
                        <a:pt x="151" y="129"/>
                      </a:cubicBezTo>
                      <a:cubicBezTo>
                        <a:pt x="109" y="147"/>
                        <a:pt x="109" y="147"/>
                        <a:pt x="109" y="147"/>
                      </a:cubicBezTo>
                      <a:cubicBezTo>
                        <a:pt x="109" y="147"/>
                        <a:pt x="98" y="165"/>
                        <a:pt x="95" y="166"/>
                      </a:cubicBezTo>
                      <a:cubicBezTo>
                        <a:pt x="93" y="168"/>
                        <a:pt x="93" y="194"/>
                        <a:pt x="93" y="194"/>
                      </a:cubicBezTo>
                      <a:cubicBezTo>
                        <a:pt x="64" y="187"/>
                        <a:pt x="64" y="187"/>
                        <a:pt x="64" y="187"/>
                      </a:cubicBezTo>
                      <a:cubicBezTo>
                        <a:pt x="54" y="196"/>
                        <a:pt x="54" y="196"/>
                        <a:pt x="54" y="196"/>
                      </a:cubicBezTo>
                      <a:cubicBezTo>
                        <a:pt x="20" y="198"/>
                        <a:pt x="20" y="198"/>
                        <a:pt x="20" y="198"/>
                      </a:cubicBezTo>
                      <a:cubicBezTo>
                        <a:pt x="22" y="200"/>
                        <a:pt x="22" y="200"/>
                        <a:pt x="22" y="200"/>
                      </a:cubicBezTo>
                      <a:cubicBezTo>
                        <a:pt x="22" y="200"/>
                        <a:pt x="0" y="214"/>
                        <a:pt x="0" y="219"/>
                      </a:cubicBezTo>
                      <a:cubicBezTo>
                        <a:pt x="0" y="224"/>
                        <a:pt x="20" y="272"/>
                        <a:pt x="43" y="305"/>
                      </a:cubicBezTo>
                      <a:cubicBezTo>
                        <a:pt x="66" y="337"/>
                        <a:pt x="48" y="365"/>
                        <a:pt x="48" y="365"/>
                      </a:cubicBezTo>
                      <a:cubicBezTo>
                        <a:pt x="72" y="392"/>
                        <a:pt x="72" y="392"/>
                        <a:pt x="72" y="392"/>
                      </a:cubicBezTo>
                      <a:cubicBezTo>
                        <a:pt x="94" y="379"/>
                        <a:pt x="94" y="379"/>
                        <a:pt x="94" y="379"/>
                      </a:cubicBezTo>
                      <a:cubicBezTo>
                        <a:pt x="94" y="379"/>
                        <a:pt x="121" y="381"/>
                        <a:pt x="124" y="381"/>
                      </a:cubicBezTo>
                      <a:cubicBezTo>
                        <a:pt x="127" y="381"/>
                        <a:pt x="153" y="369"/>
                        <a:pt x="153" y="369"/>
                      </a:cubicBezTo>
                      <a:cubicBezTo>
                        <a:pt x="151" y="221"/>
                        <a:pt x="151" y="221"/>
                        <a:pt x="151" y="221"/>
                      </a:cubicBezTo>
                      <a:cubicBezTo>
                        <a:pt x="151" y="221"/>
                        <a:pt x="171" y="205"/>
                        <a:pt x="173" y="205"/>
                      </a:cubicBezTo>
                      <a:cubicBezTo>
                        <a:pt x="176" y="205"/>
                        <a:pt x="183" y="171"/>
                        <a:pt x="191" y="167"/>
                      </a:cubicBezTo>
                      <a:cubicBezTo>
                        <a:pt x="198" y="163"/>
                        <a:pt x="205" y="127"/>
                        <a:pt x="206" y="115"/>
                      </a:cubicBezTo>
                      <a:cubicBezTo>
                        <a:pt x="206" y="104"/>
                        <a:pt x="187" y="90"/>
                        <a:pt x="194" y="71"/>
                      </a:cubicBezTo>
                      <a:cubicBezTo>
                        <a:pt x="196" y="63"/>
                        <a:pt x="203" y="60"/>
                        <a:pt x="212" y="58"/>
                      </a:cubicBezTo>
                      <a:cubicBezTo>
                        <a:pt x="206" y="40"/>
                        <a:pt x="206" y="40"/>
                        <a:pt x="206" y="40"/>
                      </a:cubicBezTo>
                      <a:cubicBezTo>
                        <a:pt x="206" y="40"/>
                        <a:pt x="163" y="0"/>
                        <a:pt x="160" y="0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991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02" y="2281"/>
                  <a:ext cx="137" cy="179"/>
                </a:xfrm>
                <a:custGeom>
                  <a:avLst/>
                  <a:gdLst/>
                  <a:ahLst/>
                  <a:cxnLst>
                    <a:cxn ang="0">
                      <a:pos x="233" y="182"/>
                    </a:cxn>
                    <a:cxn ang="0">
                      <a:pos x="211" y="152"/>
                    </a:cxn>
                    <a:cxn ang="0">
                      <a:pos x="211" y="113"/>
                    </a:cxn>
                    <a:cxn ang="0">
                      <a:pos x="192" y="87"/>
                    </a:cxn>
                    <a:cxn ang="0">
                      <a:pos x="179" y="52"/>
                    </a:cxn>
                    <a:cxn ang="0">
                      <a:pos x="132" y="47"/>
                    </a:cxn>
                    <a:cxn ang="0">
                      <a:pos x="133" y="31"/>
                    </a:cxn>
                    <a:cxn ang="0">
                      <a:pos x="114" y="40"/>
                    </a:cxn>
                    <a:cxn ang="0">
                      <a:pos x="79" y="3"/>
                    </a:cxn>
                    <a:cxn ang="0">
                      <a:pos x="73" y="0"/>
                    </a:cxn>
                    <a:cxn ang="0">
                      <a:pos x="72" y="1"/>
                    </a:cxn>
                    <a:cxn ang="0">
                      <a:pos x="59" y="22"/>
                    </a:cxn>
                    <a:cxn ang="0">
                      <a:pos x="30" y="3"/>
                    </a:cxn>
                    <a:cxn ang="0">
                      <a:pos x="21" y="29"/>
                    </a:cxn>
                    <a:cxn ang="0">
                      <a:pos x="13" y="42"/>
                    </a:cxn>
                    <a:cxn ang="0">
                      <a:pos x="31" y="62"/>
                    </a:cxn>
                    <a:cxn ang="0">
                      <a:pos x="20" y="76"/>
                    </a:cxn>
                    <a:cxn ang="0">
                      <a:pos x="33" y="96"/>
                    </a:cxn>
                    <a:cxn ang="0">
                      <a:pos x="1" y="109"/>
                    </a:cxn>
                    <a:cxn ang="0">
                      <a:pos x="0" y="127"/>
                    </a:cxn>
                    <a:cxn ang="0">
                      <a:pos x="11" y="133"/>
                    </a:cxn>
                    <a:cxn ang="0">
                      <a:pos x="9" y="150"/>
                    </a:cxn>
                    <a:cxn ang="0">
                      <a:pos x="23" y="160"/>
                    </a:cxn>
                    <a:cxn ang="0">
                      <a:pos x="33" y="180"/>
                    </a:cxn>
                    <a:cxn ang="0">
                      <a:pos x="15" y="180"/>
                    </a:cxn>
                    <a:cxn ang="0">
                      <a:pos x="8" y="193"/>
                    </a:cxn>
                    <a:cxn ang="0">
                      <a:pos x="19" y="216"/>
                    </a:cxn>
                    <a:cxn ang="0">
                      <a:pos x="17" y="224"/>
                    </a:cxn>
                    <a:cxn ang="0">
                      <a:pos x="47" y="235"/>
                    </a:cxn>
                    <a:cxn ang="0">
                      <a:pos x="48" y="248"/>
                    </a:cxn>
                    <a:cxn ang="0">
                      <a:pos x="70" y="264"/>
                    </a:cxn>
                    <a:cxn ang="0">
                      <a:pos x="90" y="263"/>
                    </a:cxn>
                    <a:cxn ang="0">
                      <a:pos x="119" y="281"/>
                    </a:cxn>
                    <a:cxn ang="0">
                      <a:pos x="103" y="291"/>
                    </a:cxn>
                    <a:cxn ang="0">
                      <a:pos x="128" y="309"/>
                    </a:cxn>
                    <a:cxn ang="0">
                      <a:pos x="127" y="332"/>
                    </a:cxn>
                    <a:cxn ang="0">
                      <a:pos x="126" y="333"/>
                    </a:cxn>
                    <a:cxn ang="0">
                      <a:pos x="128" y="333"/>
                    </a:cxn>
                    <a:cxn ang="0">
                      <a:pos x="164" y="327"/>
                    </a:cxn>
                    <a:cxn ang="0">
                      <a:pos x="166" y="333"/>
                    </a:cxn>
                    <a:cxn ang="0">
                      <a:pos x="181" y="332"/>
                    </a:cxn>
                    <a:cxn ang="0">
                      <a:pos x="190" y="314"/>
                    </a:cxn>
                    <a:cxn ang="0">
                      <a:pos x="180" y="298"/>
                    </a:cxn>
                    <a:cxn ang="0">
                      <a:pos x="206" y="296"/>
                    </a:cxn>
                    <a:cxn ang="0">
                      <a:pos x="198" y="280"/>
                    </a:cxn>
                    <a:cxn ang="0">
                      <a:pos x="204" y="270"/>
                    </a:cxn>
                    <a:cxn ang="0">
                      <a:pos x="226" y="278"/>
                    </a:cxn>
                    <a:cxn ang="0">
                      <a:pos x="249" y="264"/>
                    </a:cxn>
                    <a:cxn ang="0">
                      <a:pos x="255" y="268"/>
                    </a:cxn>
                    <a:cxn ang="0">
                      <a:pos x="248" y="225"/>
                    </a:cxn>
                    <a:cxn ang="0">
                      <a:pos x="233" y="182"/>
                    </a:cxn>
                  </a:cxnLst>
                  <a:rect l="0" t="0" r="r" b="b"/>
                  <a:pathLst>
                    <a:path w="255" h="333">
                      <a:moveTo>
                        <a:pt x="233" y="182"/>
                      </a:moveTo>
                      <a:cubicBezTo>
                        <a:pt x="233" y="182"/>
                        <a:pt x="218" y="164"/>
                        <a:pt x="211" y="152"/>
                      </a:cubicBezTo>
                      <a:cubicBezTo>
                        <a:pt x="205" y="139"/>
                        <a:pt x="211" y="121"/>
                        <a:pt x="211" y="113"/>
                      </a:cubicBezTo>
                      <a:cubicBezTo>
                        <a:pt x="211" y="105"/>
                        <a:pt x="196" y="90"/>
                        <a:pt x="192" y="87"/>
                      </a:cubicBezTo>
                      <a:cubicBezTo>
                        <a:pt x="187" y="83"/>
                        <a:pt x="179" y="52"/>
                        <a:pt x="179" y="52"/>
                      </a:cubicBezTo>
                      <a:cubicBezTo>
                        <a:pt x="132" y="47"/>
                        <a:pt x="132" y="47"/>
                        <a:pt x="132" y="47"/>
                      </a:cubicBezTo>
                      <a:cubicBezTo>
                        <a:pt x="133" y="31"/>
                        <a:pt x="133" y="31"/>
                        <a:pt x="133" y="31"/>
                      </a:cubicBezTo>
                      <a:cubicBezTo>
                        <a:pt x="114" y="40"/>
                        <a:pt x="114" y="40"/>
                        <a:pt x="114" y="40"/>
                      </a:cubicBezTo>
                      <a:cubicBezTo>
                        <a:pt x="79" y="3"/>
                        <a:pt x="79" y="3"/>
                        <a:pt x="79" y="3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2" y="1"/>
                        <a:pt x="72" y="1"/>
                        <a:pt x="72" y="1"/>
                      </a:cubicBezTo>
                      <a:cubicBezTo>
                        <a:pt x="72" y="1"/>
                        <a:pt x="61" y="17"/>
                        <a:pt x="59" y="22"/>
                      </a:cubicBezTo>
                      <a:cubicBezTo>
                        <a:pt x="57" y="26"/>
                        <a:pt x="43" y="2"/>
                        <a:pt x="30" y="3"/>
                      </a:cubicBezTo>
                      <a:cubicBezTo>
                        <a:pt x="17" y="4"/>
                        <a:pt x="21" y="29"/>
                        <a:pt x="21" y="29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30" y="59"/>
                        <a:pt x="31" y="62"/>
                      </a:cubicBezTo>
                      <a:cubicBezTo>
                        <a:pt x="32" y="65"/>
                        <a:pt x="20" y="72"/>
                        <a:pt x="20" y="76"/>
                      </a:cubicBezTo>
                      <a:cubicBezTo>
                        <a:pt x="20" y="79"/>
                        <a:pt x="33" y="96"/>
                        <a:pt x="33" y="96"/>
                      </a:cubicBezTo>
                      <a:cubicBezTo>
                        <a:pt x="1" y="109"/>
                        <a:pt x="1" y="109"/>
                        <a:pt x="1" y="109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5" y="130"/>
                        <a:pt x="10" y="133"/>
                        <a:pt x="11" y="133"/>
                      </a:cubicBezTo>
                      <a:cubicBezTo>
                        <a:pt x="14" y="134"/>
                        <a:pt x="9" y="150"/>
                        <a:pt x="9" y="150"/>
                      </a:cubicBezTo>
                      <a:cubicBezTo>
                        <a:pt x="23" y="160"/>
                        <a:pt x="23" y="160"/>
                        <a:pt x="23" y="160"/>
                      </a:cubicBezTo>
                      <a:cubicBezTo>
                        <a:pt x="33" y="180"/>
                        <a:pt x="33" y="180"/>
                        <a:pt x="33" y="180"/>
                      </a:cubicBezTo>
                      <a:cubicBezTo>
                        <a:pt x="15" y="180"/>
                        <a:pt x="15" y="180"/>
                        <a:pt x="15" y="180"/>
                      </a:cubicBezTo>
                      <a:cubicBezTo>
                        <a:pt x="15" y="180"/>
                        <a:pt x="8" y="187"/>
                        <a:pt x="8" y="193"/>
                      </a:cubicBezTo>
                      <a:cubicBezTo>
                        <a:pt x="8" y="199"/>
                        <a:pt x="19" y="213"/>
                        <a:pt x="19" y="216"/>
                      </a:cubicBezTo>
                      <a:cubicBezTo>
                        <a:pt x="19" y="217"/>
                        <a:pt x="19" y="220"/>
                        <a:pt x="17" y="224"/>
                      </a:cubicBezTo>
                      <a:cubicBezTo>
                        <a:pt x="31" y="229"/>
                        <a:pt x="47" y="235"/>
                        <a:pt x="47" y="235"/>
                      </a:cubicBezTo>
                      <a:cubicBezTo>
                        <a:pt x="48" y="248"/>
                        <a:pt x="48" y="248"/>
                        <a:pt x="48" y="248"/>
                      </a:cubicBezTo>
                      <a:cubicBezTo>
                        <a:pt x="70" y="264"/>
                        <a:pt x="70" y="264"/>
                        <a:pt x="70" y="264"/>
                      </a:cubicBezTo>
                      <a:cubicBezTo>
                        <a:pt x="90" y="263"/>
                        <a:pt x="90" y="263"/>
                        <a:pt x="90" y="263"/>
                      </a:cubicBezTo>
                      <a:cubicBezTo>
                        <a:pt x="119" y="281"/>
                        <a:pt x="119" y="281"/>
                        <a:pt x="119" y="281"/>
                      </a:cubicBezTo>
                      <a:cubicBezTo>
                        <a:pt x="119" y="281"/>
                        <a:pt x="110" y="286"/>
                        <a:pt x="103" y="291"/>
                      </a:cubicBezTo>
                      <a:cubicBezTo>
                        <a:pt x="111" y="297"/>
                        <a:pt x="127" y="308"/>
                        <a:pt x="128" y="309"/>
                      </a:cubicBezTo>
                      <a:cubicBezTo>
                        <a:pt x="131" y="312"/>
                        <a:pt x="128" y="325"/>
                        <a:pt x="127" y="332"/>
                      </a:cubicBezTo>
                      <a:cubicBezTo>
                        <a:pt x="127" y="332"/>
                        <a:pt x="126" y="333"/>
                        <a:pt x="126" y="333"/>
                      </a:cubicBezTo>
                      <a:cubicBezTo>
                        <a:pt x="127" y="333"/>
                        <a:pt x="128" y="333"/>
                        <a:pt x="128" y="333"/>
                      </a:cubicBezTo>
                      <a:cubicBezTo>
                        <a:pt x="140" y="333"/>
                        <a:pt x="164" y="327"/>
                        <a:pt x="164" y="327"/>
                      </a:cubicBezTo>
                      <a:cubicBezTo>
                        <a:pt x="166" y="333"/>
                        <a:pt x="166" y="333"/>
                        <a:pt x="166" y="333"/>
                      </a:cubicBezTo>
                      <a:cubicBezTo>
                        <a:pt x="181" y="332"/>
                        <a:pt x="181" y="332"/>
                        <a:pt x="181" y="332"/>
                      </a:cubicBezTo>
                      <a:cubicBezTo>
                        <a:pt x="185" y="325"/>
                        <a:pt x="190" y="314"/>
                        <a:pt x="190" y="314"/>
                      </a:cubicBezTo>
                      <a:cubicBezTo>
                        <a:pt x="180" y="298"/>
                        <a:pt x="180" y="298"/>
                        <a:pt x="180" y="298"/>
                      </a:cubicBezTo>
                      <a:cubicBezTo>
                        <a:pt x="180" y="298"/>
                        <a:pt x="206" y="301"/>
                        <a:pt x="206" y="296"/>
                      </a:cubicBezTo>
                      <a:cubicBezTo>
                        <a:pt x="206" y="291"/>
                        <a:pt x="198" y="280"/>
                        <a:pt x="198" y="280"/>
                      </a:cubicBezTo>
                      <a:cubicBezTo>
                        <a:pt x="204" y="270"/>
                        <a:pt x="204" y="270"/>
                        <a:pt x="204" y="270"/>
                      </a:cubicBezTo>
                      <a:cubicBezTo>
                        <a:pt x="204" y="270"/>
                        <a:pt x="220" y="282"/>
                        <a:pt x="226" y="278"/>
                      </a:cubicBezTo>
                      <a:cubicBezTo>
                        <a:pt x="232" y="274"/>
                        <a:pt x="247" y="264"/>
                        <a:pt x="249" y="264"/>
                      </a:cubicBezTo>
                      <a:cubicBezTo>
                        <a:pt x="250" y="264"/>
                        <a:pt x="252" y="266"/>
                        <a:pt x="255" y="268"/>
                      </a:cubicBezTo>
                      <a:cubicBezTo>
                        <a:pt x="253" y="252"/>
                        <a:pt x="250" y="228"/>
                        <a:pt x="248" y="225"/>
                      </a:cubicBezTo>
                      <a:cubicBezTo>
                        <a:pt x="247" y="219"/>
                        <a:pt x="233" y="182"/>
                        <a:pt x="233" y="18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992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00" y="2107"/>
                  <a:ext cx="190" cy="217"/>
                </a:xfrm>
                <a:custGeom>
                  <a:avLst/>
                  <a:gdLst/>
                  <a:ahLst/>
                  <a:cxnLst>
                    <a:cxn ang="0">
                      <a:pos x="116" y="337"/>
                    </a:cxn>
                    <a:cxn ang="0">
                      <a:pos x="141" y="337"/>
                    </a:cxn>
                    <a:cxn ang="0">
                      <a:pos x="157" y="313"/>
                    </a:cxn>
                    <a:cxn ang="0">
                      <a:pos x="180" y="350"/>
                    </a:cxn>
                    <a:cxn ang="0">
                      <a:pos x="190" y="351"/>
                    </a:cxn>
                    <a:cxn ang="0">
                      <a:pos x="205" y="402"/>
                    </a:cxn>
                    <a:cxn ang="0">
                      <a:pos x="228" y="397"/>
                    </a:cxn>
                    <a:cxn ang="0">
                      <a:pos x="243" y="404"/>
                    </a:cxn>
                    <a:cxn ang="0">
                      <a:pos x="260" y="377"/>
                    </a:cxn>
                    <a:cxn ang="0">
                      <a:pos x="299" y="377"/>
                    </a:cxn>
                    <a:cxn ang="0">
                      <a:pos x="326" y="325"/>
                    </a:cxn>
                    <a:cxn ang="0">
                      <a:pos x="296" y="336"/>
                    </a:cxn>
                    <a:cxn ang="0">
                      <a:pos x="295" y="309"/>
                    </a:cxn>
                    <a:cxn ang="0">
                      <a:pos x="270" y="289"/>
                    </a:cxn>
                    <a:cxn ang="0">
                      <a:pos x="274" y="277"/>
                    </a:cxn>
                    <a:cxn ang="0">
                      <a:pos x="258" y="277"/>
                    </a:cxn>
                    <a:cxn ang="0">
                      <a:pos x="271" y="242"/>
                    </a:cxn>
                    <a:cxn ang="0">
                      <a:pos x="242" y="196"/>
                    </a:cxn>
                    <a:cxn ang="0">
                      <a:pos x="280" y="172"/>
                    </a:cxn>
                    <a:cxn ang="0">
                      <a:pos x="314" y="189"/>
                    </a:cxn>
                    <a:cxn ang="0">
                      <a:pos x="331" y="152"/>
                    </a:cxn>
                    <a:cxn ang="0">
                      <a:pos x="318" y="112"/>
                    </a:cxn>
                    <a:cxn ang="0">
                      <a:pos x="354" y="86"/>
                    </a:cxn>
                    <a:cxn ang="0">
                      <a:pos x="354" y="50"/>
                    </a:cxn>
                    <a:cxn ang="0">
                      <a:pos x="342" y="19"/>
                    </a:cxn>
                    <a:cxn ang="0">
                      <a:pos x="341" y="17"/>
                    </a:cxn>
                    <a:cxn ang="0">
                      <a:pos x="313" y="16"/>
                    </a:cxn>
                    <a:cxn ang="0">
                      <a:pos x="300" y="31"/>
                    </a:cxn>
                    <a:cxn ang="0">
                      <a:pos x="245" y="0"/>
                    </a:cxn>
                    <a:cxn ang="0">
                      <a:pos x="233" y="5"/>
                    </a:cxn>
                    <a:cxn ang="0">
                      <a:pos x="235" y="25"/>
                    </a:cxn>
                    <a:cxn ang="0">
                      <a:pos x="196" y="39"/>
                    </a:cxn>
                    <a:cxn ang="0">
                      <a:pos x="193" y="56"/>
                    </a:cxn>
                    <a:cxn ang="0">
                      <a:pos x="165" y="65"/>
                    </a:cxn>
                    <a:cxn ang="0">
                      <a:pos x="158" y="101"/>
                    </a:cxn>
                    <a:cxn ang="0">
                      <a:pos x="121" y="118"/>
                    </a:cxn>
                    <a:cxn ang="0">
                      <a:pos x="81" y="85"/>
                    </a:cxn>
                    <a:cxn ang="0">
                      <a:pos x="56" y="85"/>
                    </a:cxn>
                    <a:cxn ang="0">
                      <a:pos x="34" y="80"/>
                    </a:cxn>
                    <a:cxn ang="0">
                      <a:pos x="3" y="104"/>
                    </a:cxn>
                    <a:cxn ang="0">
                      <a:pos x="49" y="128"/>
                    </a:cxn>
                    <a:cxn ang="0">
                      <a:pos x="53" y="153"/>
                    </a:cxn>
                    <a:cxn ang="0">
                      <a:pos x="11" y="149"/>
                    </a:cxn>
                    <a:cxn ang="0">
                      <a:pos x="9" y="152"/>
                    </a:cxn>
                    <a:cxn ang="0">
                      <a:pos x="0" y="165"/>
                    </a:cxn>
                    <a:cxn ang="0">
                      <a:pos x="11" y="179"/>
                    </a:cxn>
                    <a:cxn ang="0">
                      <a:pos x="25" y="176"/>
                    </a:cxn>
                    <a:cxn ang="0">
                      <a:pos x="67" y="212"/>
                    </a:cxn>
                    <a:cxn ang="0">
                      <a:pos x="44" y="256"/>
                    </a:cxn>
                    <a:cxn ang="0">
                      <a:pos x="83" y="287"/>
                    </a:cxn>
                    <a:cxn ang="0">
                      <a:pos x="77" y="324"/>
                    </a:cxn>
                    <a:cxn ang="0">
                      <a:pos x="83" y="327"/>
                    </a:cxn>
                    <a:cxn ang="0">
                      <a:pos x="95" y="340"/>
                    </a:cxn>
                    <a:cxn ang="0">
                      <a:pos x="104" y="328"/>
                    </a:cxn>
                    <a:cxn ang="0">
                      <a:pos x="116" y="337"/>
                    </a:cxn>
                  </a:cxnLst>
                  <a:rect l="0" t="0" r="r" b="b"/>
                  <a:pathLst>
                    <a:path w="354" h="404">
                      <a:moveTo>
                        <a:pt x="116" y="337"/>
                      </a:moveTo>
                      <a:cubicBezTo>
                        <a:pt x="116" y="337"/>
                        <a:pt x="140" y="339"/>
                        <a:pt x="141" y="337"/>
                      </a:cubicBezTo>
                      <a:cubicBezTo>
                        <a:pt x="143" y="334"/>
                        <a:pt x="141" y="309"/>
                        <a:pt x="157" y="313"/>
                      </a:cubicBezTo>
                      <a:cubicBezTo>
                        <a:pt x="173" y="317"/>
                        <a:pt x="180" y="350"/>
                        <a:pt x="180" y="350"/>
                      </a:cubicBezTo>
                      <a:cubicBezTo>
                        <a:pt x="190" y="351"/>
                        <a:pt x="190" y="351"/>
                        <a:pt x="190" y="351"/>
                      </a:cubicBezTo>
                      <a:cubicBezTo>
                        <a:pt x="190" y="351"/>
                        <a:pt x="196" y="402"/>
                        <a:pt x="205" y="402"/>
                      </a:cubicBezTo>
                      <a:cubicBezTo>
                        <a:pt x="213" y="402"/>
                        <a:pt x="228" y="397"/>
                        <a:pt x="228" y="397"/>
                      </a:cubicBezTo>
                      <a:cubicBezTo>
                        <a:pt x="243" y="404"/>
                        <a:pt x="243" y="404"/>
                        <a:pt x="243" y="404"/>
                      </a:cubicBezTo>
                      <a:cubicBezTo>
                        <a:pt x="243" y="404"/>
                        <a:pt x="256" y="377"/>
                        <a:pt x="260" y="377"/>
                      </a:cubicBezTo>
                      <a:cubicBezTo>
                        <a:pt x="263" y="377"/>
                        <a:pt x="298" y="380"/>
                        <a:pt x="299" y="377"/>
                      </a:cubicBezTo>
                      <a:cubicBezTo>
                        <a:pt x="301" y="374"/>
                        <a:pt x="326" y="325"/>
                        <a:pt x="326" y="325"/>
                      </a:cubicBezTo>
                      <a:cubicBezTo>
                        <a:pt x="326" y="325"/>
                        <a:pt x="296" y="343"/>
                        <a:pt x="296" y="336"/>
                      </a:cubicBezTo>
                      <a:cubicBezTo>
                        <a:pt x="296" y="328"/>
                        <a:pt x="295" y="309"/>
                        <a:pt x="295" y="309"/>
                      </a:cubicBezTo>
                      <a:cubicBezTo>
                        <a:pt x="270" y="289"/>
                        <a:pt x="270" y="289"/>
                        <a:pt x="270" y="289"/>
                      </a:cubicBezTo>
                      <a:cubicBezTo>
                        <a:pt x="274" y="277"/>
                        <a:pt x="274" y="277"/>
                        <a:pt x="274" y="277"/>
                      </a:cubicBezTo>
                      <a:cubicBezTo>
                        <a:pt x="274" y="277"/>
                        <a:pt x="258" y="290"/>
                        <a:pt x="258" y="277"/>
                      </a:cubicBezTo>
                      <a:cubicBezTo>
                        <a:pt x="258" y="264"/>
                        <a:pt x="272" y="254"/>
                        <a:pt x="271" y="242"/>
                      </a:cubicBezTo>
                      <a:cubicBezTo>
                        <a:pt x="269" y="230"/>
                        <a:pt x="242" y="196"/>
                        <a:pt x="242" y="196"/>
                      </a:cubicBezTo>
                      <a:cubicBezTo>
                        <a:pt x="242" y="196"/>
                        <a:pt x="262" y="170"/>
                        <a:pt x="280" y="172"/>
                      </a:cubicBezTo>
                      <a:cubicBezTo>
                        <a:pt x="297" y="175"/>
                        <a:pt x="314" y="189"/>
                        <a:pt x="314" y="189"/>
                      </a:cubicBezTo>
                      <a:cubicBezTo>
                        <a:pt x="314" y="189"/>
                        <a:pt x="334" y="166"/>
                        <a:pt x="331" y="152"/>
                      </a:cubicBezTo>
                      <a:cubicBezTo>
                        <a:pt x="328" y="139"/>
                        <a:pt x="313" y="119"/>
                        <a:pt x="318" y="112"/>
                      </a:cubicBezTo>
                      <a:cubicBezTo>
                        <a:pt x="324" y="105"/>
                        <a:pt x="354" y="86"/>
                        <a:pt x="354" y="86"/>
                      </a:cubicBezTo>
                      <a:cubicBezTo>
                        <a:pt x="354" y="50"/>
                        <a:pt x="354" y="50"/>
                        <a:pt x="354" y="50"/>
                      </a:cubicBezTo>
                      <a:cubicBezTo>
                        <a:pt x="354" y="50"/>
                        <a:pt x="345" y="36"/>
                        <a:pt x="342" y="19"/>
                      </a:cubicBezTo>
                      <a:cubicBezTo>
                        <a:pt x="342" y="18"/>
                        <a:pt x="342" y="18"/>
                        <a:pt x="341" y="17"/>
                      </a:cubicBezTo>
                      <a:cubicBezTo>
                        <a:pt x="329" y="23"/>
                        <a:pt x="316" y="16"/>
                        <a:pt x="313" y="16"/>
                      </a:cubicBezTo>
                      <a:cubicBezTo>
                        <a:pt x="310" y="16"/>
                        <a:pt x="309" y="22"/>
                        <a:pt x="300" y="31"/>
                      </a:cubicBezTo>
                      <a:cubicBezTo>
                        <a:pt x="290" y="39"/>
                        <a:pt x="245" y="0"/>
                        <a:pt x="245" y="0"/>
                      </a:cubicBezTo>
                      <a:cubicBezTo>
                        <a:pt x="233" y="5"/>
                        <a:pt x="233" y="5"/>
                        <a:pt x="233" y="5"/>
                      </a:cubicBezTo>
                      <a:cubicBezTo>
                        <a:pt x="235" y="10"/>
                        <a:pt x="236" y="14"/>
                        <a:pt x="235" y="25"/>
                      </a:cubicBezTo>
                      <a:cubicBezTo>
                        <a:pt x="233" y="46"/>
                        <a:pt x="213" y="39"/>
                        <a:pt x="196" y="39"/>
                      </a:cubicBezTo>
                      <a:cubicBezTo>
                        <a:pt x="179" y="39"/>
                        <a:pt x="202" y="61"/>
                        <a:pt x="193" y="56"/>
                      </a:cubicBezTo>
                      <a:cubicBezTo>
                        <a:pt x="184" y="51"/>
                        <a:pt x="165" y="65"/>
                        <a:pt x="165" y="65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21" y="118"/>
                        <a:pt x="121" y="118"/>
                        <a:pt x="121" y="118"/>
                      </a:cubicBezTo>
                      <a:cubicBezTo>
                        <a:pt x="81" y="85"/>
                        <a:pt x="81" y="85"/>
                        <a:pt x="81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34" y="80"/>
                        <a:pt x="34" y="80"/>
                        <a:pt x="34" y="80"/>
                      </a:cubicBezTo>
                      <a:cubicBezTo>
                        <a:pt x="3" y="104"/>
                        <a:pt x="3" y="104"/>
                        <a:pt x="3" y="104"/>
                      </a:cubicBezTo>
                      <a:cubicBezTo>
                        <a:pt x="49" y="128"/>
                        <a:pt x="49" y="128"/>
                        <a:pt x="49" y="128"/>
                      </a:cubicBezTo>
                      <a:cubicBezTo>
                        <a:pt x="49" y="128"/>
                        <a:pt x="59" y="143"/>
                        <a:pt x="53" y="153"/>
                      </a:cubicBezTo>
                      <a:cubicBezTo>
                        <a:pt x="48" y="161"/>
                        <a:pt x="20" y="152"/>
                        <a:pt x="11" y="149"/>
                      </a:cubicBezTo>
                      <a:cubicBezTo>
                        <a:pt x="10" y="151"/>
                        <a:pt x="9" y="152"/>
                        <a:pt x="9" y="152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11" y="179"/>
                        <a:pt x="11" y="179"/>
                        <a:pt x="11" y="179"/>
                      </a:cubicBezTo>
                      <a:cubicBezTo>
                        <a:pt x="25" y="176"/>
                        <a:pt x="25" y="176"/>
                        <a:pt x="25" y="176"/>
                      </a:cubicBezTo>
                      <a:cubicBezTo>
                        <a:pt x="67" y="212"/>
                        <a:pt x="67" y="212"/>
                        <a:pt x="67" y="212"/>
                      </a:cubicBezTo>
                      <a:cubicBezTo>
                        <a:pt x="67" y="212"/>
                        <a:pt x="44" y="252"/>
                        <a:pt x="44" y="256"/>
                      </a:cubicBezTo>
                      <a:cubicBezTo>
                        <a:pt x="44" y="261"/>
                        <a:pt x="83" y="287"/>
                        <a:pt x="83" y="287"/>
                      </a:cubicBezTo>
                      <a:cubicBezTo>
                        <a:pt x="77" y="324"/>
                        <a:pt x="77" y="324"/>
                        <a:pt x="77" y="324"/>
                      </a:cubicBezTo>
                      <a:cubicBezTo>
                        <a:pt x="83" y="327"/>
                        <a:pt x="83" y="327"/>
                        <a:pt x="83" y="327"/>
                      </a:cubicBezTo>
                      <a:cubicBezTo>
                        <a:pt x="95" y="340"/>
                        <a:pt x="95" y="340"/>
                        <a:pt x="95" y="340"/>
                      </a:cubicBezTo>
                      <a:cubicBezTo>
                        <a:pt x="100" y="334"/>
                        <a:pt x="104" y="328"/>
                        <a:pt x="104" y="328"/>
                      </a:cubicBezTo>
                      <a:lnTo>
                        <a:pt x="116" y="33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993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51" y="2258"/>
                  <a:ext cx="196" cy="196"/>
                </a:xfrm>
                <a:custGeom>
                  <a:avLst/>
                  <a:gdLst/>
                  <a:ahLst/>
                  <a:cxnLst>
                    <a:cxn ang="0">
                      <a:pos x="295" y="313"/>
                    </a:cxn>
                    <a:cxn ang="0">
                      <a:pos x="260" y="306"/>
                    </a:cxn>
                    <a:cxn ang="0">
                      <a:pos x="305" y="269"/>
                    </a:cxn>
                    <a:cxn ang="0">
                      <a:pos x="290" y="262"/>
                    </a:cxn>
                    <a:cxn ang="0">
                      <a:pos x="296" y="248"/>
                    </a:cxn>
                    <a:cxn ang="0">
                      <a:pos x="279" y="232"/>
                    </a:cxn>
                    <a:cxn ang="0">
                      <a:pos x="292" y="231"/>
                    </a:cxn>
                    <a:cxn ang="0">
                      <a:pos x="313" y="234"/>
                    </a:cxn>
                    <a:cxn ang="0">
                      <a:pos x="320" y="226"/>
                    </a:cxn>
                    <a:cxn ang="0">
                      <a:pos x="349" y="219"/>
                    </a:cxn>
                    <a:cxn ang="0">
                      <a:pos x="341" y="207"/>
                    </a:cxn>
                    <a:cxn ang="0">
                      <a:pos x="343" y="169"/>
                    </a:cxn>
                    <a:cxn ang="0">
                      <a:pos x="365" y="136"/>
                    </a:cxn>
                    <a:cxn ang="0">
                      <a:pos x="334" y="130"/>
                    </a:cxn>
                    <a:cxn ang="0">
                      <a:pos x="333" y="68"/>
                    </a:cxn>
                    <a:cxn ang="0">
                      <a:pos x="309" y="31"/>
                    </a:cxn>
                    <a:cxn ang="0">
                      <a:pos x="281" y="19"/>
                    </a:cxn>
                    <a:cxn ang="0">
                      <a:pos x="287" y="3"/>
                    </a:cxn>
                    <a:cxn ang="0">
                      <a:pos x="272" y="5"/>
                    </a:cxn>
                    <a:cxn ang="0">
                      <a:pos x="261" y="27"/>
                    </a:cxn>
                    <a:cxn ang="0">
                      <a:pos x="245" y="10"/>
                    </a:cxn>
                    <a:cxn ang="0">
                      <a:pos x="234" y="19"/>
                    </a:cxn>
                    <a:cxn ang="0">
                      <a:pos x="208" y="12"/>
                    </a:cxn>
                    <a:cxn ang="0">
                      <a:pos x="196" y="24"/>
                    </a:cxn>
                    <a:cxn ang="0">
                      <a:pos x="200" y="28"/>
                    </a:cxn>
                    <a:cxn ang="0">
                      <a:pos x="201" y="55"/>
                    </a:cxn>
                    <a:cxn ang="0">
                      <a:pos x="231" y="44"/>
                    </a:cxn>
                    <a:cxn ang="0">
                      <a:pos x="204" y="96"/>
                    </a:cxn>
                    <a:cxn ang="0">
                      <a:pos x="165" y="96"/>
                    </a:cxn>
                    <a:cxn ang="0">
                      <a:pos x="148" y="123"/>
                    </a:cxn>
                    <a:cxn ang="0">
                      <a:pos x="133" y="116"/>
                    </a:cxn>
                    <a:cxn ang="0">
                      <a:pos x="110" y="121"/>
                    </a:cxn>
                    <a:cxn ang="0">
                      <a:pos x="95" y="70"/>
                    </a:cxn>
                    <a:cxn ang="0">
                      <a:pos x="85" y="69"/>
                    </a:cxn>
                    <a:cxn ang="0">
                      <a:pos x="62" y="32"/>
                    </a:cxn>
                    <a:cxn ang="0">
                      <a:pos x="46" y="56"/>
                    </a:cxn>
                    <a:cxn ang="0">
                      <a:pos x="21" y="56"/>
                    </a:cxn>
                    <a:cxn ang="0">
                      <a:pos x="9" y="47"/>
                    </a:cxn>
                    <a:cxn ang="0">
                      <a:pos x="0" y="59"/>
                    </a:cxn>
                    <a:cxn ang="0">
                      <a:pos x="23" y="83"/>
                    </a:cxn>
                    <a:cxn ang="0">
                      <a:pos x="42" y="74"/>
                    </a:cxn>
                    <a:cxn ang="0">
                      <a:pos x="41" y="90"/>
                    </a:cxn>
                    <a:cxn ang="0">
                      <a:pos x="88" y="95"/>
                    </a:cxn>
                    <a:cxn ang="0">
                      <a:pos x="101" y="130"/>
                    </a:cxn>
                    <a:cxn ang="0">
                      <a:pos x="120" y="156"/>
                    </a:cxn>
                    <a:cxn ang="0">
                      <a:pos x="120" y="195"/>
                    </a:cxn>
                    <a:cxn ang="0">
                      <a:pos x="142" y="225"/>
                    </a:cxn>
                    <a:cxn ang="0">
                      <a:pos x="157" y="268"/>
                    </a:cxn>
                    <a:cxn ang="0">
                      <a:pos x="164" y="311"/>
                    </a:cxn>
                    <a:cxn ang="0">
                      <a:pos x="204" y="347"/>
                    </a:cxn>
                    <a:cxn ang="0">
                      <a:pos x="210" y="365"/>
                    </a:cxn>
                    <a:cxn ang="0">
                      <a:pos x="253" y="363"/>
                    </a:cxn>
                    <a:cxn ang="0">
                      <a:pos x="296" y="327"/>
                    </a:cxn>
                    <a:cxn ang="0">
                      <a:pos x="295" y="313"/>
                    </a:cxn>
                  </a:cxnLst>
                  <a:rect l="0" t="0" r="r" b="b"/>
                  <a:pathLst>
                    <a:path w="365" h="365">
                      <a:moveTo>
                        <a:pt x="295" y="313"/>
                      </a:moveTo>
                      <a:cubicBezTo>
                        <a:pt x="282" y="299"/>
                        <a:pt x="260" y="306"/>
                        <a:pt x="260" y="306"/>
                      </a:cubicBezTo>
                      <a:cubicBezTo>
                        <a:pt x="305" y="269"/>
                        <a:pt x="305" y="269"/>
                        <a:pt x="305" y="269"/>
                      </a:cubicBezTo>
                      <a:cubicBezTo>
                        <a:pt x="290" y="262"/>
                        <a:pt x="290" y="262"/>
                        <a:pt x="290" y="262"/>
                      </a:cubicBezTo>
                      <a:cubicBezTo>
                        <a:pt x="296" y="248"/>
                        <a:pt x="296" y="248"/>
                        <a:pt x="296" y="248"/>
                      </a:cubicBezTo>
                      <a:cubicBezTo>
                        <a:pt x="279" y="232"/>
                        <a:pt x="279" y="232"/>
                        <a:pt x="279" y="232"/>
                      </a:cubicBezTo>
                      <a:cubicBezTo>
                        <a:pt x="279" y="232"/>
                        <a:pt x="284" y="231"/>
                        <a:pt x="292" y="231"/>
                      </a:cubicBezTo>
                      <a:cubicBezTo>
                        <a:pt x="300" y="231"/>
                        <a:pt x="302" y="233"/>
                        <a:pt x="313" y="234"/>
                      </a:cubicBezTo>
                      <a:cubicBezTo>
                        <a:pt x="324" y="235"/>
                        <a:pt x="320" y="226"/>
                        <a:pt x="320" y="226"/>
                      </a:cubicBezTo>
                      <a:cubicBezTo>
                        <a:pt x="349" y="219"/>
                        <a:pt x="349" y="219"/>
                        <a:pt x="349" y="219"/>
                      </a:cubicBezTo>
                      <a:cubicBezTo>
                        <a:pt x="341" y="207"/>
                        <a:pt x="341" y="207"/>
                        <a:pt x="341" y="207"/>
                      </a:cubicBezTo>
                      <a:cubicBezTo>
                        <a:pt x="341" y="207"/>
                        <a:pt x="343" y="173"/>
                        <a:pt x="343" y="169"/>
                      </a:cubicBezTo>
                      <a:cubicBezTo>
                        <a:pt x="343" y="166"/>
                        <a:pt x="365" y="136"/>
                        <a:pt x="365" y="136"/>
                      </a:cubicBezTo>
                      <a:cubicBezTo>
                        <a:pt x="365" y="136"/>
                        <a:pt x="354" y="134"/>
                        <a:pt x="334" y="130"/>
                      </a:cubicBezTo>
                      <a:cubicBezTo>
                        <a:pt x="315" y="125"/>
                        <a:pt x="336" y="69"/>
                        <a:pt x="333" y="68"/>
                      </a:cubicBezTo>
                      <a:cubicBezTo>
                        <a:pt x="331" y="67"/>
                        <a:pt x="309" y="31"/>
                        <a:pt x="309" y="31"/>
                      </a:cubicBezTo>
                      <a:cubicBezTo>
                        <a:pt x="281" y="19"/>
                        <a:pt x="281" y="19"/>
                        <a:pt x="281" y="19"/>
                      </a:cubicBezTo>
                      <a:cubicBezTo>
                        <a:pt x="281" y="19"/>
                        <a:pt x="288" y="7"/>
                        <a:pt x="287" y="3"/>
                      </a:cubicBezTo>
                      <a:cubicBezTo>
                        <a:pt x="287" y="0"/>
                        <a:pt x="272" y="0"/>
                        <a:pt x="272" y="5"/>
                      </a:cubicBezTo>
                      <a:cubicBezTo>
                        <a:pt x="272" y="10"/>
                        <a:pt x="272" y="26"/>
                        <a:pt x="261" y="27"/>
                      </a:cubicBezTo>
                      <a:cubicBezTo>
                        <a:pt x="250" y="28"/>
                        <a:pt x="245" y="10"/>
                        <a:pt x="245" y="10"/>
                      </a:cubicBezTo>
                      <a:cubicBezTo>
                        <a:pt x="234" y="19"/>
                        <a:pt x="234" y="19"/>
                        <a:pt x="234" y="19"/>
                      </a:cubicBezTo>
                      <a:cubicBezTo>
                        <a:pt x="208" y="12"/>
                        <a:pt x="208" y="12"/>
                        <a:pt x="208" y="12"/>
                      </a:cubicBezTo>
                      <a:cubicBezTo>
                        <a:pt x="208" y="12"/>
                        <a:pt x="202" y="18"/>
                        <a:pt x="196" y="24"/>
                      </a:cubicBezTo>
                      <a:cubicBezTo>
                        <a:pt x="200" y="28"/>
                        <a:pt x="200" y="28"/>
                        <a:pt x="200" y="28"/>
                      </a:cubicBezTo>
                      <a:cubicBezTo>
                        <a:pt x="200" y="28"/>
                        <a:pt x="201" y="47"/>
                        <a:pt x="201" y="55"/>
                      </a:cubicBezTo>
                      <a:cubicBezTo>
                        <a:pt x="201" y="62"/>
                        <a:pt x="231" y="44"/>
                        <a:pt x="231" y="44"/>
                      </a:cubicBezTo>
                      <a:cubicBezTo>
                        <a:pt x="231" y="44"/>
                        <a:pt x="206" y="93"/>
                        <a:pt x="204" y="96"/>
                      </a:cubicBezTo>
                      <a:cubicBezTo>
                        <a:pt x="203" y="99"/>
                        <a:pt x="168" y="96"/>
                        <a:pt x="165" y="96"/>
                      </a:cubicBezTo>
                      <a:cubicBezTo>
                        <a:pt x="161" y="96"/>
                        <a:pt x="148" y="123"/>
                        <a:pt x="148" y="123"/>
                      </a:cubicBezTo>
                      <a:cubicBezTo>
                        <a:pt x="133" y="116"/>
                        <a:pt x="133" y="116"/>
                        <a:pt x="133" y="116"/>
                      </a:cubicBezTo>
                      <a:cubicBezTo>
                        <a:pt x="133" y="116"/>
                        <a:pt x="118" y="121"/>
                        <a:pt x="110" y="121"/>
                      </a:cubicBezTo>
                      <a:cubicBezTo>
                        <a:pt x="101" y="121"/>
                        <a:pt x="95" y="70"/>
                        <a:pt x="95" y="70"/>
                      </a:cubicBezTo>
                      <a:cubicBezTo>
                        <a:pt x="85" y="69"/>
                        <a:pt x="85" y="69"/>
                        <a:pt x="85" y="69"/>
                      </a:cubicBezTo>
                      <a:cubicBezTo>
                        <a:pt x="85" y="69"/>
                        <a:pt x="78" y="36"/>
                        <a:pt x="62" y="32"/>
                      </a:cubicBezTo>
                      <a:cubicBezTo>
                        <a:pt x="46" y="28"/>
                        <a:pt x="48" y="53"/>
                        <a:pt x="46" y="56"/>
                      </a:cubicBezTo>
                      <a:cubicBezTo>
                        <a:pt x="45" y="58"/>
                        <a:pt x="21" y="56"/>
                        <a:pt x="21" y="56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7"/>
                        <a:pt x="5" y="53"/>
                        <a:pt x="0" y="59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42" y="74"/>
                        <a:pt x="42" y="74"/>
                        <a:pt x="42" y="74"/>
                      </a:cubicBezTo>
                      <a:cubicBezTo>
                        <a:pt x="41" y="90"/>
                        <a:pt x="41" y="90"/>
                        <a:pt x="41" y="90"/>
                      </a:cubicBezTo>
                      <a:cubicBezTo>
                        <a:pt x="88" y="95"/>
                        <a:pt x="88" y="95"/>
                        <a:pt x="88" y="95"/>
                      </a:cubicBezTo>
                      <a:cubicBezTo>
                        <a:pt x="88" y="95"/>
                        <a:pt x="96" y="126"/>
                        <a:pt x="101" y="130"/>
                      </a:cubicBezTo>
                      <a:cubicBezTo>
                        <a:pt x="105" y="133"/>
                        <a:pt x="120" y="148"/>
                        <a:pt x="120" y="156"/>
                      </a:cubicBezTo>
                      <a:cubicBezTo>
                        <a:pt x="120" y="164"/>
                        <a:pt x="114" y="182"/>
                        <a:pt x="120" y="195"/>
                      </a:cubicBezTo>
                      <a:cubicBezTo>
                        <a:pt x="127" y="207"/>
                        <a:pt x="142" y="225"/>
                        <a:pt x="142" y="225"/>
                      </a:cubicBezTo>
                      <a:cubicBezTo>
                        <a:pt x="142" y="225"/>
                        <a:pt x="156" y="262"/>
                        <a:pt x="157" y="268"/>
                      </a:cubicBezTo>
                      <a:cubicBezTo>
                        <a:pt x="159" y="271"/>
                        <a:pt x="162" y="295"/>
                        <a:pt x="164" y="311"/>
                      </a:cubicBezTo>
                      <a:cubicBezTo>
                        <a:pt x="176" y="321"/>
                        <a:pt x="204" y="347"/>
                        <a:pt x="204" y="347"/>
                      </a:cubicBezTo>
                      <a:cubicBezTo>
                        <a:pt x="210" y="365"/>
                        <a:pt x="210" y="365"/>
                        <a:pt x="210" y="365"/>
                      </a:cubicBezTo>
                      <a:cubicBezTo>
                        <a:pt x="225" y="363"/>
                        <a:pt x="244" y="365"/>
                        <a:pt x="253" y="363"/>
                      </a:cubicBezTo>
                      <a:cubicBezTo>
                        <a:pt x="264" y="360"/>
                        <a:pt x="284" y="339"/>
                        <a:pt x="296" y="327"/>
                      </a:cubicBezTo>
                      <a:cubicBezTo>
                        <a:pt x="297" y="321"/>
                        <a:pt x="297" y="315"/>
                        <a:pt x="295" y="313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994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30" y="2082"/>
                  <a:ext cx="220" cy="201"/>
                </a:xfrm>
                <a:custGeom>
                  <a:avLst/>
                  <a:gdLst/>
                  <a:ahLst/>
                  <a:cxnLst>
                    <a:cxn ang="0">
                      <a:pos x="171" y="337"/>
                    </a:cxn>
                    <a:cxn ang="0">
                      <a:pos x="193" y="346"/>
                    </a:cxn>
                    <a:cxn ang="0">
                      <a:pos x="202" y="337"/>
                    </a:cxn>
                    <a:cxn ang="0">
                      <a:pos x="230" y="342"/>
                    </a:cxn>
                    <a:cxn ang="0">
                      <a:pos x="251" y="336"/>
                    </a:cxn>
                    <a:cxn ang="0">
                      <a:pos x="274" y="367"/>
                    </a:cxn>
                    <a:cxn ang="0">
                      <a:pos x="280" y="374"/>
                    </a:cxn>
                    <a:cxn ang="0">
                      <a:pos x="294" y="364"/>
                    </a:cxn>
                    <a:cxn ang="0">
                      <a:pos x="324" y="358"/>
                    </a:cxn>
                    <a:cxn ang="0">
                      <a:pos x="326" y="332"/>
                    </a:cxn>
                    <a:cxn ang="0">
                      <a:pos x="356" y="292"/>
                    </a:cxn>
                    <a:cxn ang="0">
                      <a:pos x="385" y="301"/>
                    </a:cxn>
                    <a:cxn ang="0">
                      <a:pos x="409" y="281"/>
                    </a:cxn>
                    <a:cxn ang="0">
                      <a:pos x="407" y="258"/>
                    </a:cxn>
                    <a:cxn ang="0">
                      <a:pos x="392" y="245"/>
                    </a:cxn>
                    <a:cxn ang="0">
                      <a:pos x="391" y="221"/>
                    </a:cxn>
                    <a:cxn ang="0">
                      <a:pos x="379" y="211"/>
                    </a:cxn>
                    <a:cxn ang="0">
                      <a:pos x="369" y="223"/>
                    </a:cxn>
                    <a:cxn ang="0">
                      <a:pos x="352" y="208"/>
                    </a:cxn>
                    <a:cxn ang="0">
                      <a:pos x="353" y="180"/>
                    </a:cxn>
                    <a:cxn ang="0">
                      <a:pos x="334" y="193"/>
                    </a:cxn>
                    <a:cxn ang="0">
                      <a:pos x="315" y="176"/>
                    </a:cxn>
                    <a:cxn ang="0">
                      <a:pos x="337" y="159"/>
                    </a:cxn>
                    <a:cxn ang="0">
                      <a:pos x="328" y="147"/>
                    </a:cxn>
                    <a:cxn ang="0">
                      <a:pos x="334" y="138"/>
                    </a:cxn>
                    <a:cxn ang="0">
                      <a:pos x="310" y="100"/>
                    </a:cxn>
                    <a:cxn ang="0">
                      <a:pos x="292" y="93"/>
                    </a:cxn>
                    <a:cxn ang="0">
                      <a:pos x="277" y="77"/>
                    </a:cxn>
                    <a:cxn ang="0">
                      <a:pos x="252" y="79"/>
                    </a:cxn>
                    <a:cxn ang="0">
                      <a:pos x="235" y="37"/>
                    </a:cxn>
                    <a:cxn ang="0">
                      <a:pos x="198" y="18"/>
                    </a:cxn>
                    <a:cxn ang="0">
                      <a:pos x="188" y="3"/>
                    </a:cxn>
                    <a:cxn ang="0">
                      <a:pos x="175" y="15"/>
                    </a:cxn>
                    <a:cxn ang="0">
                      <a:pos x="153" y="7"/>
                    </a:cxn>
                    <a:cxn ang="0">
                      <a:pos x="135" y="14"/>
                    </a:cxn>
                    <a:cxn ang="0">
                      <a:pos x="135" y="34"/>
                    </a:cxn>
                    <a:cxn ang="0">
                      <a:pos x="104" y="61"/>
                    </a:cxn>
                    <a:cxn ang="0">
                      <a:pos x="99" y="63"/>
                    </a:cxn>
                    <a:cxn ang="0">
                      <a:pos x="100" y="65"/>
                    </a:cxn>
                    <a:cxn ang="0">
                      <a:pos x="112" y="96"/>
                    </a:cxn>
                    <a:cxn ang="0">
                      <a:pos x="112" y="132"/>
                    </a:cxn>
                    <a:cxn ang="0">
                      <a:pos x="76" y="158"/>
                    </a:cxn>
                    <a:cxn ang="0">
                      <a:pos x="89" y="198"/>
                    </a:cxn>
                    <a:cxn ang="0">
                      <a:pos x="72" y="235"/>
                    </a:cxn>
                    <a:cxn ang="0">
                      <a:pos x="38" y="218"/>
                    </a:cxn>
                    <a:cxn ang="0">
                      <a:pos x="0" y="242"/>
                    </a:cxn>
                    <a:cxn ang="0">
                      <a:pos x="29" y="288"/>
                    </a:cxn>
                    <a:cxn ang="0">
                      <a:pos x="16" y="323"/>
                    </a:cxn>
                    <a:cxn ang="0">
                      <a:pos x="32" y="323"/>
                    </a:cxn>
                    <a:cxn ang="0">
                      <a:pos x="28" y="335"/>
                    </a:cxn>
                    <a:cxn ang="0">
                      <a:pos x="49" y="351"/>
                    </a:cxn>
                    <a:cxn ang="0">
                      <a:pos x="61" y="339"/>
                    </a:cxn>
                    <a:cxn ang="0">
                      <a:pos x="87" y="346"/>
                    </a:cxn>
                    <a:cxn ang="0">
                      <a:pos x="98" y="337"/>
                    </a:cxn>
                    <a:cxn ang="0">
                      <a:pos x="114" y="354"/>
                    </a:cxn>
                    <a:cxn ang="0">
                      <a:pos x="125" y="332"/>
                    </a:cxn>
                    <a:cxn ang="0">
                      <a:pos x="140" y="330"/>
                    </a:cxn>
                    <a:cxn ang="0">
                      <a:pos x="134" y="346"/>
                    </a:cxn>
                    <a:cxn ang="0">
                      <a:pos x="157" y="356"/>
                    </a:cxn>
                    <a:cxn ang="0">
                      <a:pos x="171" y="337"/>
                    </a:cxn>
                  </a:cxnLst>
                  <a:rect l="0" t="0" r="r" b="b"/>
                  <a:pathLst>
                    <a:path w="409" h="374">
                      <a:moveTo>
                        <a:pt x="171" y="337"/>
                      </a:moveTo>
                      <a:cubicBezTo>
                        <a:pt x="181" y="340"/>
                        <a:pt x="193" y="346"/>
                        <a:pt x="193" y="346"/>
                      </a:cubicBezTo>
                      <a:cubicBezTo>
                        <a:pt x="202" y="337"/>
                        <a:pt x="202" y="337"/>
                        <a:pt x="202" y="337"/>
                      </a:cubicBezTo>
                      <a:cubicBezTo>
                        <a:pt x="202" y="337"/>
                        <a:pt x="215" y="346"/>
                        <a:pt x="230" y="342"/>
                      </a:cubicBezTo>
                      <a:cubicBezTo>
                        <a:pt x="244" y="338"/>
                        <a:pt x="245" y="329"/>
                        <a:pt x="251" y="336"/>
                      </a:cubicBezTo>
                      <a:cubicBezTo>
                        <a:pt x="258" y="342"/>
                        <a:pt x="274" y="367"/>
                        <a:pt x="274" y="367"/>
                      </a:cubicBezTo>
                      <a:cubicBezTo>
                        <a:pt x="274" y="367"/>
                        <a:pt x="276" y="370"/>
                        <a:pt x="280" y="374"/>
                      </a:cubicBezTo>
                      <a:cubicBezTo>
                        <a:pt x="288" y="368"/>
                        <a:pt x="294" y="364"/>
                        <a:pt x="294" y="364"/>
                      </a:cubicBezTo>
                      <a:cubicBezTo>
                        <a:pt x="324" y="358"/>
                        <a:pt x="324" y="358"/>
                        <a:pt x="324" y="358"/>
                      </a:cubicBezTo>
                      <a:cubicBezTo>
                        <a:pt x="326" y="332"/>
                        <a:pt x="326" y="332"/>
                        <a:pt x="326" y="332"/>
                      </a:cubicBezTo>
                      <a:cubicBezTo>
                        <a:pt x="356" y="292"/>
                        <a:pt x="356" y="292"/>
                        <a:pt x="356" y="292"/>
                      </a:cubicBezTo>
                      <a:cubicBezTo>
                        <a:pt x="356" y="292"/>
                        <a:pt x="371" y="299"/>
                        <a:pt x="385" y="301"/>
                      </a:cubicBezTo>
                      <a:cubicBezTo>
                        <a:pt x="395" y="301"/>
                        <a:pt x="403" y="289"/>
                        <a:pt x="409" y="281"/>
                      </a:cubicBezTo>
                      <a:cubicBezTo>
                        <a:pt x="407" y="258"/>
                        <a:pt x="407" y="258"/>
                        <a:pt x="407" y="258"/>
                      </a:cubicBezTo>
                      <a:cubicBezTo>
                        <a:pt x="392" y="245"/>
                        <a:pt x="392" y="245"/>
                        <a:pt x="392" y="245"/>
                      </a:cubicBezTo>
                      <a:cubicBezTo>
                        <a:pt x="392" y="245"/>
                        <a:pt x="392" y="229"/>
                        <a:pt x="391" y="221"/>
                      </a:cubicBezTo>
                      <a:cubicBezTo>
                        <a:pt x="390" y="214"/>
                        <a:pt x="379" y="211"/>
                        <a:pt x="379" y="211"/>
                      </a:cubicBezTo>
                      <a:cubicBezTo>
                        <a:pt x="369" y="223"/>
                        <a:pt x="369" y="223"/>
                        <a:pt x="369" y="223"/>
                      </a:cubicBezTo>
                      <a:cubicBezTo>
                        <a:pt x="352" y="208"/>
                        <a:pt x="352" y="208"/>
                        <a:pt x="352" y="208"/>
                      </a:cubicBezTo>
                      <a:cubicBezTo>
                        <a:pt x="352" y="208"/>
                        <a:pt x="360" y="196"/>
                        <a:pt x="353" y="180"/>
                      </a:cubicBezTo>
                      <a:cubicBezTo>
                        <a:pt x="345" y="165"/>
                        <a:pt x="334" y="193"/>
                        <a:pt x="334" y="193"/>
                      </a:cubicBezTo>
                      <a:cubicBezTo>
                        <a:pt x="315" y="176"/>
                        <a:pt x="315" y="176"/>
                        <a:pt x="315" y="176"/>
                      </a:cubicBezTo>
                      <a:cubicBezTo>
                        <a:pt x="315" y="176"/>
                        <a:pt x="329" y="161"/>
                        <a:pt x="337" y="159"/>
                      </a:cubicBezTo>
                      <a:cubicBezTo>
                        <a:pt x="344" y="156"/>
                        <a:pt x="328" y="147"/>
                        <a:pt x="328" y="147"/>
                      </a:cubicBezTo>
                      <a:cubicBezTo>
                        <a:pt x="328" y="147"/>
                        <a:pt x="334" y="141"/>
                        <a:pt x="334" y="138"/>
                      </a:cubicBezTo>
                      <a:cubicBezTo>
                        <a:pt x="334" y="134"/>
                        <a:pt x="310" y="100"/>
                        <a:pt x="310" y="100"/>
                      </a:cubicBezTo>
                      <a:cubicBezTo>
                        <a:pt x="310" y="100"/>
                        <a:pt x="301" y="94"/>
                        <a:pt x="292" y="93"/>
                      </a:cubicBezTo>
                      <a:cubicBezTo>
                        <a:pt x="283" y="92"/>
                        <a:pt x="277" y="77"/>
                        <a:pt x="277" y="77"/>
                      </a:cubicBezTo>
                      <a:cubicBezTo>
                        <a:pt x="252" y="79"/>
                        <a:pt x="252" y="79"/>
                        <a:pt x="252" y="79"/>
                      </a:cubicBezTo>
                      <a:cubicBezTo>
                        <a:pt x="235" y="37"/>
                        <a:pt x="235" y="37"/>
                        <a:pt x="235" y="37"/>
                      </a:cubicBezTo>
                      <a:cubicBezTo>
                        <a:pt x="198" y="18"/>
                        <a:pt x="198" y="18"/>
                        <a:pt x="198" y="18"/>
                      </a:cubicBezTo>
                      <a:cubicBezTo>
                        <a:pt x="198" y="18"/>
                        <a:pt x="193" y="5"/>
                        <a:pt x="188" y="3"/>
                      </a:cubicBezTo>
                      <a:cubicBezTo>
                        <a:pt x="183" y="0"/>
                        <a:pt x="175" y="15"/>
                        <a:pt x="175" y="15"/>
                      </a:cubicBezTo>
                      <a:cubicBezTo>
                        <a:pt x="153" y="7"/>
                        <a:pt x="153" y="7"/>
                        <a:pt x="153" y="7"/>
                      </a:cubicBezTo>
                      <a:cubicBezTo>
                        <a:pt x="135" y="14"/>
                        <a:pt x="135" y="14"/>
                        <a:pt x="135" y="14"/>
                      </a:cubicBezTo>
                      <a:cubicBezTo>
                        <a:pt x="135" y="34"/>
                        <a:pt x="135" y="34"/>
                        <a:pt x="135" y="34"/>
                      </a:cubicBezTo>
                      <a:cubicBezTo>
                        <a:pt x="135" y="34"/>
                        <a:pt x="117" y="51"/>
                        <a:pt x="104" y="61"/>
                      </a:cubicBezTo>
                      <a:cubicBezTo>
                        <a:pt x="102" y="62"/>
                        <a:pt x="101" y="62"/>
                        <a:pt x="99" y="63"/>
                      </a:cubicBezTo>
                      <a:cubicBezTo>
                        <a:pt x="100" y="64"/>
                        <a:pt x="100" y="64"/>
                        <a:pt x="100" y="65"/>
                      </a:cubicBezTo>
                      <a:cubicBezTo>
                        <a:pt x="103" y="82"/>
                        <a:pt x="112" y="96"/>
                        <a:pt x="112" y="96"/>
                      </a:cubicBezTo>
                      <a:cubicBezTo>
                        <a:pt x="112" y="132"/>
                        <a:pt x="112" y="132"/>
                        <a:pt x="112" y="132"/>
                      </a:cubicBezTo>
                      <a:cubicBezTo>
                        <a:pt x="112" y="132"/>
                        <a:pt x="82" y="151"/>
                        <a:pt x="76" y="158"/>
                      </a:cubicBezTo>
                      <a:cubicBezTo>
                        <a:pt x="71" y="165"/>
                        <a:pt x="86" y="185"/>
                        <a:pt x="89" y="198"/>
                      </a:cubicBezTo>
                      <a:cubicBezTo>
                        <a:pt x="92" y="212"/>
                        <a:pt x="72" y="235"/>
                        <a:pt x="72" y="235"/>
                      </a:cubicBezTo>
                      <a:cubicBezTo>
                        <a:pt x="72" y="235"/>
                        <a:pt x="55" y="221"/>
                        <a:pt x="38" y="218"/>
                      </a:cubicBezTo>
                      <a:cubicBezTo>
                        <a:pt x="20" y="216"/>
                        <a:pt x="0" y="242"/>
                        <a:pt x="0" y="242"/>
                      </a:cubicBezTo>
                      <a:cubicBezTo>
                        <a:pt x="0" y="242"/>
                        <a:pt x="27" y="276"/>
                        <a:pt x="29" y="288"/>
                      </a:cubicBezTo>
                      <a:cubicBezTo>
                        <a:pt x="30" y="300"/>
                        <a:pt x="16" y="310"/>
                        <a:pt x="16" y="323"/>
                      </a:cubicBezTo>
                      <a:cubicBezTo>
                        <a:pt x="16" y="336"/>
                        <a:pt x="32" y="323"/>
                        <a:pt x="32" y="323"/>
                      </a:cubicBezTo>
                      <a:cubicBezTo>
                        <a:pt x="28" y="335"/>
                        <a:pt x="28" y="335"/>
                        <a:pt x="28" y="335"/>
                      </a:cubicBezTo>
                      <a:cubicBezTo>
                        <a:pt x="49" y="351"/>
                        <a:pt x="49" y="351"/>
                        <a:pt x="49" y="351"/>
                      </a:cubicBezTo>
                      <a:cubicBezTo>
                        <a:pt x="55" y="345"/>
                        <a:pt x="61" y="339"/>
                        <a:pt x="61" y="339"/>
                      </a:cubicBezTo>
                      <a:cubicBezTo>
                        <a:pt x="87" y="346"/>
                        <a:pt x="87" y="346"/>
                        <a:pt x="87" y="346"/>
                      </a:cubicBezTo>
                      <a:cubicBezTo>
                        <a:pt x="98" y="337"/>
                        <a:pt x="98" y="337"/>
                        <a:pt x="98" y="337"/>
                      </a:cubicBezTo>
                      <a:cubicBezTo>
                        <a:pt x="98" y="337"/>
                        <a:pt x="103" y="355"/>
                        <a:pt x="114" y="354"/>
                      </a:cubicBezTo>
                      <a:cubicBezTo>
                        <a:pt x="125" y="353"/>
                        <a:pt x="125" y="337"/>
                        <a:pt x="125" y="332"/>
                      </a:cubicBezTo>
                      <a:cubicBezTo>
                        <a:pt x="125" y="327"/>
                        <a:pt x="140" y="327"/>
                        <a:pt x="140" y="330"/>
                      </a:cubicBezTo>
                      <a:cubicBezTo>
                        <a:pt x="141" y="334"/>
                        <a:pt x="134" y="346"/>
                        <a:pt x="134" y="346"/>
                      </a:cubicBezTo>
                      <a:cubicBezTo>
                        <a:pt x="157" y="356"/>
                        <a:pt x="157" y="356"/>
                        <a:pt x="157" y="356"/>
                      </a:cubicBezTo>
                      <a:cubicBezTo>
                        <a:pt x="160" y="346"/>
                        <a:pt x="165" y="334"/>
                        <a:pt x="171" y="337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995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91" y="2259"/>
                  <a:ext cx="105" cy="185"/>
                </a:xfrm>
                <a:custGeom>
                  <a:avLst/>
                  <a:gdLst/>
                  <a:ahLst/>
                  <a:cxnLst>
                    <a:cxn ang="0">
                      <a:pos x="73" y="66"/>
                    </a:cxn>
                    <a:cxn ang="0">
                      <a:pos x="74" y="128"/>
                    </a:cxn>
                    <a:cxn ang="0">
                      <a:pos x="105" y="134"/>
                    </a:cxn>
                    <a:cxn ang="0">
                      <a:pos x="83" y="167"/>
                    </a:cxn>
                    <a:cxn ang="0">
                      <a:pos x="81" y="205"/>
                    </a:cxn>
                    <a:cxn ang="0">
                      <a:pos x="89" y="217"/>
                    </a:cxn>
                    <a:cxn ang="0">
                      <a:pos x="60" y="224"/>
                    </a:cxn>
                    <a:cxn ang="0">
                      <a:pos x="53" y="232"/>
                    </a:cxn>
                    <a:cxn ang="0">
                      <a:pos x="32" y="229"/>
                    </a:cxn>
                    <a:cxn ang="0">
                      <a:pos x="19" y="230"/>
                    </a:cxn>
                    <a:cxn ang="0">
                      <a:pos x="36" y="246"/>
                    </a:cxn>
                    <a:cxn ang="0">
                      <a:pos x="30" y="260"/>
                    </a:cxn>
                    <a:cxn ang="0">
                      <a:pos x="45" y="267"/>
                    </a:cxn>
                    <a:cxn ang="0">
                      <a:pos x="0" y="304"/>
                    </a:cxn>
                    <a:cxn ang="0">
                      <a:pos x="35" y="311"/>
                    </a:cxn>
                    <a:cxn ang="0">
                      <a:pos x="36" y="325"/>
                    </a:cxn>
                    <a:cxn ang="0">
                      <a:pos x="44" y="318"/>
                    </a:cxn>
                    <a:cxn ang="0">
                      <a:pos x="85" y="339"/>
                    </a:cxn>
                    <a:cxn ang="0">
                      <a:pos x="106" y="327"/>
                    </a:cxn>
                    <a:cxn ang="0">
                      <a:pos x="113" y="344"/>
                    </a:cxn>
                    <a:cxn ang="0">
                      <a:pos x="132" y="330"/>
                    </a:cxn>
                    <a:cxn ang="0">
                      <a:pos x="170" y="321"/>
                    </a:cxn>
                    <a:cxn ang="0">
                      <a:pos x="157" y="278"/>
                    </a:cxn>
                    <a:cxn ang="0">
                      <a:pos x="186" y="287"/>
                    </a:cxn>
                    <a:cxn ang="0">
                      <a:pos x="195" y="184"/>
                    </a:cxn>
                    <a:cxn ang="0">
                      <a:pos x="147" y="150"/>
                    </a:cxn>
                    <a:cxn ang="0">
                      <a:pos x="170" y="104"/>
                    </a:cxn>
                    <a:cxn ang="0">
                      <a:pos x="143" y="65"/>
                    </a:cxn>
                    <a:cxn ang="0">
                      <a:pos x="167" y="45"/>
                    </a:cxn>
                    <a:cxn ang="0">
                      <a:pos x="161" y="38"/>
                    </a:cxn>
                    <a:cxn ang="0">
                      <a:pos x="138" y="7"/>
                    </a:cxn>
                    <a:cxn ang="0">
                      <a:pos x="117" y="13"/>
                    </a:cxn>
                    <a:cxn ang="0">
                      <a:pos x="89" y="8"/>
                    </a:cxn>
                    <a:cxn ang="0">
                      <a:pos x="80" y="17"/>
                    </a:cxn>
                    <a:cxn ang="0">
                      <a:pos x="58" y="8"/>
                    </a:cxn>
                    <a:cxn ang="0">
                      <a:pos x="44" y="27"/>
                    </a:cxn>
                    <a:cxn ang="0">
                      <a:pos x="49" y="29"/>
                    </a:cxn>
                    <a:cxn ang="0">
                      <a:pos x="73" y="66"/>
                    </a:cxn>
                  </a:cxnLst>
                  <a:rect l="0" t="0" r="r" b="b"/>
                  <a:pathLst>
                    <a:path w="195" h="344">
                      <a:moveTo>
                        <a:pt x="73" y="66"/>
                      </a:moveTo>
                      <a:cubicBezTo>
                        <a:pt x="76" y="67"/>
                        <a:pt x="55" y="123"/>
                        <a:pt x="74" y="128"/>
                      </a:cubicBezTo>
                      <a:cubicBezTo>
                        <a:pt x="94" y="132"/>
                        <a:pt x="105" y="134"/>
                        <a:pt x="105" y="134"/>
                      </a:cubicBezTo>
                      <a:cubicBezTo>
                        <a:pt x="105" y="134"/>
                        <a:pt x="83" y="164"/>
                        <a:pt x="83" y="167"/>
                      </a:cubicBezTo>
                      <a:cubicBezTo>
                        <a:pt x="83" y="171"/>
                        <a:pt x="81" y="205"/>
                        <a:pt x="81" y="205"/>
                      </a:cubicBezTo>
                      <a:cubicBezTo>
                        <a:pt x="89" y="217"/>
                        <a:pt x="89" y="217"/>
                        <a:pt x="89" y="217"/>
                      </a:cubicBezTo>
                      <a:cubicBezTo>
                        <a:pt x="60" y="224"/>
                        <a:pt x="60" y="224"/>
                        <a:pt x="60" y="224"/>
                      </a:cubicBezTo>
                      <a:cubicBezTo>
                        <a:pt x="60" y="224"/>
                        <a:pt x="64" y="233"/>
                        <a:pt x="53" y="232"/>
                      </a:cubicBezTo>
                      <a:cubicBezTo>
                        <a:pt x="42" y="231"/>
                        <a:pt x="40" y="229"/>
                        <a:pt x="32" y="229"/>
                      </a:cubicBezTo>
                      <a:cubicBezTo>
                        <a:pt x="24" y="229"/>
                        <a:pt x="19" y="230"/>
                        <a:pt x="19" y="230"/>
                      </a:cubicBezTo>
                      <a:cubicBezTo>
                        <a:pt x="36" y="246"/>
                        <a:pt x="36" y="246"/>
                        <a:pt x="36" y="246"/>
                      </a:cubicBezTo>
                      <a:cubicBezTo>
                        <a:pt x="30" y="260"/>
                        <a:pt x="30" y="260"/>
                        <a:pt x="30" y="260"/>
                      </a:cubicBezTo>
                      <a:cubicBezTo>
                        <a:pt x="45" y="267"/>
                        <a:pt x="45" y="267"/>
                        <a:pt x="45" y="267"/>
                      </a:cubicBezTo>
                      <a:cubicBezTo>
                        <a:pt x="0" y="304"/>
                        <a:pt x="0" y="304"/>
                        <a:pt x="0" y="304"/>
                      </a:cubicBezTo>
                      <a:cubicBezTo>
                        <a:pt x="0" y="304"/>
                        <a:pt x="22" y="297"/>
                        <a:pt x="35" y="311"/>
                      </a:cubicBezTo>
                      <a:cubicBezTo>
                        <a:pt x="37" y="313"/>
                        <a:pt x="37" y="319"/>
                        <a:pt x="36" y="325"/>
                      </a:cubicBezTo>
                      <a:cubicBezTo>
                        <a:pt x="40" y="321"/>
                        <a:pt x="43" y="318"/>
                        <a:pt x="44" y="318"/>
                      </a:cubicBezTo>
                      <a:cubicBezTo>
                        <a:pt x="48" y="318"/>
                        <a:pt x="79" y="336"/>
                        <a:pt x="85" y="339"/>
                      </a:cubicBezTo>
                      <a:cubicBezTo>
                        <a:pt x="90" y="343"/>
                        <a:pt x="106" y="327"/>
                        <a:pt x="106" y="327"/>
                      </a:cubicBezTo>
                      <a:cubicBezTo>
                        <a:pt x="113" y="344"/>
                        <a:pt x="113" y="344"/>
                        <a:pt x="113" y="344"/>
                      </a:cubicBezTo>
                      <a:cubicBezTo>
                        <a:pt x="132" y="330"/>
                        <a:pt x="132" y="330"/>
                        <a:pt x="132" y="330"/>
                      </a:cubicBezTo>
                      <a:cubicBezTo>
                        <a:pt x="170" y="321"/>
                        <a:pt x="170" y="321"/>
                        <a:pt x="170" y="321"/>
                      </a:cubicBezTo>
                      <a:cubicBezTo>
                        <a:pt x="170" y="321"/>
                        <a:pt x="157" y="280"/>
                        <a:pt x="157" y="278"/>
                      </a:cubicBezTo>
                      <a:cubicBezTo>
                        <a:pt x="157" y="276"/>
                        <a:pt x="186" y="287"/>
                        <a:pt x="186" y="287"/>
                      </a:cubicBezTo>
                      <a:cubicBezTo>
                        <a:pt x="195" y="184"/>
                        <a:pt x="195" y="184"/>
                        <a:pt x="195" y="184"/>
                      </a:cubicBezTo>
                      <a:cubicBezTo>
                        <a:pt x="147" y="150"/>
                        <a:pt x="147" y="150"/>
                        <a:pt x="147" y="150"/>
                      </a:cubicBezTo>
                      <a:cubicBezTo>
                        <a:pt x="170" y="104"/>
                        <a:pt x="170" y="104"/>
                        <a:pt x="170" y="104"/>
                      </a:cubicBezTo>
                      <a:cubicBezTo>
                        <a:pt x="170" y="104"/>
                        <a:pt x="145" y="65"/>
                        <a:pt x="143" y="65"/>
                      </a:cubicBezTo>
                      <a:cubicBezTo>
                        <a:pt x="141" y="64"/>
                        <a:pt x="156" y="53"/>
                        <a:pt x="167" y="45"/>
                      </a:cubicBezTo>
                      <a:cubicBezTo>
                        <a:pt x="163" y="41"/>
                        <a:pt x="161" y="38"/>
                        <a:pt x="161" y="38"/>
                      </a:cubicBezTo>
                      <a:cubicBezTo>
                        <a:pt x="161" y="38"/>
                        <a:pt x="145" y="13"/>
                        <a:pt x="138" y="7"/>
                      </a:cubicBezTo>
                      <a:cubicBezTo>
                        <a:pt x="132" y="0"/>
                        <a:pt x="131" y="9"/>
                        <a:pt x="117" y="13"/>
                      </a:cubicBezTo>
                      <a:cubicBezTo>
                        <a:pt x="102" y="17"/>
                        <a:pt x="89" y="8"/>
                        <a:pt x="89" y="8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7"/>
                        <a:pt x="68" y="11"/>
                        <a:pt x="58" y="8"/>
                      </a:cubicBezTo>
                      <a:cubicBezTo>
                        <a:pt x="52" y="5"/>
                        <a:pt x="47" y="17"/>
                        <a:pt x="44" y="27"/>
                      </a:cubicBezTo>
                      <a:cubicBezTo>
                        <a:pt x="49" y="29"/>
                        <a:pt x="49" y="29"/>
                        <a:pt x="49" y="29"/>
                      </a:cubicBezTo>
                      <a:cubicBezTo>
                        <a:pt x="49" y="29"/>
                        <a:pt x="71" y="65"/>
                        <a:pt x="73" y="6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996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65" y="1640"/>
                  <a:ext cx="223" cy="149"/>
                </a:xfrm>
                <a:custGeom>
                  <a:avLst/>
                  <a:gdLst/>
                  <a:ahLst/>
                  <a:cxnLst>
                    <a:cxn ang="0">
                      <a:pos x="74" y="180"/>
                    </a:cxn>
                    <a:cxn ang="0">
                      <a:pos x="102" y="174"/>
                    </a:cxn>
                    <a:cxn ang="0">
                      <a:pos x="123" y="209"/>
                    </a:cxn>
                    <a:cxn ang="0">
                      <a:pos x="140" y="214"/>
                    </a:cxn>
                    <a:cxn ang="0">
                      <a:pos x="155" y="226"/>
                    </a:cxn>
                    <a:cxn ang="0">
                      <a:pos x="198" y="213"/>
                    </a:cxn>
                    <a:cxn ang="0">
                      <a:pos x="216" y="234"/>
                    </a:cxn>
                    <a:cxn ang="0">
                      <a:pos x="258" y="254"/>
                    </a:cxn>
                    <a:cxn ang="0">
                      <a:pos x="288" y="255"/>
                    </a:cxn>
                    <a:cxn ang="0">
                      <a:pos x="332" y="278"/>
                    </a:cxn>
                    <a:cxn ang="0">
                      <a:pos x="367" y="257"/>
                    </a:cxn>
                    <a:cxn ang="0">
                      <a:pos x="347" y="230"/>
                    </a:cxn>
                    <a:cxn ang="0">
                      <a:pos x="362" y="218"/>
                    </a:cxn>
                    <a:cxn ang="0">
                      <a:pos x="362" y="182"/>
                    </a:cxn>
                    <a:cxn ang="0">
                      <a:pos x="382" y="175"/>
                    </a:cxn>
                    <a:cxn ang="0">
                      <a:pos x="395" y="147"/>
                    </a:cxn>
                    <a:cxn ang="0">
                      <a:pos x="413" y="136"/>
                    </a:cxn>
                    <a:cxn ang="0">
                      <a:pos x="413" y="96"/>
                    </a:cxn>
                    <a:cxn ang="0">
                      <a:pos x="368" y="102"/>
                    </a:cxn>
                    <a:cxn ang="0">
                      <a:pos x="324" y="68"/>
                    </a:cxn>
                    <a:cxn ang="0">
                      <a:pos x="311" y="77"/>
                    </a:cxn>
                    <a:cxn ang="0">
                      <a:pos x="294" y="63"/>
                    </a:cxn>
                    <a:cxn ang="0">
                      <a:pos x="277" y="63"/>
                    </a:cxn>
                    <a:cxn ang="0">
                      <a:pos x="273" y="44"/>
                    </a:cxn>
                    <a:cxn ang="0">
                      <a:pos x="238" y="26"/>
                    </a:cxn>
                    <a:cxn ang="0">
                      <a:pos x="232" y="45"/>
                    </a:cxn>
                    <a:cxn ang="0">
                      <a:pos x="182" y="57"/>
                    </a:cxn>
                    <a:cxn ang="0">
                      <a:pos x="167" y="38"/>
                    </a:cxn>
                    <a:cxn ang="0">
                      <a:pos x="90" y="25"/>
                    </a:cxn>
                    <a:cxn ang="0">
                      <a:pos x="62" y="0"/>
                    </a:cxn>
                    <a:cxn ang="0">
                      <a:pos x="47" y="12"/>
                    </a:cxn>
                    <a:cxn ang="0">
                      <a:pos x="47" y="29"/>
                    </a:cxn>
                    <a:cxn ang="0">
                      <a:pos x="35" y="33"/>
                    </a:cxn>
                    <a:cxn ang="0">
                      <a:pos x="34" y="47"/>
                    </a:cxn>
                    <a:cxn ang="0">
                      <a:pos x="36" y="69"/>
                    </a:cxn>
                    <a:cxn ang="0">
                      <a:pos x="11" y="81"/>
                    </a:cxn>
                    <a:cxn ang="0">
                      <a:pos x="0" y="94"/>
                    </a:cxn>
                    <a:cxn ang="0">
                      <a:pos x="24" y="138"/>
                    </a:cxn>
                    <a:cxn ang="0">
                      <a:pos x="74" y="180"/>
                    </a:cxn>
                  </a:cxnLst>
                  <a:rect l="0" t="0" r="r" b="b"/>
                  <a:pathLst>
                    <a:path w="416" h="278">
                      <a:moveTo>
                        <a:pt x="74" y="180"/>
                      </a:moveTo>
                      <a:cubicBezTo>
                        <a:pt x="86" y="180"/>
                        <a:pt x="90" y="168"/>
                        <a:pt x="102" y="174"/>
                      </a:cubicBezTo>
                      <a:cubicBezTo>
                        <a:pt x="113" y="180"/>
                        <a:pt x="123" y="209"/>
                        <a:pt x="123" y="209"/>
                      </a:cubicBezTo>
                      <a:cubicBezTo>
                        <a:pt x="140" y="214"/>
                        <a:pt x="140" y="214"/>
                        <a:pt x="140" y="214"/>
                      </a:cubicBezTo>
                      <a:cubicBezTo>
                        <a:pt x="140" y="214"/>
                        <a:pt x="151" y="226"/>
                        <a:pt x="155" y="226"/>
                      </a:cubicBezTo>
                      <a:cubicBezTo>
                        <a:pt x="159" y="226"/>
                        <a:pt x="191" y="210"/>
                        <a:pt x="198" y="213"/>
                      </a:cubicBezTo>
                      <a:cubicBezTo>
                        <a:pt x="205" y="215"/>
                        <a:pt x="216" y="234"/>
                        <a:pt x="216" y="234"/>
                      </a:cubicBezTo>
                      <a:cubicBezTo>
                        <a:pt x="216" y="234"/>
                        <a:pt x="255" y="247"/>
                        <a:pt x="258" y="254"/>
                      </a:cubicBezTo>
                      <a:cubicBezTo>
                        <a:pt x="261" y="261"/>
                        <a:pt x="285" y="255"/>
                        <a:pt x="288" y="255"/>
                      </a:cubicBezTo>
                      <a:cubicBezTo>
                        <a:pt x="290" y="255"/>
                        <a:pt x="332" y="278"/>
                        <a:pt x="332" y="278"/>
                      </a:cubicBezTo>
                      <a:cubicBezTo>
                        <a:pt x="332" y="278"/>
                        <a:pt x="371" y="265"/>
                        <a:pt x="367" y="257"/>
                      </a:cubicBezTo>
                      <a:cubicBezTo>
                        <a:pt x="363" y="249"/>
                        <a:pt x="340" y="239"/>
                        <a:pt x="347" y="230"/>
                      </a:cubicBezTo>
                      <a:cubicBezTo>
                        <a:pt x="354" y="221"/>
                        <a:pt x="362" y="218"/>
                        <a:pt x="362" y="218"/>
                      </a:cubicBezTo>
                      <a:cubicBezTo>
                        <a:pt x="362" y="218"/>
                        <a:pt x="349" y="185"/>
                        <a:pt x="362" y="182"/>
                      </a:cubicBezTo>
                      <a:cubicBezTo>
                        <a:pt x="374" y="179"/>
                        <a:pt x="381" y="178"/>
                        <a:pt x="382" y="175"/>
                      </a:cubicBezTo>
                      <a:cubicBezTo>
                        <a:pt x="383" y="172"/>
                        <a:pt x="382" y="150"/>
                        <a:pt x="395" y="147"/>
                      </a:cubicBezTo>
                      <a:cubicBezTo>
                        <a:pt x="400" y="146"/>
                        <a:pt x="406" y="141"/>
                        <a:pt x="413" y="136"/>
                      </a:cubicBezTo>
                      <a:cubicBezTo>
                        <a:pt x="414" y="127"/>
                        <a:pt x="416" y="104"/>
                        <a:pt x="413" y="96"/>
                      </a:cubicBezTo>
                      <a:cubicBezTo>
                        <a:pt x="409" y="86"/>
                        <a:pt x="368" y="102"/>
                        <a:pt x="368" y="102"/>
                      </a:cubicBezTo>
                      <a:cubicBezTo>
                        <a:pt x="368" y="102"/>
                        <a:pt x="330" y="69"/>
                        <a:pt x="324" y="68"/>
                      </a:cubicBezTo>
                      <a:cubicBezTo>
                        <a:pt x="318" y="67"/>
                        <a:pt x="316" y="75"/>
                        <a:pt x="311" y="77"/>
                      </a:cubicBezTo>
                      <a:cubicBezTo>
                        <a:pt x="306" y="78"/>
                        <a:pt x="294" y="63"/>
                        <a:pt x="294" y="63"/>
                      </a:cubicBezTo>
                      <a:cubicBezTo>
                        <a:pt x="294" y="63"/>
                        <a:pt x="279" y="63"/>
                        <a:pt x="277" y="63"/>
                      </a:cubicBezTo>
                      <a:cubicBezTo>
                        <a:pt x="275" y="63"/>
                        <a:pt x="274" y="55"/>
                        <a:pt x="273" y="44"/>
                      </a:cubicBezTo>
                      <a:cubicBezTo>
                        <a:pt x="272" y="33"/>
                        <a:pt x="241" y="26"/>
                        <a:pt x="238" y="26"/>
                      </a:cubicBezTo>
                      <a:cubicBezTo>
                        <a:pt x="236" y="26"/>
                        <a:pt x="232" y="45"/>
                        <a:pt x="232" y="45"/>
                      </a:cubicBezTo>
                      <a:cubicBezTo>
                        <a:pt x="182" y="57"/>
                        <a:pt x="182" y="57"/>
                        <a:pt x="182" y="57"/>
                      </a:cubicBezTo>
                      <a:cubicBezTo>
                        <a:pt x="167" y="38"/>
                        <a:pt x="167" y="38"/>
                        <a:pt x="167" y="38"/>
                      </a:cubicBezTo>
                      <a:cubicBezTo>
                        <a:pt x="167" y="38"/>
                        <a:pt x="104" y="30"/>
                        <a:pt x="90" y="25"/>
                      </a:cubicBezTo>
                      <a:cubicBezTo>
                        <a:pt x="75" y="19"/>
                        <a:pt x="62" y="0"/>
                        <a:pt x="62" y="0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4" y="47"/>
                        <a:pt x="34" y="58"/>
                        <a:pt x="36" y="69"/>
                      </a:cubicBezTo>
                      <a:cubicBezTo>
                        <a:pt x="38" y="81"/>
                        <a:pt x="15" y="81"/>
                        <a:pt x="11" y="81"/>
                      </a:cubicBezTo>
                      <a:cubicBezTo>
                        <a:pt x="7" y="81"/>
                        <a:pt x="1" y="91"/>
                        <a:pt x="0" y="94"/>
                      </a:cubicBezTo>
                      <a:cubicBezTo>
                        <a:pt x="8" y="110"/>
                        <a:pt x="21" y="134"/>
                        <a:pt x="24" y="138"/>
                      </a:cubicBezTo>
                      <a:cubicBezTo>
                        <a:pt x="29" y="144"/>
                        <a:pt x="61" y="180"/>
                        <a:pt x="74" y="180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997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98" y="1683"/>
                  <a:ext cx="147" cy="120"/>
                </a:xfrm>
                <a:custGeom>
                  <a:avLst/>
                  <a:gdLst/>
                  <a:ahLst/>
                  <a:cxnLst>
                    <a:cxn ang="0">
                      <a:pos x="60" y="212"/>
                    </a:cxn>
                    <a:cxn ang="0">
                      <a:pos x="81" y="211"/>
                    </a:cxn>
                    <a:cxn ang="0">
                      <a:pos x="117" y="188"/>
                    </a:cxn>
                    <a:cxn ang="0">
                      <a:pos x="137" y="221"/>
                    </a:cxn>
                    <a:cxn ang="0">
                      <a:pos x="152" y="210"/>
                    </a:cxn>
                    <a:cxn ang="0">
                      <a:pos x="171" y="222"/>
                    </a:cxn>
                    <a:cxn ang="0">
                      <a:pos x="190" y="210"/>
                    </a:cxn>
                    <a:cxn ang="0">
                      <a:pos x="241" y="209"/>
                    </a:cxn>
                    <a:cxn ang="0">
                      <a:pos x="256" y="173"/>
                    </a:cxn>
                    <a:cxn ang="0">
                      <a:pos x="273" y="151"/>
                    </a:cxn>
                    <a:cxn ang="0">
                      <a:pos x="273" y="144"/>
                    </a:cxn>
                    <a:cxn ang="0">
                      <a:pos x="263" y="134"/>
                    </a:cxn>
                    <a:cxn ang="0">
                      <a:pos x="246" y="129"/>
                    </a:cxn>
                    <a:cxn ang="0">
                      <a:pos x="225" y="94"/>
                    </a:cxn>
                    <a:cxn ang="0">
                      <a:pos x="197" y="100"/>
                    </a:cxn>
                    <a:cxn ang="0">
                      <a:pos x="147" y="58"/>
                    </a:cxn>
                    <a:cxn ang="0">
                      <a:pos x="123" y="14"/>
                    </a:cxn>
                    <a:cxn ang="0">
                      <a:pos x="123" y="14"/>
                    </a:cxn>
                    <a:cxn ang="0">
                      <a:pos x="108" y="0"/>
                    </a:cxn>
                    <a:cxn ang="0">
                      <a:pos x="89" y="1"/>
                    </a:cxn>
                    <a:cxn ang="0">
                      <a:pos x="74" y="22"/>
                    </a:cxn>
                    <a:cxn ang="0">
                      <a:pos x="57" y="42"/>
                    </a:cxn>
                    <a:cxn ang="0">
                      <a:pos x="27" y="51"/>
                    </a:cxn>
                    <a:cxn ang="0">
                      <a:pos x="27" y="72"/>
                    </a:cxn>
                    <a:cxn ang="0">
                      <a:pos x="4" y="146"/>
                    </a:cxn>
                    <a:cxn ang="0">
                      <a:pos x="19" y="182"/>
                    </a:cxn>
                    <a:cxn ang="0">
                      <a:pos x="0" y="194"/>
                    </a:cxn>
                    <a:cxn ang="0">
                      <a:pos x="5" y="216"/>
                    </a:cxn>
                    <a:cxn ang="0">
                      <a:pos x="7" y="217"/>
                    </a:cxn>
                    <a:cxn ang="0">
                      <a:pos x="7" y="217"/>
                    </a:cxn>
                    <a:cxn ang="0">
                      <a:pos x="20" y="221"/>
                    </a:cxn>
                    <a:cxn ang="0">
                      <a:pos x="60" y="212"/>
                    </a:cxn>
                  </a:cxnLst>
                  <a:rect l="0" t="0" r="r" b="b"/>
                  <a:pathLst>
                    <a:path w="273" h="224">
                      <a:moveTo>
                        <a:pt x="60" y="212"/>
                      </a:moveTo>
                      <a:cubicBezTo>
                        <a:pt x="60" y="212"/>
                        <a:pt x="73" y="218"/>
                        <a:pt x="81" y="211"/>
                      </a:cubicBezTo>
                      <a:cubicBezTo>
                        <a:pt x="89" y="204"/>
                        <a:pt x="104" y="179"/>
                        <a:pt x="117" y="188"/>
                      </a:cubicBezTo>
                      <a:cubicBezTo>
                        <a:pt x="131" y="197"/>
                        <a:pt x="137" y="221"/>
                        <a:pt x="137" y="221"/>
                      </a:cubicBezTo>
                      <a:cubicBezTo>
                        <a:pt x="152" y="210"/>
                        <a:pt x="152" y="210"/>
                        <a:pt x="152" y="210"/>
                      </a:cubicBezTo>
                      <a:cubicBezTo>
                        <a:pt x="152" y="210"/>
                        <a:pt x="156" y="224"/>
                        <a:pt x="171" y="222"/>
                      </a:cubicBezTo>
                      <a:cubicBezTo>
                        <a:pt x="187" y="220"/>
                        <a:pt x="185" y="210"/>
                        <a:pt x="190" y="210"/>
                      </a:cubicBezTo>
                      <a:cubicBezTo>
                        <a:pt x="196" y="210"/>
                        <a:pt x="241" y="209"/>
                        <a:pt x="241" y="209"/>
                      </a:cubicBezTo>
                      <a:cubicBezTo>
                        <a:pt x="241" y="209"/>
                        <a:pt x="250" y="179"/>
                        <a:pt x="256" y="173"/>
                      </a:cubicBezTo>
                      <a:cubicBezTo>
                        <a:pt x="263" y="168"/>
                        <a:pt x="273" y="160"/>
                        <a:pt x="273" y="151"/>
                      </a:cubicBezTo>
                      <a:cubicBezTo>
                        <a:pt x="273" y="150"/>
                        <a:pt x="273" y="147"/>
                        <a:pt x="273" y="144"/>
                      </a:cubicBezTo>
                      <a:cubicBezTo>
                        <a:pt x="268" y="140"/>
                        <a:pt x="263" y="134"/>
                        <a:pt x="263" y="134"/>
                      </a:cubicBezTo>
                      <a:cubicBezTo>
                        <a:pt x="246" y="129"/>
                        <a:pt x="246" y="129"/>
                        <a:pt x="246" y="129"/>
                      </a:cubicBezTo>
                      <a:cubicBezTo>
                        <a:pt x="246" y="129"/>
                        <a:pt x="236" y="100"/>
                        <a:pt x="225" y="94"/>
                      </a:cubicBezTo>
                      <a:cubicBezTo>
                        <a:pt x="213" y="88"/>
                        <a:pt x="209" y="100"/>
                        <a:pt x="197" y="100"/>
                      </a:cubicBezTo>
                      <a:cubicBezTo>
                        <a:pt x="184" y="100"/>
                        <a:pt x="152" y="64"/>
                        <a:pt x="147" y="58"/>
                      </a:cubicBezTo>
                      <a:cubicBezTo>
                        <a:pt x="144" y="54"/>
                        <a:pt x="131" y="30"/>
                        <a:pt x="123" y="14"/>
                      </a:cubicBezTo>
                      <a:cubicBezTo>
                        <a:pt x="123" y="14"/>
                        <a:pt x="123" y="14"/>
                        <a:pt x="123" y="14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08" y="0"/>
                        <a:pt x="98" y="1"/>
                        <a:pt x="89" y="1"/>
                      </a:cubicBezTo>
                      <a:cubicBezTo>
                        <a:pt x="84" y="11"/>
                        <a:pt x="77" y="19"/>
                        <a:pt x="74" y="22"/>
                      </a:cubicBezTo>
                      <a:cubicBezTo>
                        <a:pt x="67" y="27"/>
                        <a:pt x="63" y="36"/>
                        <a:pt x="57" y="42"/>
                      </a:cubicBezTo>
                      <a:cubicBezTo>
                        <a:pt x="51" y="47"/>
                        <a:pt x="27" y="51"/>
                        <a:pt x="27" y="51"/>
                      </a:cubicBezTo>
                      <a:cubicBezTo>
                        <a:pt x="27" y="72"/>
                        <a:pt x="27" y="72"/>
                        <a:pt x="27" y="72"/>
                      </a:cubicBezTo>
                      <a:cubicBezTo>
                        <a:pt x="27" y="72"/>
                        <a:pt x="6" y="135"/>
                        <a:pt x="4" y="146"/>
                      </a:cubicBezTo>
                      <a:cubicBezTo>
                        <a:pt x="3" y="157"/>
                        <a:pt x="13" y="173"/>
                        <a:pt x="19" y="182"/>
                      </a:cubicBezTo>
                      <a:cubicBezTo>
                        <a:pt x="24" y="191"/>
                        <a:pt x="0" y="194"/>
                        <a:pt x="0" y="194"/>
                      </a:cubicBezTo>
                      <a:cubicBezTo>
                        <a:pt x="0" y="194"/>
                        <a:pt x="2" y="212"/>
                        <a:pt x="5" y="216"/>
                      </a:cubicBezTo>
                      <a:cubicBezTo>
                        <a:pt x="5" y="217"/>
                        <a:pt x="6" y="217"/>
                        <a:pt x="7" y="217"/>
                      </a:cubicBezTo>
                      <a:cubicBezTo>
                        <a:pt x="7" y="217"/>
                        <a:pt x="7" y="217"/>
                        <a:pt x="7" y="217"/>
                      </a:cubicBezTo>
                      <a:cubicBezTo>
                        <a:pt x="12" y="219"/>
                        <a:pt x="17" y="221"/>
                        <a:pt x="20" y="221"/>
                      </a:cubicBezTo>
                      <a:cubicBezTo>
                        <a:pt x="29" y="221"/>
                        <a:pt x="60" y="212"/>
                        <a:pt x="60" y="21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998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31" y="1777"/>
                  <a:ext cx="120" cy="115"/>
                </a:xfrm>
                <a:custGeom>
                  <a:avLst/>
                  <a:gdLst/>
                  <a:ahLst/>
                  <a:cxnLst>
                    <a:cxn ang="0">
                      <a:pos x="137" y="210"/>
                    </a:cxn>
                    <a:cxn ang="0">
                      <a:pos x="142" y="202"/>
                    </a:cxn>
                    <a:cxn ang="0">
                      <a:pos x="171" y="192"/>
                    </a:cxn>
                    <a:cxn ang="0">
                      <a:pos x="177" y="165"/>
                    </a:cxn>
                    <a:cxn ang="0">
                      <a:pos x="204" y="182"/>
                    </a:cxn>
                    <a:cxn ang="0">
                      <a:pos x="214" y="154"/>
                    </a:cxn>
                    <a:cxn ang="0">
                      <a:pos x="200" y="118"/>
                    </a:cxn>
                    <a:cxn ang="0">
                      <a:pos x="222" y="88"/>
                    </a:cxn>
                    <a:cxn ang="0">
                      <a:pos x="212" y="41"/>
                    </a:cxn>
                    <a:cxn ang="0">
                      <a:pos x="207" y="36"/>
                    </a:cxn>
                    <a:cxn ang="0">
                      <a:pos x="207" y="36"/>
                    </a:cxn>
                    <a:cxn ang="0">
                      <a:pos x="186" y="37"/>
                    </a:cxn>
                    <a:cxn ang="0">
                      <a:pos x="146" y="46"/>
                    </a:cxn>
                    <a:cxn ang="0">
                      <a:pos x="133" y="42"/>
                    </a:cxn>
                    <a:cxn ang="0">
                      <a:pos x="96" y="53"/>
                    </a:cxn>
                    <a:cxn ang="0">
                      <a:pos x="62" y="6"/>
                    </a:cxn>
                    <a:cxn ang="0">
                      <a:pos x="0" y="84"/>
                    </a:cxn>
                    <a:cxn ang="0">
                      <a:pos x="8" y="114"/>
                    </a:cxn>
                    <a:cxn ang="0">
                      <a:pos x="43" y="110"/>
                    </a:cxn>
                    <a:cxn ang="0">
                      <a:pos x="49" y="152"/>
                    </a:cxn>
                    <a:cxn ang="0">
                      <a:pos x="98" y="161"/>
                    </a:cxn>
                    <a:cxn ang="0">
                      <a:pos x="91" y="195"/>
                    </a:cxn>
                    <a:cxn ang="0">
                      <a:pos x="86" y="214"/>
                    </a:cxn>
                    <a:cxn ang="0">
                      <a:pos x="100" y="213"/>
                    </a:cxn>
                    <a:cxn ang="0">
                      <a:pos x="137" y="210"/>
                    </a:cxn>
                  </a:cxnLst>
                  <a:rect l="0" t="0" r="r" b="b"/>
                  <a:pathLst>
                    <a:path w="223" h="214">
                      <a:moveTo>
                        <a:pt x="137" y="210"/>
                      </a:moveTo>
                      <a:cubicBezTo>
                        <a:pt x="142" y="202"/>
                        <a:pt x="142" y="202"/>
                        <a:pt x="142" y="202"/>
                      </a:cubicBezTo>
                      <a:cubicBezTo>
                        <a:pt x="142" y="202"/>
                        <a:pt x="167" y="204"/>
                        <a:pt x="171" y="192"/>
                      </a:cubicBezTo>
                      <a:cubicBezTo>
                        <a:pt x="175" y="181"/>
                        <a:pt x="177" y="165"/>
                        <a:pt x="177" y="165"/>
                      </a:cubicBezTo>
                      <a:cubicBezTo>
                        <a:pt x="177" y="165"/>
                        <a:pt x="201" y="185"/>
                        <a:pt x="204" y="182"/>
                      </a:cubicBezTo>
                      <a:cubicBezTo>
                        <a:pt x="206" y="178"/>
                        <a:pt x="214" y="154"/>
                        <a:pt x="214" y="154"/>
                      </a:cubicBezTo>
                      <a:cubicBezTo>
                        <a:pt x="214" y="154"/>
                        <a:pt x="193" y="127"/>
                        <a:pt x="200" y="118"/>
                      </a:cubicBezTo>
                      <a:cubicBezTo>
                        <a:pt x="207" y="109"/>
                        <a:pt x="223" y="92"/>
                        <a:pt x="222" y="88"/>
                      </a:cubicBezTo>
                      <a:cubicBezTo>
                        <a:pt x="221" y="83"/>
                        <a:pt x="216" y="53"/>
                        <a:pt x="212" y="41"/>
                      </a:cubicBezTo>
                      <a:cubicBezTo>
                        <a:pt x="211" y="40"/>
                        <a:pt x="210" y="38"/>
                        <a:pt x="207" y="36"/>
                      </a:cubicBezTo>
                      <a:cubicBezTo>
                        <a:pt x="207" y="36"/>
                        <a:pt x="207" y="36"/>
                        <a:pt x="207" y="36"/>
                      </a:cubicBezTo>
                      <a:cubicBezTo>
                        <a:pt x="199" y="43"/>
                        <a:pt x="186" y="37"/>
                        <a:pt x="186" y="37"/>
                      </a:cubicBezTo>
                      <a:cubicBezTo>
                        <a:pt x="186" y="37"/>
                        <a:pt x="155" y="46"/>
                        <a:pt x="146" y="46"/>
                      </a:cubicBezTo>
                      <a:cubicBezTo>
                        <a:pt x="143" y="46"/>
                        <a:pt x="138" y="44"/>
                        <a:pt x="133" y="42"/>
                      </a:cubicBezTo>
                      <a:cubicBezTo>
                        <a:pt x="130" y="43"/>
                        <a:pt x="111" y="52"/>
                        <a:pt x="96" y="53"/>
                      </a:cubicBezTo>
                      <a:cubicBezTo>
                        <a:pt x="78" y="54"/>
                        <a:pt x="74" y="13"/>
                        <a:pt x="62" y="6"/>
                      </a:cubicBezTo>
                      <a:cubicBezTo>
                        <a:pt x="50" y="0"/>
                        <a:pt x="0" y="84"/>
                        <a:pt x="0" y="84"/>
                      </a:cubicBezTo>
                      <a:cubicBezTo>
                        <a:pt x="8" y="114"/>
                        <a:pt x="8" y="114"/>
                        <a:pt x="8" y="114"/>
                      </a:cubicBezTo>
                      <a:cubicBezTo>
                        <a:pt x="43" y="110"/>
                        <a:pt x="43" y="110"/>
                        <a:pt x="43" y="110"/>
                      </a:cubicBezTo>
                      <a:cubicBezTo>
                        <a:pt x="43" y="110"/>
                        <a:pt x="45" y="136"/>
                        <a:pt x="49" y="152"/>
                      </a:cubicBezTo>
                      <a:cubicBezTo>
                        <a:pt x="53" y="168"/>
                        <a:pt x="98" y="161"/>
                        <a:pt x="98" y="161"/>
                      </a:cubicBezTo>
                      <a:cubicBezTo>
                        <a:pt x="98" y="161"/>
                        <a:pt x="100" y="179"/>
                        <a:pt x="91" y="195"/>
                      </a:cubicBezTo>
                      <a:cubicBezTo>
                        <a:pt x="86" y="201"/>
                        <a:pt x="85" y="208"/>
                        <a:pt x="86" y="214"/>
                      </a:cubicBezTo>
                      <a:cubicBezTo>
                        <a:pt x="100" y="213"/>
                        <a:pt x="100" y="213"/>
                        <a:pt x="100" y="213"/>
                      </a:cubicBezTo>
                      <a:lnTo>
                        <a:pt x="137" y="21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999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635" y="1708"/>
                  <a:ext cx="122" cy="116"/>
                </a:xfrm>
                <a:custGeom>
                  <a:avLst/>
                  <a:gdLst/>
                  <a:ahLst/>
                  <a:cxnLst>
                    <a:cxn ang="0">
                      <a:pos x="0" y="175"/>
                    </a:cxn>
                    <a:cxn ang="0">
                      <a:pos x="37" y="215"/>
                    </a:cxn>
                    <a:cxn ang="0">
                      <a:pos x="82" y="180"/>
                    </a:cxn>
                    <a:cxn ang="0">
                      <a:pos x="129" y="198"/>
                    </a:cxn>
                    <a:cxn ang="0">
                      <a:pos x="140" y="179"/>
                    </a:cxn>
                    <a:cxn ang="0">
                      <a:pos x="157" y="181"/>
                    </a:cxn>
                    <a:cxn ang="0">
                      <a:pos x="174" y="159"/>
                    </a:cxn>
                    <a:cxn ang="0">
                      <a:pos x="213" y="143"/>
                    </a:cxn>
                    <a:cxn ang="0">
                      <a:pos x="227" y="120"/>
                    </a:cxn>
                    <a:cxn ang="0">
                      <a:pos x="200" y="106"/>
                    </a:cxn>
                    <a:cxn ang="0">
                      <a:pos x="191" y="50"/>
                    </a:cxn>
                    <a:cxn ang="0">
                      <a:pos x="175" y="31"/>
                    </a:cxn>
                    <a:cxn ang="0">
                      <a:pos x="158" y="40"/>
                    </a:cxn>
                    <a:cxn ang="0">
                      <a:pos x="121" y="13"/>
                    </a:cxn>
                    <a:cxn ang="0">
                      <a:pos x="96" y="13"/>
                    </a:cxn>
                    <a:cxn ang="0">
                      <a:pos x="96" y="9"/>
                    </a:cxn>
                    <a:cxn ang="0">
                      <a:pos x="78" y="20"/>
                    </a:cxn>
                    <a:cxn ang="0">
                      <a:pos x="65" y="48"/>
                    </a:cxn>
                    <a:cxn ang="0">
                      <a:pos x="45" y="55"/>
                    </a:cxn>
                    <a:cxn ang="0">
                      <a:pos x="45" y="91"/>
                    </a:cxn>
                    <a:cxn ang="0">
                      <a:pos x="30" y="103"/>
                    </a:cxn>
                    <a:cxn ang="0">
                      <a:pos x="50" y="130"/>
                    </a:cxn>
                    <a:cxn ang="0">
                      <a:pos x="15" y="151"/>
                    </a:cxn>
                    <a:cxn ang="0">
                      <a:pos x="13" y="150"/>
                    </a:cxn>
                    <a:cxn ang="0">
                      <a:pos x="12" y="157"/>
                    </a:cxn>
                    <a:cxn ang="0">
                      <a:pos x="0" y="175"/>
                    </a:cxn>
                  </a:cxnLst>
                  <a:rect l="0" t="0" r="r" b="b"/>
                  <a:pathLst>
                    <a:path w="227" h="215">
                      <a:moveTo>
                        <a:pt x="0" y="175"/>
                      </a:moveTo>
                      <a:cubicBezTo>
                        <a:pt x="37" y="215"/>
                        <a:pt x="37" y="215"/>
                        <a:pt x="37" y="215"/>
                      </a:cubicBezTo>
                      <a:cubicBezTo>
                        <a:pt x="37" y="215"/>
                        <a:pt x="62" y="175"/>
                        <a:pt x="82" y="180"/>
                      </a:cubicBezTo>
                      <a:cubicBezTo>
                        <a:pt x="102" y="184"/>
                        <a:pt x="129" y="198"/>
                        <a:pt x="129" y="198"/>
                      </a:cubicBezTo>
                      <a:cubicBezTo>
                        <a:pt x="140" y="179"/>
                        <a:pt x="140" y="179"/>
                        <a:pt x="140" y="179"/>
                      </a:cubicBezTo>
                      <a:cubicBezTo>
                        <a:pt x="157" y="181"/>
                        <a:pt x="157" y="181"/>
                        <a:pt x="157" y="181"/>
                      </a:cubicBezTo>
                      <a:cubicBezTo>
                        <a:pt x="157" y="181"/>
                        <a:pt x="157" y="162"/>
                        <a:pt x="174" y="159"/>
                      </a:cubicBezTo>
                      <a:cubicBezTo>
                        <a:pt x="190" y="155"/>
                        <a:pt x="200" y="153"/>
                        <a:pt x="213" y="143"/>
                      </a:cubicBezTo>
                      <a:cubicBezTo>
                        <a:pt x="219" y="139"/>
                        <a:pt x="224" y="130"/>
                        <a:pt x="227" y="120"/>
                      </a:cubicBezTo>
                      <a:cubicBezTo>
                        <a:pt x="200" y="106"/>
                        <a:pt x="200" y="106"/>
                        <a:pt x="200" y="106"/>
                      </a:cubicBezTo>
                      <a:cubicBezTo>
                        <a:pt x="200" y="106"/>
                        <a:pt x="192" y="58"/>
                        <a:pt x="191" y="50"/>
                      </a:cubicBezTo>
                      <a:cubicBezTo>
                        <a:pt x="191" y="43"/>
                        <a:pt x="175" y="31"/>
                        <a:pt x="175" y="31"/>
                      </a:cubicBezTo>
                      <a:cubicBezTo>
                        <a:pt x="175" y="31"/>
                        <a:pt x="165" y="40"/>
                        <a:pt x="158" y="40"/>
                      </a:cubicBezTo>
                      <a:cubicBezTo>
                        <a:pt x="151" y="40"/>
                        <a:pt x="137" y="26"/>
                        <a:pt x="121" y="13"/>
                      </a:cubicBezTo>
                      <a:cubicBezTo>
                        <a:pt x="105" y="0"/>
                        <a:pt x="96" y="13"/>
                        <a:pt x="96" y="13"/>
                      </a:cubicBezTo>
                      <a:cubicBezTo>
                        <a:pt x="96" y="13"/>
                        <a:pt x="96" y="12"/>
                        <a:pt x="96" y="9"/>
                      </a:cubicBezTo>
                      <a:cubicBezTo>
                        <a:pt x="89" y="14"/>
                        <a:pt x="83" y="19"/>
                        <a:pt x="78" y="20"/>
                      </a:cubicBezTo>
                      <a:cubicBezTo>
                        <a:pt x="65" y="23"/>
                        <a:pt x="66" y="45"/>
                        <a:pt x="65" y="48"/>
                      </a:cubicBezTo>
                      <a:cubicBezTo>
                        <a:pt x="64" y="51"/>
                        <a:pt x="57" y="52"/>
                        <a:pt x="45" y="55"/>
                      </a:cubicBezTo>
                      <a:cubicBezTo>
                        <a:pt x="32" y="58"/>
                        <a:pt x="45" y="91"/>
                        <a:pt x="45" y="91"/>
                      </a:cubicBezTo>
                      <a:cubicBezTo>
                        <a:pt x="45" y="91"/>
                        <a:pt x="37" y="94"/>
                        <a:pt x="30" y="103"/>
                      </a:cubicBezTo>
                      <a:cubicBezTo>
                        <a:pt x="23" y="112"/>
                        <a:pt x="46" y="122"/>
                        <a:pt x="50" y="130"/>
                      </a:cubicBezTo>
                      <a:cubicBezTo>
                        <a:pt x="54" y="138"/>
                        <a:pt x="15" y="151"/>
                        <a:pt x="15" y="151"/>
                      </a:cubicBezTo>
                      <a:cubicBezTo>
                        <a:pt x="15" y="151"/>
                        <a:pt x="14" y="150"/>
                        <a:pt x="13" y="150"/>
                      </a:cubicBezTo>
                      <a:cubicBezTo>
                        <a:pt x="12" y="157"/>
                        <a:pt x="12" y="157"/>
                        <a:pt x="12" y="157"/>
                      </a:cubicBez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1000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705" y="1758"/>
                  <a:ext cx="216" cy="127"/>
                </a:xfrm>
                <a:custGeom>
                  <a:avLst/>
                  <a:gdLst/>
                  <a:ahLst/>
                  <a:cxnLst>
                    <a:cxn ang="0">
                      <a:pos x="125" y="205"/>
                    </a:cxn>
                    <a:cxn ang="0">
                      <a:pos x="174" y="213"/>
                    </a:cxn>
                    <a:cxn ang="0">
                      <a:pos x="201" y="210"/>
                    </a:cxn>
                    <a:cxn ang="0">
                      <a:pos x="214" y="194"/>
                    </a:cxn>
                    <a:cxn ang="0">
                      <a:pos x="244" y="224"/>
                    </a:cxn>
                    <a:cxn ang="0">
                      <a:pos x="283" y="233"/>
                    </a:cxn>
                    <a:cxn ang="0">
                      <a:pos x="317" y="205"/>
                    </a:cxn>
                    <a:cxn ang="0">
                      <a:pos x="385" y="202"/>
                    </a:cxn>
                    <a:cxn ang="0">
                      <a:pos x="383" y="151"/>
                    </a:cxn>
                    <a:cxn ang="0">
                      <a:pos x="401" y="135"/>
                    </a:cxn>
                    <a:cxn ang="0">
                      <a:pos x="372" y="120"/>
                    </a:cxn>
                    <a:cxn ang="0">
                      <a:pos x="359" y="139"/>
                    </a:cxn>
                    <a:cxn ang="0">
                      <a:pos x="266" y="95"/>
                    </a:cxn>
                    <a:cxn ang="0">
                      <a:pos x="209" y="43"/>
                    </a:cxn>
                    <a:cxn ang="0">
                      <a:pos x="175" y="0"/>
                    </a:cxn>
                    <a:cxn ang="0">
                      <a:pos x="163" y="22"/>
                    </a:cxn>
                    <a:cxn ang="0">
                      <a:pos x="128" y="10"/>
                    </a:cxn>
                    <a:cxn ang="0">
                      <a:pos x="100" y="28"/>
                    </a:cxn>
                    <a:cxn ang="0">
                      <a:pos x="97" y="27"/>
                    </a:cxn>
                    <a:cxn ang="0">
                      <a:pos x="83" y="50"/>
                    </a:cxn>
                    <a:cxn ang="0">
                      <a:pos x="44" y="66"/>
                    </a:cxn>
                    <a:cxn ang="0">
                      <a:pos x="27" y="88"/>
                    </a:cxn>
                    <a:cxn ang="0">
                      <a:pos x="10" y="86"/>
                    </a:cxn>
                    <a:cxn ang="0">
                      <a:pos x="0" y="103"/>
                    </a:cxn>
                    <a:cxn ang="0">
                      <a:pos x="18" y="119"/>
                    </a:cxn>
                    <a:cxn ang="0">
                      <a:pos x="43" y="121"/>
                    </a:cxn>
                    <a:cxn ang="0">
                      <a:pos x="54" y="127"/>
                    </a:cxn>
                    <a:cxn ang="0">
                      <a:pos x="73" y="115"/>
                    </a:cxn>
                    <a:cxn ang="0">
                      <a:pos x="81" y="144"/>
                    </a:cxn>
                    <a:cxn ang="0">
                      <a:pos x="112" y="157"/>
                    </a:cxn>
                    <a:cxn ang="0">
                      <a:pos x="98" y="176"/>
                    </a:cxn>
                    <a:cxn ang="0">
                      <a:pos x="117" y="189"/>
                    </a:cxn>
                    <a:cxn ang="0">
                      <a:pos x="111" y="223"/>
                    </a:cxn>
                    <a:cxn ang="0">
                      <a:pos x="125" y="205"/>
                    </a:cxn>
                  </a:cxnLst>
                  <a:rect l="0" t="0" r="r" b="b"/>
                  <a:pathLst>
                    <a:path w="401" h="236">
                      <a:moveTo>
                        <a:pt x="125" y="205"/>
                      </a:moveTo>
                      <a:cubicBezTo>
                        <a:pt x="129" y="204"/>
                        <a:pt x="154" y="214"/>
                        <a:pt x="174" y="213"/>
                      </a:cubicBezTo>
                      <a:cubicBezTo>
                        <a:pt x="194" y="213"/>
                        <a:pt x="201" y="210"/>
                        <a:pt x="201" y="210"/>
                      </a:cubicBezTo>
                      <a:cubicBezTo>
                        <a:pt x="201" y="210"/>
                        <a:pt x="207" y="189"/>
                        <a:pt x="214" y="194"/>
                      </a:cubicBezTo>
                      <a:cubicBezTo>
                        <a:pt x="221" y="199"/>
                        <a:pt x="244" y="224"/>
                        <a:pt x="244" y="224"/>
                      </a:cubicBezTo>
                      <a:cubicBezTo>
                        <a:pt x="244" y="224"/>
                        <a:pt x="282" y="231"/>
                        <a:pt x="283" y="233"/>
                      </a:cubicBezTo>
                      <a:cubicBezTo>
                        <a:pt x="283" y="236"/>
                        <a:pt x="317" y="205"/>
                        <a:pt x="317" y="205"/>
                      </a:cubicBezTo>
                      <a:cubicBezTo>
                        <a:pt x="317" y="205"/>
                        <a:pt x="385" y="204"/>
                        <a:pt x="385" y="202"/>
                      </a:cubicBezTo>
                      <a:cubicBezTo>
                        <a:pt x="385" y="200"/>
                        <a:pt x="380" y="155"/>
                        <a:pt x="383" y="151"/>
                      </a:cubicBezTo>
                      <a:cubicBezTo>
                        <a:pt x="385" y="148"/>
                        <a:pt x="394" y="141"/>
                        <a:pt x="401" y="135"/>
                      </a:cubicBezTo>
                      <a:cubicBezTo>
                        <a:pt x="372" y="120"/>
                        <a:pt x="372" y="120"/>
                        <a:pt x="372" y="120"/>
                      </a:cubicBezTo>
                      <a:cubicBezTo>
                        <a:pt x="372" y="120"/>
                        <a:pt x="368" y="129"/>
                        <a:pt x="359" y="139"/>
                      </a:cubicBezTo>
                      <a:cubicBezTo>
                        <a:pt x="351" y="148"/>
                        <a:pt x="275" y="102"/>
                        <a:pt x="266" y="95"/>
                      </a:cubicBezTo>
                      <a:cubicBezTo>
                        <a:pt x="257" y="87"/>
                        <a:pt x="223" y="51"/>
                        <a:pt x="209" y="43"/>
                      </a:cubicBezTo>
                      <a:cubicBezTo>
                        <a:pt x="195" y="35"/>
                        <a:pt x="175" y="0"/>
                        <a:pt x="175" y="0"/>
                      </a:cubicBezTo>
                      <a:cubicBezTo>
                        <a:pt x="175" y="0"/>
                        <a:pt x="165" y="21"/>
                        <a:pt x="163" y="22"/>
                      </a:cubicBezTo>
                      <a:cubicBezTo>
                        <a:pt x="161" y="23"/>
                        <a:pt x="151" y="17"/>
                        <a:pt x="128" y="10"/>
                      </a:cubicBezTo>
                      <a:cubicBezTo>
                        <a:pt x="105" y="3"/>
                        <a:pt x="100" y="28"/>
                        <a:pt x="100" y="28"/>
                      </a:cubicBezTo>
                      <a:cubicBezTo>
                        <a:pt x="97" y="27"/>
                        <a:pt x="97" y="27"/>
                        <a:pt x="97" y="27"/>
                      </a:cubicBezTo>
                      <a:cubicBezTo>
                        <a:pt x="94" y="37"/>
                        <a:pt x="89" y="46"/>
                        <a:pt x="83" y="50"/>
                      </a:cubicBezTo>
                      <a:cubicBezTo>
                        <a:pt x="70" y="60"/>
                        <a:pt x="60" y="62"/>
                        <a:pt x="44" y="66"/>
                      </a:cubicBezTo>
                      <a:cubicBezTo>
                        <a:pt x="27" y="69"/>
                        <a:pt x="27" y="88"/>
                        <a:pt x="27" y="88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18" y="119"/>
                        <a:pt x="18" y="119"/>
                        <a:pt x="18" y="119"/>
                      </a:cubicBezTo>
                      <a:cubicBezTo>
                        <a:pt x="43" y="121"/>
                        <a:pt x="43" y="121"/>
                        <a:pt x="43" y="121"/>
                      </a:cubicBezTo>
                      <a:cubicBezTo>
                        <a:pt x="54" y="127"/>
                        <a:pt x="54" y="127"/>
                        <a:pt x="54" y="127"/>
                      </a:cubicBezTo>
                      <a:cubicBezTo>
                        <a:pt x="73" y="115"/>
                        <a:pt x="73" y="115"/>
                        <a:pt x="73" y="115"/>
                      </a:cubicBezTo>
                      <a:cubicBezTo>
                        <a:pt x="81" y="144"/>
                        <a:pt x="81" y="144"/>
                        <a:pt x="81" y="144"/>
                      </a:cubicBezTo>
                      <a:cubicBezTo>
                        <a:pt x="112" y="157"/>
                        <a:pt x="112" y="157"/>
                        <a:pt x="112" y="157"/>
                      </a:cubicBezTo>
                      <a:cubicBezTo>
                        <a:pt x="98" y="176"/>
                        <a:pt x="98" y="176"/>
                        <a:pt x="98" y="176"/>
                      </a:cubicBezTo>
                      <a:cubicBezTo>
                        <a:pt x="117" y="189"/>
                        <a:pt x="117" y="189"/>
                        <a:pt x="117" y="189"/>
                      </a:cubicBezTo>
                      <a:cubicBezTo>
                        <a:pt x="117" y="189"/>
                        <a:pt x="98" y="210"/>
                        <a:pt x="111" y="223"/>
                      </a:cubicBezTo>
                      <a:cubicBezTo>
                        <a:pt x="116" y="215"/>
                        <a:pt x="123" y="205"/>
                        <a:pt x="125" y="20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1001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15" y="1978"/>
                  <a:ext cx="147" cy="150"/>
                </a:xfrm>
                <a:custGeom>
                  <a:avLst/>
                  <a:gdLst/>
                  <a:ahLst/>
                  <a:cxnLst>
                    <a:cxn ang="0">
                      <a:pos x="251" y="168"/>
                    </a:cxn>
                    <a:cxn ang="0">
                      <a:pos x="236" y="133"/>
                    </a:cxn>
                    <a:cxn ang="0">
                      <a:pos x="215" y="135"/>
                    </a:cxn>
                    <a:cxn ang="0">
                      <a:pos x="207" y="119"/>
                    </a:cxn>
                    <a:cxn ang="0">
                      <a:pos x="218" y="110"/>
                    </a:cxn>
                    <a:cxn ang="0">
                      <a:pos x="172" y="69"/>
                    </a:cxn>
                    <a:cxn ang="0">
                      <a:pos x="157" y="57"/>
                    </a:cxn>
                    <a:cxn ang="0">
                      <a:pos x="152" y="30"/>
                    </a:cxn>
                    <a:cxn ang="0">
                      <a:pos x="138" y="28"/>
                    </a:cxn>
                    <a:cxn ang="0">
                      <a:pos x="119" y="4"/>
                    </a:cxn>
                    <a:cxn ang="0">
                      <a:pos x="98" y="25"/>
                    </a:cxn>
                    <a:cxn ang="0">
                      <a:pos x="74" y="19"/>
                    </a:cxn>
                    <a:cxn ang="0">
                      <a:pos x="74" y="34"/>
                    </a:cxn>
                    <a:cxn ang="0">
                      <a:pos x="59" y="45"/>
                    </a:cxn>
                    <a:cxn ang="0">
                      <a:pos x="63" y="57"/>
                    </a:cxn>
                    <a:cxn ang="0">
                      <a:pos x="52" y="71"/>
                    </a:cxn>
                    <a:cxn ang="0">
                      <a:pos x="69" y="92"/>
                    </a:cxn>
                    <a:cxn ang="0">
                      <a:pos x="50" y="102"/>
                    </a:cxn>
                    <a:cxn ang="0">
                      <a:pos x="53" y="132"/>
                    </a:cxn>
                    <a:cxn ang="0">
                      <a:pos x="28" y="163"/>
                    </a:cxn>
                    <a:cxn ang="0">
                      <a:pos x="22" y="178"/>
                    </a:cxn>
                    <a:cxn ang="0">
                      <a:pos x="6" y="180"/>
                    </a:cxn>
                    <a:cxn ang="0">
                      <a:pos x="0" y="186"/>
                    </a:cxn>
                    <a:cxn ang="0">
                      <a:pos x="14" y="228"/>
                    </a:cxn>
                    <a:cxn ang="0">
                      <a:pos x="19" y="244"/>
                    </a:cxn>
                    <a:cxn ang="0">
                      <a:pos x="31" y="239"/>
                    </a:cxn>
                    <a:cxn ang="0">
                      <a:pos x="86" y="270"/>
                    </a:cxn>
                    <a:cxn ang="0">
                      <a:pos x="99" y="255"/>
                    </a:cxn>
                    <a:cxn ang="0">
                      <a:pos x="132" y="254"/>
                    </a:cxn>
                    <a:cxn ang="0">
                      <a:pos x="163" y="227"/>
                    </a:cxn>
                    <a:cxn ang="0">
                      <a:pos x="163" y="207"/>
                    </a:cxn>
                    <a:cxn ang="0">
                      <a:pos x="181" y="200"/>
                    </a:cxn>
                    <a:cxn ang="0">
                      <a:pos x="203" y="208"/>
                    </a:cxn>
                    <a:cxn ang="0">
                      <a:pos x="216" y="196"/>
                    </a:cxn>
                    <a:cxn ang="0">
                      <a:pos x="226" y="211"/>
                    </a:cxn>
                    <a:cxn ang="0">
                      <a:pos x="261" y="229"/>
                    </a:cxn>
                    <a:cxn ang="0">
                      <a:pos x="272" y="219"/>
                    </a:cxn>
                    <a:cxn ang="0">
                      <a:pos x="272" y="195"/>
                    </a:cxn>
                    <a:cxn ang="0">
                      <a:pos x="273" y="194"/>
                    </a:cxn>
                    <a:cxn ang="0">
                      <a:pos x="251" y="168"/>
                    </a:cxn>
                  </a:cxnLst>
                  <a:rect l="0" t="0" r="r" b="b"/>
                  <a:pathLst>
                    <a:path w="273" h="278">
                      <a:moveTo>
                        <a:pt x="251" y="168"/>
                      </a:moveTo>
                      <a:cubicBezTo>
                        <a:pt x="239" y="159"/>
                        <a:pt x="241" y="147"/>
                        <a:pt x="236" y="133"/>
                      </a:cubicBezTo>
                      <a:cubicBezTo>
                        <a:pt x="232" y="120"/>
                        <a:pt x="215" y="135"/>
                        <a:pt x="215" y="135"/>
                      </a:cubicBezTo>
                      <a:cubicBezTo>
                        <a:pt x="207" y="119"/>
                        <a:pt x="207" y="119"/>
                        <a:pt x="207" y="119"/>
                      </a:cubicBezTo>
                      <a:cubicBezTo>
                        <a:pt x="218" y="110"/>
                        <a:pt x="218" y="110"/>
                        <a:pt x="218" y="110"/>
                      </a:cubicBezTo>
                      <a:cubicBezTo>
                        <a:pt x="172" y="69"/>
                        <a:pt x="172" y="69"/>
                        <a:pt x="172" y="69"/>
                      </a:cubicBezTo>
                      <a:cubicBezTo>
                        <a:pt x="172" y="69"/>
                        <a:pt x="162" y="66"/>
                        <a:pt x="157" y="57"/>
                      </a:cubicBezTo>
                      <a:cubicBezTo>
                        <a:pt x="151" y="49"/>
                        <a:pt x="156" y="42"/>
                        <a:pt x="152" y="30"/>
                      </a:cubicBezTo>
                      <a:cubicBezTo>
                        <a:pt x="149" y="19"/>
                        <a:pt x="138" y="28"/>
                        <a:pt x="138" y="28"/>
                      </a:cubicBezTo>
                      <a:cubicBezTo>
                        <a:pt x="138" y="28"/>
                        <a:pt x="130" y="9"/>
                        <a:pt x="119" y="4"/>
                      </a:cubicBezTo>
                      <a:cubicBezTo>
                        <a:pt x="108" y="0"/>
                        <a:pt x="98" y="25"/>
                        <a:pt x="98" y="25"/>
                      </a:cubicBezTo>
                      <a:cubicBezTo>
                        <a:pt x="74" y="19"/>
                        <a:pt x="74" y="19"/>
                        <a:pt x="74" y="19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65" y="39"/>
                        <a:pt x="59" y="45"/>
                      </a:cubicBezTo>
                      <a:cubicBezTo>
                        <a:pt x="54" y="51"/>
                        <a:pt x="63" y="57"/>
                        <a:pt x="63" y="57"/>
                      </a:cubicBezTo>
                      <a:cubicBezTo>
                        <a:pt x="63" y="57"/>
                        <a:pt x="54" y="65"/>
                        <a:pt x="52" y="71"/>
                      </a:cubicBezTo>
                      <a:cubicBezTo>
                        <a:pt x="50" y="77"/>
                        <a:pt x="65" y="87"/>
                        <a:pt x="69" y="92"/>
                      </a:cubicBezTo>
                      <a:cubicBezTo>
                        <a:pt x="74" y="96"/>
                        <a:pt x="54" y="94"/>
                        <a:pt x="50" y="102"/>
                      </a:cubicBezTo>
                      <a:cubicBezTo>
                        <a:pt x="47" y="109"/>
                        <a:pt x="52" y="118"/>
                        <a:pt x="53" y="132"/>
                      </a:cubicBezTo>
                      <a:cubicBezTo>
                        <a:pt x="54" y="147"/>
                        <a:pt x="37" y="156"/>
                        <a:pt x="28" y="163"/>
                      </a:cubicBezTo>
                      <a:cubicBezTo>
                        <a:pt x="19" y="170"/>
                        <a:pt x="22" y="178"/>
                        <a:pt x="22" y="178"/>
                      </a:cubicBezTo>
                      <a:cubicBezTo>
                        <a:pt x="6" y="180"/>
                        <a:pt x="6" y="180"/>
                        <a:pt x="6" y="18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9" y="201"/>
                        <a:pt x="11" y="212"/>
                        <a:pt x="14" y="228"/>
                      </a:cubicBezTo>
                      <a:cubicBezTo>
                        <a:pt x="15" y="237"/>
                        <a:pt x="17" y="241"/>
                        <a:pt x="19" y="244"/>
                      </a:cubicBezTo>
                      <a:cubicBezTo>
                        <a:pt x="31" y="239"/>
                        <a:pt x="31" y="239"/>
                        <a:pt x="31" y="239"/>
                      </a:cubicBezTo>
                      <a:cubicBezTo>
                        <a:pt x="31" y="239"/>
                        <a:pt x="76" y="278"/>
                        <a:pt x="86" y="270"/>
                      </a:cubicBezTo>
                      <a:cubicBezTo>
                        <a:pt x="95" y="261"/>
                        <a:pt x="96" y="255"/>
                        <a:pt x="99" y="255"/>
                      </a:cubicBezTo>
                      <a:cubicBezTo>
                        <a:pt x="102" y="255"/>
                        <a:pt x="118" y="263"/>
                        <a:pt x="132" y="254"/>
                      </a:cubicBezTo>
                      <a:cubicBezTo>
                        <a:pt x="145" y="244"/>
                        <a:pt x="163" y="227"/>
                        <a:pt x="163" y="227"/>
                      </a:cubicBezTo>
                      <a:cubicBezTo>
                        <a:pt x="163" y="207"/>
                        <a:pt x="163" y="207"/>
                        <a:pt x="163" y="207"/>
                      </a:cubicBezTo>
                      <a:cubicBezTo>
                        <a:pt x="181" y="200"/>
                        <a:pt x="181" y="200"/>
                        <a:pt x="181" y="200"/>
                      </a:cubicBezTo>
                      <a:cubicBezTo>
                        <a:pt x="203" y="208"/>
                        <a:pt x="203" y="208"/>
                        <a:pt x="203" y="208"/>
                      </a:cubicBezTo>
                      <a:cubicBezTo>
                        <a:pt x="203" y="208"/>
                        <a:pt x="211" y="193"/>
                        <a:pt x="216" y="196"/>
                      </a:cubicBezTo>
                      <a:cubicBezTo>
                        <a:pt x="221" y="198"/>
                        <a:pt x="226" y="211"/>
                        <a:pt x="226" y="211"/>
                      </a:cubicBezTo>
                      <a:cubicBezTo>
                        <a:pt x="261" y="229"/>
                        <a:pt x="261" y="229"/>
                        <a:pt x="261" y="229"/>
                      </a:cubicBezTo>
                      <a:cubicBezTo>
                        <a:pt x="272" y="219"/>
                        <a:pt x="272" y="219"/>
                        <a:pt x="272" y="219"/>
                      </a:cubicBezTo>
                      <a:cubicBezTo>
                        <a:pt x="272" y="195"/>
                        <a:pt x="272" y="195"/>
                        <a:pt x="272" y="195"/>
                      </a:cubicBezTo>
                      <a:cubicBezTo>
                        <a:pt x="273" y="194"/>
                        <a:pt x="273" y="194"/>
                        <a:pt x="273" y="194"/>
                      </a:cubicBezTo>
                      <a:cubicBezTo>
                        <a:pt x="266" y="185"/>
                        <a:pt x="257" y="174"/>
                        <a:pt x="251" y="16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002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48" y="1951"/>
                  <a:ext cx="107" cy="127"/>
                </a:xfrm>
                <a:custGeom>
                  <a:avLst/>
                  <a:gdLst/>
                  <a:ahLst/>
                  <a:cxnLst>
                    <a:cxn ang="0">
                      <a:pos x="132" y="48"/>
                    </a:cxn>
                    <a:cxn ang="0">
                      <a:pos x="104" y="50"/>
                    </a:cxn>
                    <a:cxn ang="0">
                      <a:pos x="71" y="15"/>
                    </a:cxn>
                    <a:cxn ang="0">
                      <a:pos x="51" y="16"/>
                    </a:cxn>
                    <a:cxn ang="0">
                      <a:pos x="28" y="0"/>
                    </a:cxn>
                    <a:cxn ang="0">
                      <a:pos x="26" y="11"/>
                    </a:cxn>
                    <a:cxn ang="0">
                      <a:pos x="4" y="51"/>
                    </a:cxn>
                    <a:cxn ang="0">
                      <a:pos x="26" y="64"/>
                    </a:cxn>
                    <a:cxn ang="0">
                      <a:pos x="31" y="98"/>
                    </a:cxn>
                    <a:cxn ang="0">
                      <a:pos x="83" y="123"/>
                    </a:cxn>
                    <a:cxn ang="0">
                      <a:pos x="83" y="165"/>
                    </a:cxn>
                    <a:cxn ang="0">
                      <a:pos x="120" y="231"/>
                    </a:cxn>
                    <a:cxn ang="0">
                      <a:pos x="124" y="237"/>
                    </a:cxn>
                    <a:cxn ang="0">
                      <a:pos x="130" y="231"/>
                    </a:cxn>
                    <a:cxn ang="0">
                      <a:pos x="146" y="229"/>
                    </a:cxn>
                    <a:cxn ang="0">
                      <a:pos x="152" y="214"/>
                    </a:cxn>
                    <a:cxn ang="0">
                      <a:pos x="177" y="183"/>
                    </a:cxn>
                    <a:cxn ang="0">
                      <a:pos x="174" y="153"/>
                    </a:cxn>
                    <a:cxn ang="0">
                      <a:pos x="193" y="143"/>
                    </a:cxn>
                    <a:cxn ang="0">
                      <a:pos x="176" y="122"/>
                    </a:cxn>
                    <a:cxn ang="0">
                      <a:pos x="187" y="108"/>
                    </a:cxn>
                    <a:cxn ang="0">
                      <a:pos x="183" y="96"/>
                    </a:cxn>
                    <a:cxn ang="0">
                      <a:pos x="185" y="94"/>
                    </a:cxn>
                    <a:cxn ang="0">
                      <a:pos x="132" y="48"/>
                    </a:cxn>
                  </a:cxnLst>
                  <a:rect l="0" t="0" r="r" b="b"/>
                  <a:pathLst>
                    <a:path w="198" h="237">
                      <a:moveTo>
                        <a:pt x="132" y="48"/>
                      </a:moveTo>
                      <a:cubicBezTo>
                        <a:pt x="132" y="48"/>
                        <a:pt x="123" y="50"/>
                        <a:pt x="104" y="50"/>
                      </a:cubicBezTo>
                      <a:cubicBezTo>
                        <a:pt x="85" y="50"/>
                        <a:pt x="71" y="15"/>
                        <a:pt x="71" y="15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4"/>
                        <a:pt x="27" y="8"/>
                        <a:pt x="26" y="11"/>
                      </a:cubicBezTo>
                      <a:cubicBezTo>
                        <a:pt x="18" y="27"/>
                        <a:pt x="8" y="33"/>
                        <a:pt x="4" y="51"/>
                      </a:cubicBezTo>
                      <a:cubicBezTo>
                        <a:pt x="0" y="70"/>
                        <a:pt x="23" y="62"/>
                        <a:pt x="26" y="64"/>
                      </a:cubicBezTo>
                      <a:cubicBezTo>
                        <a:pt x="29" y="65"/>
                        <a:pt x="28" y="76"/>
                        <a:pt x="31" y="98"/>
                      </a:cubicBezTo>
                      <a:cubicBezTo>
                        <a:pt x="35" y="120"/>
                        <a:pt x="75" y="113"/>
                        <a:pt x="83" y="123"/>
                      </a:cubicBezTo>
                      <a:cubicBezTo>
                        <a:pt x="90" y="133"/>
                        <a:pt x="89" y="141"/>
                        <a:pt x="83" y="165"/>
                      </a:cubicBezTo>
                      <a:cubicBezTo>
                        <a:pt x="78" y="190"/>
                        <a:pt x="108" y="212"/>
                        <a:pt x="120" y="231"/>
                      </a:cubicBezTo>
                      <a:cubicBezTo>
                        <a:pt x="122" y="233"/>
                        <a:pt x="123" y="235"/>
                        <a:pt x="124" y="237"/>
                      </a:cubicBezTo>
                      <a:cubicBezTo>
                        <a:pt x="130" y="231"/>
                        <a:pt x="130" y="231"/>
                        <a:pt x="130" y="231"/>
                      </a:cubicBezTo>
                      <a:cubicBezTo>
                        <a:pt x="146" y="229"/>
                        <a:pt x="146" y="229"/>
                        <a:pt x="146" y="229"/>
                      </a:cubicBezTo>
                      <a:cubicBezTo>
                        <a:pt x="146" y="229"/>
                        <a:pt x="143" y="221"/>
                        <a:pt x="152" y="214"/>
                      </a:cubicBezTo>
                      <a:cubicBezTo>
                        <a:pt x="161" y="207"/>
                        <a:pt x="178" y="198"/>
                        <a:pt x="177" y="183"/>
                      </a:cubicBezTo>
                      <a:cubicBezTo>
                        <a:pt x="176" y="169"/>
                        <a:pt x="171" y="160"/>
                        <a:pt x="174" y="153"/>
                      </a:cubicBezTo>
                      <a:cubicBezTo>
                        <a:pt x="178" y="145"/>
                        <a:pt x="198" y="147"/>
                        <a:pt x="193" y="143"/>
                      </a:cubicBezTo>
                      <a:cubicBezTo>
                        <a:pt x="189" y="138"/>
                        <a:pt x="174" y="128"/>
                        <a:pt x="176" y="122"/>
                      </a:cubicBezTo>
                      <a:cubicBezTo>
                        <a:pt x="178" y="116"/>
                        <a:pt x="187" y="108"/>
                        <a:pt x="187" y="108"/>
                      </a:cubicBezTo>
                      <a:cubicBezTo>
                        <a:pt x="187" y="108"/>
                        <a:pt x="178" y="102"/>
                        <a:pt x="183" y="96"/>
                      </a:cubicBezTo>
                      <a:cubicBezTo>
                        <a:pt x="184" y="95"/>
                        <a:pt x="184" y="95"/>
                        <a:pt x="185" y="94"/>
                      </a:cubicBezTo>
                      <a:cubicBezTo>
                        <a:pt x="167" y="76"/>
                        <a:pt x="132" y="48"/>
                        <a:pt x="132" y="4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003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349" y="1887"/>
                  <a:ext cx="122" cy="115"/>
                </a:xfrm>
                <a:custGeom>
                  <a:avLst/>
                  <a:gdLst/>
                  <a:ahLst/>
                  <a:cxnLst>
                    <a:cxn ang="0">
                      <a:pos x="206" y="138"/>
                    </a:cxn>
                    <a:cxn ang="0">
                      <a:pos x="188" y="141"/>
                    </a:cxn>
                    <a:cxn ang="0">
                      <a:pos x="169" y="84"/>
                    </a:cxn>
                    <a:cxn ang="0">
                      <a:pos x="168" y="63"/>
                    </a:cxn>
                    <a:cxn ang="0">
                      <a:pos x="135" y="43"/>
                    </a:cxn>
                    <a:cxn ang="0">
                      <a:pos x="132" y="15"/>
                    </a:cxn>
                    <a:cxn ang="0">
                      <a:pos x="112" y="14"/>
                    </a:cxn>
                    <a:cxn ang="0">
                      <a:pos x="105" y="0"/>
                    </a:cxn>
                    <a:cxn ang="0">
                      <a:pos x="102" y="5"/>
                    </a:cxn>
                    <a:cxn ang="0">
                      <a:pos x="65" y="8"/>
                    </a:cxn>
                    <a:cxn ang="0">
                      <a:pos x="51" y="9"/>
                    </a:cxn>
                    <a:cxn ang="0">
                      <a:pos x="53" y="23"/>
                    </a:cxn>
                    <a:cxn ang="0">
                      <a:pos x="34" y="22"/>
                    </a:cxn>
                    <a:cxn ang="0">
                      <a:pos x="0" y="46"/>
                    </a:cxn>
                    <a:cxn ang="0">
                      <a:pos x="15" y="66"/>
                    </a:cxn>
                    <a:cxn ang="0">
                      <a:pos x="26" y="119"/>
                    </a:cxn>
                    <a:cxn ang="0">
                      <a:pos x="49" y="135"/>
                    </a:cxn>
                    <a:cxn ang="0">
                      <a:pos x="69" y="134"/>
                    </a:cxn>
                    <a:cxn ang="0">
                      <a:pos x="102" y="169"/>
                    </a:cxn>
                    <a:cxn ang="0">
                      <a:pos x="130" y="167"/>
                    </a:cxn>
                    <a:cxn ang="0">
                      <a:pos x="183" y="213"/>
                    </a:cxn>
                    <a:cxn ang="0">
                      <a:pos x="196" y="204"/>
                    </a:cxn>
                    <a:cxn ang="0">
                      <a:pos x="196" y="189"/>
                    </a:cxn>
                    <a:cxn ang="0">
                      <a:pos x="220" y="195"/>
                    </a:cxn>
                    <a:cxn ang="0">
                      <a:pos x="226" y="184"/>
                    </a:cxn>
                    <a:cxn ang="0">
                      <a:pos x="206" y="160"/>
                    </a:cxn>
                    <a:cxn ang="0">
                      <a:pos x="206" y="138"/>
                    </a:cxn>
                  </a:cxnLst>
                  <a:rect l="0" t="0" r="r" b="b"/>
                  <a:pathLst>
                    <a:path w="226" h="213">
                      <a:moveTo>
                        <a:pt x="206" y="138"/>
                      </a:moveTo>
                      <a:cubicBezTo>
                        <a:pt x="188" y="141"/>
                        <a:pt x="188" y="141"/>
                        <a:pt x="188" y="141"/>
                      </a:cubicBezTo>
                      <a:cubicBezTo>
                        <a:pt x="169" y="84"/>
                        <a:pt x="169" y="84"/>
                        <a:pt x="169" y="84"/>
                      </a:cubicBezTo>
                      <a:cubicBezTo>
                        <a:pt x="168" y="63"/>
                        <a:pt x="168" y="63"/>
                        <a:pt x="168" y="63"/>
                      </a:cubicBezTo>
                      <a:cubicBezTo>
                        <a:pt x="168" y="63"/>
                        <a:pt x="140" y="46"/>
                        <a:pt x="135" y="43"/>
                      </a:cubicBezTo>
                      <a:cubicBezTo>
                        <a:pt x="131" y="41"/>
                        <a:pt x="132" y="15"/>
                        <a:pt x="132" y="15"/>
                      </a:cubicBezTo>
                      <a:cubicBezTo>
                        <a:pt x="112" y="14"/>
                        <a:pt x="112" y="14"/>
                        <a:pt x="112" y="14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65" y="8"/>
                        <a:pt x="65" y="8"/>
                        <a:pt x="65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1" y="16"/>
                        <a:pt x="53" y="21"/>
                        <a:pt x="53" y="23"/>
                      </a:cubicBezTo>
                      <a:cubicBezTo>
                        <a:pt x="53" y="27"/>
                        <a:pt x="34" y="22"/>
                        <a:pt x="34" y="2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6"/>
                        <a:pt x="14" y="64"/>
                        <a:pt x="15" y="66"/>
                      </a:cubicBezTo>
                      <a:cubicBezTo>
                        <a:pt x="16" y="68"/>
                        <a:pt x="26" y="99"/>
                        <a:pt x="26" y="119"/>
                      </a:cubicBezTo>
                      <a:cubicBezTo>
                        <a:pt x="49" y="135"/>
                        <a:pt x="49" y="135"/>
                        <a:pt x="49" y="135"/>
                      </a:cubicBezTo>
                      <a:cubicBezTo>
                        <a:pt x="69" y="134"/>
                        <a:pt x="69" y="134"/>
                        <a:pt x="69" y="134"/>
                      </a:cubicBezTo>
                      <a:cubicBezTo>
                        <a:pt x="69" y="134"/>
                        <a:pt x="83" y="169"/>
                        <a:pt x="102" y="169"/>
                      </a:cubicBezTo>
                      <a:cubicBezTo>
                        <a:pt x="121" y="169"/>
                        <a:pt x="130" y="167"/>
                        <a:pt x="130" y="167"/>
                      </a:cubicBezTo>
                      <a:cubicBezTo>
                        <a:pt x="130" y="167"/>
                        <a:pt x="165" y="195"/>
                        <a:pt x="183" y="213"/>
                      </a:cubicBezTo>
                      <a:cubicBezTo>
                        <a:pt x="188" y="208"/>
                        <a:pt x="196" y="204"/>
                        <a:pt x="196" y="204"/>
                      </a:cubicBezTo>
                      <a:cubicBezTo>
                        <a:pt x="196" y="189"/>
                        <a:pt x="196" y="189"/>
                        <a:pt x="196" y="189"/>
                      </a:cubicBezTo>
                      <a:cubicBezTo>
                        <a:pt x="220" y="195"/>
                        <a:pt x="220" y="195"/>
                        <a:pt x="220" y="195"/>
                      </a:cubicBezTo>
                      <a:cubicBezTo>
                        <a:pt x="220" y="195"/>
                        <a:pt x="222" y="189"/>
                        <a:pt x="226" y="184"/>
                      </a:cubicBezTo>
                      <a:cubicBezTo>
                        <a:pt x="206" y="160"/>
                        <a:pt x="206" y="160"/>
                        <a:pt x="206" y="160"/>
                      </a:cubicBezTo>
                      <a:lnTo>
                        <a:pt x="206" y="13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004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528" y="1753"/>
                  <a:ext cx="114" cy="145"/>
                </a:xfrm>
                <a:custGeom>
                  <a:avLst/>
                  <a:gdLst/>
                  <a:ahLst/>
                  <a:cxnLst>
                    <a:cxn ang="0">
                      <a:pos x="34" y="112"/>
                    </a:cxn>
                    <a:cxn ang="0">
                      <a:pos x="51" y="135"/>
                    </a:cxn>
                    <a:cxn ang="0">
                      <a:pos x="36" y="174"/>
                    </a:cxn>
                    <a:cxn ang="0">
                      <a:pos x="47" y="179"/>
                    </a:cxn>
                    <a:cxn ang="0">
                      <a:pos x="46" y="195"/>
                    </a:cxn>
                    <a:cxn ang="0">
                      <a:pos x="64" y="197"/>
                    </a:cxn>
                    <a:cxn ang="0">
                      <a:pos x="73" y="238"/>
                    </a:cxn>
                    <a:cxn ang="0">
                      <a:pos x="56" y="265"/>
                    </a:cxn>
                    <a:cxn ang="0">
                      <a:pos x="87" y="265"/>
                    </a:cxn>
                    <a:cxn ang="0">
                      <a:pos x="87" y="253"/>
                    </a:cxn>
                    <a:cxn ang="0">
                      <a:pos x="101" y="257"/>
                    </a:cxn>
                    <a:cxn ang="0">
                      <a:pos x="134" y="246"/>
                    </a:cxn>
                    <a:cxn ang="0">
                      <a:pos x="155" y="262"/>
                    </a:cxn>
                    <a:cxn ang="0">
                      <a:pos x="166" y="246"/>
                    </a:cxn>
                    <a:cxn ang="0">
                      <a:pos x="192" y="249"/>
                    </a:cxn>
                    <a:cxn ang="0">
                      <a:pos x="210" y="207"/>
                    </a:cxn>
                    <a:cxn ang="0">
                      <a:pos x="185" y="190"/>
                    </a:cxn>
                    <a:cxn ang="0">
                      <a:pos x="183" y="165"/>
                    </a:cxn>
                    <a:cxn ang="0">
                      <a:pos x="166" y="153"/>
                    </a:cxn>
                    <a:cxn ang="0">
                      <a:pos x="199" y="92"/>
                    </a:cxn>
                    <a:cxn ang="0">
                      <a:pos x="199" y="92"/>
                    </a:cxn>
                    <a:cxn ang="0">
                      <a:pos x="211" y="74"/>
                    </a:cxn>
                    <a:cxn ang="0">
                      <a:pos x="212" y="67"/>
                    </a:cxn>
                    <a:cxn ang="0">
                      <a:pos x="170" y="45"/>
                    </a:cxn>
                    <a:cxn ang="0">
                      <a:pos x="140" y="44"/>
                    </a:cxn>
                    <a:cxn ang="0">
                      <a:pos x="98" y="24"/>
                    </a:cxn>
                    <a:cxn ang="0">
                      <a:pos x="80" y="3"/>
                    </a:cxn>
                    <a:cxn ang="0">
                      <a:pos x="37" y="16"/>
                    </a:cxn>
                    <a:cxn ang="0">
                      <a:pos x="32" y="14"/>
                    </a:cxn>
                    <a:cxn ang="0">
                      <a:pos x="32" y="21"/>
                    </a:cxn>
                    <a:cxn ang="0">
                      <a:pos x="15" y="43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1" y="113"/>
                    </a:cxn>
                    <a:cxn ang="0">
                      <a:pos x="34" y="112"/>
                    </a:cxn>
                  </a:cxnLst>
                  <a:rect l="0" t="0" r="r" b="b"/>
                  <a:pathLst>
                    <a:path w="212" h="271">
                      <a:moveTo>
                        <a:pt x="34" y="112"/>
                      </a:moveTo>
                      <a:cubicBezTo>
                        <a:pt x="51" y="135"/>
                        <a:pt x="51" y="135"/>
                        <a:pt x="51" y="135"/>
                      </a:cubicBezTo>
                      <a:cubicBezTo>
                        <a:pt x="36" y="174"/>
                        <a:pt x="36" y="174"/>
                        <a:pt x="36" y="174"/>
                      </a:cubicBezTo>
                      <a:cubicBezTo>
                        <a:pt x="47" y="179"/>
                        <a:pt x="47" y="179"/>
                        <a:pt x="47" y="179"/>
                      </a:cubicBezTo>
                      <a:cubicBezTo>
                        <a:pt x="46" y="195"/>
                        <a:pt x="46" y="195"/>
                        <a:pt x="46" y="195"/>
                      </a:cubicBezTo>
                      <a:cubicBezTo>
                        <a:pt x="64" y="197"/>
                        <a:pt x="64" y="197"/>
                        <a:pt x="64" y="197"/>
                      </a:cubicBezTo>
                      <a:cubicBezTo>
                        <a:pt x="73" y="238"/>
                        <a:pt x="73" y="238"/>
                        <a:pt x="73" y="238"/>
                      </a:cubicBezTo>
                      <a:cubicBezTo>
                        <a:pt x="73" y="238"/>
                        <a:pt x="39" y="260"/>
                        <a:pt x="56" y="265"/>
                      </a:cubicBezTo>
                      <a:cubicBezTo>
                        <a:pt x="73" y="271"/>
                        <a:pt x="87" y="265"/>
                        <a:pt x="87" y="265"/>
                      </a:cubicBezTo>
                      <a:cubicBezTo>
                        <a:pt x="87" y="253"/>
                        <a:pt x="87" y="253"/>
                        <a:pt x="87" y="253"/>
                      </a:cubicBezTo>
                      <a:cubicBezTo>
                        <a:pt x="87" y="253"/>
                        <a:pt x="97" y="260"/>
                        <a:pt x="101" y="257"/>
                      </a:cubicBezTo>
                      <a:cubicBezTo>
                        <a:pt x="105" y="255"/>
                        <a:pt x="134" y="246"/>
                        <a:pt x="134" y="246"/>
                      </a:cubicBezTo>
                      <a:cubicBezTo>
                        <a:pt x="155" y="262"/>
                        <a:pt x="155" y="262"/>
                        <a:pt x="155" y="262"/>
                      </a:cubicBezTo>
                      <a:cubicBezTo>
                        <a:pt x="166" y="246"/>
                        <a:pt x="166" y="246"/>
                        <a:pt x="166" y="246"/>
                      </a:cubicBezTo>
                      <a:cubicBezTo>
                        <a:pt x="166" y="246"/>
                        <a:pt x="192" y="253"/>
                        <a:pt x="192" y="249"/>
                      </a:cubicBezTo>
                      <a:cubicBezTo>
                        <a:pt x="192" y="246"/>
                        <a:pt x="210" y="207"/>
                        <a:pt x="210" y="207"/>
                      </a:cubicBezTo>
                      <a:cubicBezTo>
                        <a:pt x="185" y="190"/>
                        <a:pt x="185" y="190"/>
                        <a:pt x="185" y="190"/>
                      </a:cubicBezTo>
                      <a:cubicBezTo>
                        <a:pt x="183" y="165"/>
                        <a:pt x="183" y="165"/>
                        <a:pt x="183" y="165"/>
                      </a:cubicBezTo>
                      <a:cubicBezTo>
                        <a:pt x="166" y="153"/>
                        <a:pt x="166" y="153"/>
                        <a:pt x="166" y="153"/>
                      </a:cubicBezTo>
                      <a:cubicBezTo>
                        <a:pt x="166" y="153"/>
                        <a:pt x="179" y="102"/>
                        <a:pt x="199" y="92"/>
                      </a:cubicBezTo>
                      <a:cubicBezTo>
                        <a:pt x="199" y="92"/>
                        <a:pt x="199" y="92"/>
                        <a:pt x="199" y="92"/>
                      </a:cubicBezTo>
                      <a:cubicBezTo>
                        <a:pt x="211" y="74"/>
                        <a:pt x="211" y="74"/>
                        <a:pt x="211" y="74"/>
                      </a:cubicBezTo>
                      <a:cubicBezTo>
                        <a:pt x="212" y="67"/>
                        <a:pt x="212" y="67"/>
                        <a:pt x="212" y="67"/>
                      </a:cubicBezTo>
                      <a:cubicBezTo>
                        <a:pt x="204" y="62"/>
                        <a:pt x="172" y="45"/>
                        <a:pt x="170" y="45"/>
                      </a:cubicBezTo>
                      <a:cubicBezTo>
                        <a:pt x="167" y="45"/>
                        <a:pt x="143" y="51"/>
                        <a:pt x="140" y="44"/>
                      </a:cubicBezTo>
                      <a:cubicBezTo>
                        <a:pt x="137" y="37"/>
                        <a:pt x="98" y="24"/>
                        <a:pt x="98" y="24"/>
                      </a:cubicBezTo>
                      <a:cubicBezTo>
                        <a:pt x="98" y="24"/>
                        <a:pt x="87" y="5"/>
                        <a:pt x="80" y="3"/>
                      </a:cubicBezTo>
                      <a:cubicBezTo>
                        <a:pt x="73" y="0"/>
                        <a:pt x="41" y="16"/>
                        <a:pt x="37" y="16"/>
                      </a:cubicBezTo>
                      <a:cubicBezTo>
                        <a:pt x="36" y="16"/>
                        <a:pt x="34" y="15"/>
                        <a:pt x="32" y="14"/>
                      </a:cubicBezTo>
                      <a:cubicBezTo>
                        <a:pt x="32" y="17"/>
                        <a:pt x="32" y="20"/>
                        <a:pt x="32" y="21"/>
                      </a:cubicBezTo>
                      <a:cubicBezTo>
                        <a:pt x="32" y="30"/>
                        <a:pt x="22" y="38"/>
                        <a:pt x="15" y="43"/>
                      </a:cubicBezTo>
                      <a:cubicBezTo>
                        <a:pt x="9" y="4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21" y="113"/>
                        <a:pt x="21" y="113"/>
                        <a:pt x="21" y="113"/>
                      </a:cubicBezTo>
                      <a:lnTo>
                        <a:pt x="34" y="11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005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662" y="1803"/>
                  <a:ext cx="106" cy="85"/>
                </a:xfrm>
                <a:custGeom>
                  <a:avLst/>
                  <a:gdLst/>
                  <a:ahLst/>
                  <a:cxnLst>
                    <a:cxn ang="0">
                      <a:pos x="143" y="137"/>
                    </a:cxn>
                    <a:cxn ang="0">
                      <a:pos x="184" y="149"/>
                    </a:cxn>
                    <a:cxn ang="0">
                      <a:pos x="190" y="139"/>
                    </a:cxn>
                    <a:cxn ang="0">
                      <a:pos x="196" y="105"/>
                    </a:cxn>
                    <a:cxn ang="0">
                      <a:pos x="177" y="92"/>
                    </a:cxn>
                    <a:cxn ang="0">
                      <a:pos x="191" y="73"/>
                    </a:cxn>
                    <a:cxn ang="0">
                      <a:pos x="160" y="60"/>
                    </a:cxn>
                    <a:cxn ang="0">
                      <a:pos x="152" y="31"/>
                    </a:cxn>
                    <a:cxn ang="0">
                      <a:pos x="133" y="43"/>
                    </a:cxn>
                    <a:cxn ang="0">
                      <a:pos x="122" y="37"/>
                    </a:cxn>
                    <a:cxn ang="0">
                      <a:pos x="97" y="35"/>
                    </a:cxn>
                    <a:cxn ang="0">
                      <a:pos x="79" y="19"/>
                    </a:cxn>
                    <a:cxn ang="0">
                      <a:pos x="78" y="21"/>
                    </a:cxn>
                    <a:cxn ang="0">
                      <a:pos x="31" y="3"/>
                    </a:cxn>
                    <a:cxn ang="0">
                      <a:pos x="2" y="17"/>
                    </a:cxn>
                    <a:cxn ang="0">
                      <a:pos x="19" y="38"/>
                    </a:cxn>
                    <a:cxn ang="0">
                      <a:pos x="5" y="67"/>
                    </a:cxn>
                    <a:cxn ang="0">
                      <a:pos x="20" y="81"/>
                    </a:cxn>
                    <a:cxn ang="0">
                      <a:pos x="43" y="81"/>
                    </a:cxn>
                    <a:cxn ang="0">
                      <a:pos x="68" y="119"/>
                    </a:cxn>
                    <a:cxn ang="0">
                      <a:pos x="88" y="129"/>
                    </a:cxn>
                    <a:cxn ang="0">
                      <a:pos x="87" y="145"/>
                    </a:cxn>
                    <a:cxn ang="0">
                      <a:pos x="118" y="157"/>
                    </a:cxn>
                    <a:cxn ang="0">
                      <a:pos x="143" y="137"/>
                    </a:cxn>
                  </a:cxnLst>
                  <a:rect l="0" t="0" r="r" b="b"/>
                  <a:pathLst>
                    <a:path w="196" h="157">
                      <a:moveTo>
                        <a:pt x="143" y="137"/>
                      </a:moveTo>
                      <a:cubicBezTo>
                        <a:pt x="163" y="141"/>
                        <a:pt x="184" y="153"/>
                        <a:pt x="184" y="149"/>
                      </a:cubicBezTo>
                      <a:cubicBezTo>
                        <a:pt x="185" y="147"/>
                        <a:pt x="187" y="143"/>
                        <a:pt x="190" y="139"/>
                      </a:cubicBezTo>
                      <a:cubicBezTo>
                        <a:pt x="177" y="126"/>
                        <a:pt x="196" y="105"/>
                        <a:pt x="196" y="105"/>
                      </a:cubicBezTo>
                      <a:cubicBezTo>
                        <a:pt x="177" y="92"/>
                        <a:pt x="177" y="92"/>
                        <a:pt x="177" y="92"/>
                      </a:cubicBezTo>
                      <a:cubicBezTo>
                        <a:pt x="191" y="73"/>
                        <a:pt x="191" y="73"/>
                        <a:pt x="191" y="73"/>
                      </a:cubicBezTo>
                      <a:cubicBezTo>
                        <a:pt x="160" y="60"/>
                        <a:pt x="160" y="60"/>
                        <a:pt x="160" y="60"/>
                      </a:cubicBezTo>
                      <a:cubicBezTo>
                        <a:pt x="152" y="31"/>
                        <a:pt x="152" y="31"/>
                        <a:pt x="152" y="31"/>
                      </a:cubicBezTo>
                      <a:cubicBezTo>
                        <a:pt x="133" y="43"/>
                        <a:pt x="133" y="43"/>
                        <a:pt x="133" y="43"/>
                      </a:cubicBezTo>
                      <a:cubicBezTo>
                        <a:pt x="122" y="37"/>
                        <a:pt x="122" y="37"/>
                        <a:pt x="122" y="37"/>
                      </a:cubicBezTo>
                      <a:cubicBezTo>
                        <a:pt x="97" y="35"/>
                        <a:pt x="97" y="35"/>
                        <a:pt x="97" y="35"/>
                      </a:cubicBezTo>
                      <a:cubicBezTo>
                        <a:pt x="79" y="19"/>
                        <a:pt x="79" y="19"/>
                        <a:pt x="79" y="19"/>
                      </a:cubicBezTo>
                      <a:cubicBezTo>
                        <a:pt x="78" y="21"/>
                        <a:pt x="78" y="21"/>
                        <a:pt x="78" y="21"/>
                      </a:cubicBezTo>
                      <a:cubicBezTo>
                        <a:pt x="78" y="21"/>
                        <a:pt x="51" y="7"/>
                        <a:pt x="31" y="3"/>
                      </a:cubicBezTo>
                      <a:cubicBezTo>
                        <a:pt x="21" y="0"/>
                        <a:pt x="11" y="8"/>
                        <a:pt x="2" y="17"/>
                      </a:cubicBezTo>
                      <a:cubicBezTo>
                        <a:pt x="10" y="24"/>
                        <a:pt x="21" y="34"/>
                        <a:pt x="19" y="38"/>
                      </a:cubicBezTo>
                      <a:cubicBezTo>
                        <a:pt x="15" y="44"/>
                        <a:pt x="0" y="62"/>
                        <a:pt x="5" y="67"/>
                      </a:cubicBezTo>
                      <a:cubicBezTo>
                        <a:pt x="11" y="71"/>
                        <a:pt x="20" y="81"/>
                        <a:pt x="20" y="81"/>
                      </a:cubicBezTo>
                      <a:cubicBezTo>
                        <a:pt x="43" y="81"/>
                        <a:pt x="43" y="81"/>
                        <a:pt x="43" y="81"/>
                      </a:cubicBezTo>
                      <a:cubicBezTo>
                        <a:pt x="43" y="81"/>
                        <a:pt x="54" y="115"/>
                        <a:pt x="68" y="119"/>
                      </a:cubicBezTo>
                      <a:cubicBezTo>
                        <a:pt x="81" y="123"/>
                        <a:pt x="88" y="129"/>
                        <a:pt x="88" y="129"/>
                      </a:cubicBezTo>
                      <a:cubicBezTo>
                        <a:pt x="87" y="145"/>
                        <a:pt x="87" y="145"/>
                        <a:pt x="87" y="145"/>
                      </a:cubicBezTo>
                      <a:cubicBezTo>
                        <a:pt x="87" y="145"/>
                        <a:pt x="106" y="143"/>
                        <a:pt x="118" y="157"/>
                      </a:cubicBezTo>
                      <a:cubicBezTo>
                        <a:pt x="123" y="145"/>
                        <a:pt x="132" y="134"/>
                        <a:pt x="143" y="137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006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617" y="1802"/>
                  <a:ext cx="109" cy="123"/>
                </a:xfrm>
                <a:custGeom>
                  <a:avLst/>
                  <a:gdLst/>
                  <a:ahLst/>
                  <a:cxnLst>
                    <a:cxn ang="0">
                      <a:pos x="41" y="168"/>
                    </a:cxn>
                    <a:cxn ang="0">
                      <a:pos x="30" y="178"/>
                    </a:cxn>
                    <a:cxn ang="0">
                      <a:pos x="81" y="229"/>
                    </a:cxn>
                    <a:cxn ang="0">
                      <a:pos x="81" y="228"/>
                    </a:cxn>
                    <a:cxn ang="0">
                      <a:pos x="126" y="199"/>
                    </a:cxn>
                    <a:cxn ang="0">
                      <a:pos x="156" y="197"/>
                    </a:cxn>
                    <a:cxn ang="0">
                      <a:pos x="196" y="177"/>
                    </a:cxn>
                    <a:cxn ang="0">
                      <a:pos x="202" y="159"/>
                    </a:cxn>
                    <a:cxn ang="0">
                      <a:pos x="171" y="147"/>
                    </a:cxn>
                    <a:cxn ang="0">
                      <a:pos x="172" y="131"/>
                    </a:cxn>
                    <a:cxn ang="0">
                      <a:pos x="152" y="121"/>
                    </a:cxn>
                    <a:cxn ang="0">
                      <a:pos x="127" y="83"/>
                    </a:cxn>
                    <a:cxn ang="0">
                      <a:pos x="104" y="83"/>
                    </a:cxn>
                    <a:cxn ang="0">
                      <a:pos x="89" y="69"/>
                    </a:cxn>
                    <a:cxn ang="0">
                      <a:pos x="103" y="40"/>
                    </a:cxn>
                    <a:cxn ang="0">
                      <a:pos x="86" y="19"/>
                    </a:cxn>
                    <a:cxn ang="0">
                      <a:pos x="70" y="40"/>
                    </a:cxn>
                    <a:cxn ang="0">
                      <a:pos x="33" y="0"/>
                    </a:cxn>
                    <a:cxn ang="0">
                      <a:pos x="0" y="61"/>
                    </a:cxn>
                    <a:cxn ang="0">
                      <a:pos x="17" y="73"/>
                    </a:cxn>
                    <a:cxn ang="0">
                      <a:pos x="19" y="98"/>
                    </a:cxn>
                    <a:cxn ang="0">
                      <a:pos x="44" y="115"/>
                    </a:cxn>
                    <a:cxn ang="0">
                      <a:pos x="26" y="157"/>
                    </a:cxn>
                    <a:cxn ang="0">
                      <a:pos x="21" y="158"/>
                    </a:cxn>
                    <a:cxn ang="0">
                      <a:pos x="23" y="165"/>
                    </a:cxn>
                    <a:cxn ang="0">
                      <a:pos x="41" y="168"/>
                    </a:cxn>
                  </a:cxnLst>
                  <a:rect l="0" t="0" r="r" b="b"/>
                  <a:pathLst>
                    <a:path w="202" h="229">
                      <a:moveTo>
                        <a:pt x="41" y="168"/>
                      </a:moveTo>
                      <a:cubicBezTo>
                        <a:pt x="30" y="178"/>
                        <a:pt x="30" y="178"/>
                        <a:pt x="30" y="178"/>
                      </a:cubicBezTo>
                      <a:cubicBezTo>
                        <a:pt x="81" y="229"/>
                        <a:pt x="81" y="229"/>
                        <a:pt x="81" y="229"/>
                      </a:cubicBezTo>
                      <a:cubicBezTo>
                        <a:pt x="81" y="228"/>
                        <a:pt x="81" y="228"/>
                        <a:pt x="81" y="228"/>
                      </a:cubicBezTo>
                      <a:cubicBezTo>
                        <a:pt x="88" y="224"/>
                        <a:pt x="126" y="199"/>
                        <a:pt x="126" y="199"/>
                      </a:cubicBezTo>
                      <a:cubicBezTo>
                        <a:pt x="126" y="199"/>
                        <a:pt x="152" y="200"/>
                        <a:pt x="156" y="197"/>
                      </a:cubicBezTo>
                      <a:cubicBezTo>
                        <a:pt x="160" y="195"/>
                        <a:pt x="194" y="183"/>
                        <a:pt x="196" y="177"/>
                      </a:cubicBezTo>
                      <a:cubicBezTo>
                        <a:pt x="196" y="175"/>
                        <a:pt x="198" y="167"/>
                        <a:pt x="202" y="159"/>
                      </a:cubicBezTo>
                      <a:cubicBezTo>
                        <a:pt x="190" y="145"/>
                        <a:pt x="171" y="147"/>
                        <a:pt x="171" y="147"/>
                      </a:cubicBezTo>
                      <a:cubicBezTo>
                        <a:pt x="172" y="131"/>
                        <a:pt x="172" y="131"/>
                        <a:pt x="172" y="131"/>
                      </a:cubicBezTo>
                      <a:cubicBezTo>
                        <a:pt x="172" y="131"/>
                        <a:pt x="165" y="125"/>
                        <a:pt x="152" y="121"/>
                      </a:cubicBezTo>
                      <a:cubicBezTo>
                        <a:pt x="138" y="117"/>
                        <a:pt x="127" y="83"/>
                        <a:pt x="127" y="83"/>
                      </a:cubicBezTo>
                      <a:cubicBezTo>
                        <a:pt x="104" y="83"/>
                        <a:pt x="104" y="83"/>
                        <a:pt x="104" y="83"/>
                      </a:cubicBezTo>
                      <a:cubicBezTo>
                        <a:pt x="104" y="83"/>
                        <a:pt x="95" y="73"/>
                        <a:pt x="89" y="69"/>
                      </a:cubicBezTo>
                      <a:cubicBezTo>
                        <a:pt x="84" y="64"/>
                        <a:pt x="99" y="46"/>
                        <a:pt x="103" y="40"/>
                      </a:cubicBezTo>
                      <a:cubicBezTo>
                        <a:pt x="105" y="36"/>
                        <a:pt x="94" y="26"/>
                        <a:pt x="86" y="19"/>
                      </a:cubicBezTo>
                      <a:cubicBezTo>
                        <a:pt x="76" y="29"/>
                        <a:pt x="70" y="40"/>
                        <a:pt x="70" y="4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3" y="10"/>
                        <a:pt x="0" y="61"/>
                        <a:pt x="0" y="61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9" y="98"/>
                        <a:pt x="19" y="98"/>
                        <a:pt x="19" y="98"/>
                      </a:cubicBezTo>
                      <a:cubicBezTo>
                        <a:pt x="44" y="115"/>
                        <a:pt x="44" y="115"/>
                        <a:pt x="44" y="115"/>
                      </a:cubicBezTo>
                      <a:cubicBezTo>
                        <a:pt x="44" y="115"/>
                        <a:pt x="26" y="154"/>
                        <a:pt x="26" y="157"/>
                      </a:cubicBezTo>
                      <a:cubicBezTo>
                        <a:pt x="26" y="158"/>
                        <a:pt x="24" y="158"/>
                        <a:pt x="21" y="158"/>
                      </a:cubicBezTo>
                      <a:cubicBezTo>
                        <a:pt x="23" y="165"/>
                        <a:pt x="23" y="165"/>
                        <a:pt x="23" y="165"/>
                      </a:cubicBezTo>
                      <a:lnTo>
                        <a:pt x="41" y="16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007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34" y="1779"/>
                  <a:ext cx="121" cy="88"/>
                </a:xfrm>
                <a:custGeom>
                  <a:avLst/>
                  <a:gdLst/>
                  <a:ahLst/>
                  <a:cxnLst>
                    <a:cxn ang="0">
                      <a:pos x="100" y="141"/>
                    </a:cxn>
                    <a:cxn ang="0">
                      <a:pos x="119" y="144"/>
                    </a:cxn>
                    <a:cxn ang="0">
                      <a:pos x="120" y="135"/>
                    </a:cxn>
                    <a:cxn ang="0">
                      <a:pos x="162" y="151"/>
                    </a:cxn>
                    <a:cxn ang="0">
                      <a:pos x="176" y="134"/>
                    </a:cxn>
                    <a:cxn ang="0">
                      <a:pos x="185" y="142"/>
                    </a:cxn>
                    <a:cxn ang="0">
                      <a:pos x="215" y="127"/>
                    </a:cxn>
                    <a:cxn ang="0">
                      <a:pos x="210" y="125"/>
                    </a:cxn>
                    <a:cxn ang="0">
                      <a:pos x="225" y="86"/>
                    </a:cxn>
                    <a:cxn ang="0">
                      <a:pos x="208" y="63"/>
                    </a:cxn>
                    <a:cxn ang="0">
                      <a:pos x="195" y="64"/>
                    </a:cxn>
                    <a:cxn ang="0">
                      <a:pos x="174" y="30"/>
                    </a:cxn>
                    <a:cxn ang="0">
                      <a:pos x="123" y="31"/>
                    </a:cxn>
                    <a:cxn ang="0">
                      <a:pos x="104" y="43"/>
                    </a:cxn>
                    <a:cxn ang="0">
                      <a:pos x="85" y="31"/>
                    </a:cxn>
                    <a:cxn ang="0">
                      <a:pos x="70" y="42"/>
                    </a:cxn>
                    <a:cxn ang="0">
                      <a:pos x="50" y="9"/>
                    </a:cxn>
                    <a:cxn ang="0">
                      <a:pos x="14" y="32"/>
                    </a:cxn>
                    <a:cxn ang="0">
                      <a:pos x="19" y="37"/>
                    </a:cxn>
                    <a:cxn ang="0">
                      <a:pos x="29" y="84"/>
                    </a:cxn>
                    <a:cxn ang="0">
                      <a:pos x="7" y="114"/>
                    </a:cxn>
                    <a:cxn ang="0">
                      <a:pos x="21" y="150"/>
                    </a:cxn>
                    <a:cxn ang="0">
                      <a:pos x="19" y="155"/>
                    </a:cxn>
                    <a:cxn ang="0">
                      <a:pos x="75" y="162"/>
                    </a:cxn>
                    <a:cxn ang="0">
                      <a:pos x="100" y="141"/>
                    </a:cxn>
                  </a:cxnLst>
                  <a:rect l="0" t="0" r="r" b="b"/>
                  <a:pathLst>
                    <a:path w="225" h="164">
                      <a:moveTo>
                        <a:pt x="100" y="141"/>
                      </a:moveTo>
                      <a:cubicBezTo>
                        <a:pt x="107" y="142"/>
                        <a:pt x="119" y="144"/>
                        <a:pt x="119" y="144"/>
                      </a:cubicBezTo>
                      <a:cubicBezTo>
                        <a:pt x="119" y="144"/>
                        <a:pt x="115" y="135"/>
                        <a:pt x="120" y="135"/>
                      </a:cubicBezTo>
                      <a:cubicBezTo>
                        <a:pt x="124" y="135"/>
                        <a:pt x="153" y="147"/>
                        <a:pt x="162" y="151"/>
                      </a:cubicBezTo>
                      <a:cubicBezTo>
                        <a:pt x="171" y="156"/>
                        <a:pt x="176" y="134"/>
                        <a:pt x="176" y="134"/>
                      </a:cubicBezTo>
                      <a:cubicBezTo>
                        <a:pt x="185" y="142"/>
                        <a:pt x="185" y="142"/>
                        <a:pt x="185" y="142"/>
                      </a:cubicBezTo>
                      <a:cubicBezTo>
                        <a:pt x="215" y="127"/>
                        <a:pt x="215" y="127"/>
                        <a:pt x="215" y="127"/>
                      </a:cubicBezTo>
                      <a:cubicBezTo>
                        <a:pt x="210" y="125"/>
                        <a:pt x="210" y="125"/>
                        <a:pt x="210" y="125"/>
                      </a:cubicBezTo>
                      <a:cubicBezTo>
                        <a:pt x="225" y="86"/>
                        <a:pt x="225" y="86"/>
                        <a:pt x="225" y="86"/>
                      </a:cubicBezTo>
                      <a:cubicBezTo>
                        <a:pt x="208" y="63"/>
                        <a:pt x="208" y="63"/>
                        <a:pt x="208" y="63"/>
                      </a:cubicBezTo>
                      <a:cubicBezTo>
                        <a:pt x="195" y="64"/>
                        <a:pt x="195" y="64"/>
                        <a:pt x="195" y="64"/>
                      </a:cubicBezTo>
                      <a:cubicBezTo>
                        <a:pt x="174" y="30"/>
                        <a:pt x="174" y="30"/>
                        <a:pt x="174" y="30"/>
                      </a:cubicBezTo>
                      <a:cubicBezTo>
                        <a:pt x="173" y="30"/>
                        <a:pt x="129" y="31"/>
                        <a:pt x="123" y="31"/>
                      </a:cubicBezTo>
                      <a:cubicBezTo>
                        <a:pt x="118" y="31"/>
                        <a:pt x="120" y="41"/>
                        <a:pt x="104" y="43"/>
                      </a:cubicBezTo>
                      <a:cubicBezTo>
                        <a:pt x="89" y="45"/>
                        <a:pt x="85" y="31"/>
                        <a:pt x="85" y="31"/>
                      </a:cubicBezTo>
                      <a:cubicBezTo>
                        <a:pt x="70" y="42"/>
                        <a:pt x="70" y="42"/>
                        <a:pt x="70" y="42"/>
                      </a:cubicBezTo>
                      <a:cubicBezTo>
                        <a:pt x="70" y="42"/>
                        <a:pt x="64" y="18"/>
                        <a:pt x="50" y="9"/>
                      </a:cubicBezTo>
                      <a:cubicBezTo>
                        <a:pt x="37" y="0"/>
                        <a:pt x="22" y="25"/>
                        <a:pt x="14" y="32"/>
                      </a:cubicBezTo>
                      <a:cubicBezTo>
                        <a:pt x="17" y="34"/>
                        <a:pt x="18" y="36"/>
                        <a:pt x="19" y="37"/>
                      </a:cubicBezTo>
                      <a:cubicBezTo>
                        <a:pt x="23" y="49"/>
                        <a:pt x="28" y="79"/>
                        <a:pt x="29" y="84"/>
                      </a:cubicBezTo>
                      <a:cubicBezTo>
                        <a:pt x="30" y="88"/>
                        <a:pt x="14" y="105"/>
                        <a:pt x="7" y="114"/>
                      </a:cubicBezTo>
                      <a:cubicBezTo>
                        <a:pt x="0" y="123"/>
                        <a:pt x="21" y="150"/>
                        <a:pt x="21" y="150"/>
                      </a:cubicBezTo>
                      <a:cubicBezTo>
                        <a:pt x="21" y="150"/>
                        <a:pt x="20" y="152"/>
                        <a:pt x="19" y="155"/>
                      </a:cubicBezTo>
                      <a:cubicBezTo>
                        <a:pt x="34" y="157"/>
                        <a:pt x="73" y="161"/>
                        <a:pt x="75" y="162"/>
                      </a:cubicBezTo>
                      <a:cubicBezTo>
                        <a:pt x="77" y="164"/>
                        <a:pt x="93" y="141"/>
                        <a:pt x="100" y="141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1008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06" y="1862"/>
                  <a:ext cx="96" cy="102"/>
                </a:xfrm>
                <a:custGeom>
                  <a:avLst/>
                  <a:gdLst/>
                  <a:ahLst/>
                  <a:cxnLst>
                    <a:cxn ang="0">
                      <a:pos x="147" y="150"/>
                    </a:cxn>
                    <a:cxn ang="0">
                      <a:pos x="168" y="125"/>
                    </a:cxn>
                    <a:cxn ang="0">
                      <a:pos x="167" y="104"/>
                    </a:cxn>
                    <a:cxn ang="0">
                      <a:pos x="176" y="93"/>
                    </a:cxn>
                    <a:cxn ang="0">
                      <a:pos x="157" y="81"/>
                    </a:cxn>
                    <a:cxn ang="0">
                      <a:pos x="144" y="57"/>
                    </a:cxn>
                    <a:cxn ang="0">
                      <a:pos x="135" y="20"/>
                    </a:cxn>
                    <a:cxn ang="0">
                      <a:pos x="128" y="7"/>
                    </a:cxn>
                    <a:cxn ang="0">
                      <a:pos x="128" y="7"/>
                    </a:cxn>
                    <a:cxn ang="0">
                      <a:pos x="72" y="0"/>
                    </a:cxn>
                    <a:cxn ang="0">
                      <a:pos x="64" y="23"/>
                    </a:cxn>
                    <a:cxn ang="0">
                      <a:pos x="37" y="6"/>
                    </a:cxn>
                    <a:cxn ang="0">
                      <a:pos x="31" y="33"/>
                    </a:cxn>
                    <a:cxn ang="0">
                      <a:pos x="2" y="43"/>
                    </a:cxn>
                    <a:cxn ang="0">
                      <a:pos x="0" y="46"/>
                    </a:cxn>
                    <a:cxn ang="0">
                      <a:pos x="7" y="60"/>
                    </a:cxn>
                    <a:cxn ang="0">
                      <a:pos x="27" y="61"/>
                    </a:cxn>
                    <a:cxn ang="0">
                      <a:pos x="30" y="89"/>
                    </a:cxn>
                    <a:cxn ang="0">
                      <a:pos x="63" y="109"/>
                    </a:cxn>
                    <a:cxn ang="0">
                      <a:pos x="64" y="130"/>
                    </a:cxn>
                    <a:cxn ang="0">
                      <a:pos x="83" y="187"/>
                    </a:cxn>
                    <a:cxn ang="0">
                      <a:pos x="101" y="184"/>
                    </a:cxn>
                    <a:cxn ang="0">
                      <a:pos x="101" y="189"/>
                    </a:cxn>
                    <a:cxn ang="0">
                      <a:pos x="117" y="184"/>
                    </a:cxn>
                    <a:cxn ang="0">
                      <a:pos x="147" y="150"/>
                    </a:cxn>
                  </a:cxnLst>
                  <a:rect l="0" t="0" r="r" b="b"/>
                  <a:pathLst>
                    <a:path w="179" h="189">
                      <a:moveTo>
                        <a:pt x="147" y="150"/>
                      </a:moveTo>
                      <a:cubicBezTo>
                        <a:pt x="153" y="145"/>
                        <a:pt x="168" y="125"/>
                        <a:pt x="168" y="125"/>
                      </a:cubicBezTo>
                      <a:cubicBezTo>
                        <a:pt x="167" y="104"/>
                        <a:pt x="167" y="104"/>
                        <a:pt x="167" y="104"/>
                      </a:cubicBezTo>
                      <a:cubicBezTo>
                        <a:pt x="167" y="104"/>
                        <a:pt x="179" y="96"/>
                        <a:pt x="176" y="93"/>
                      </a:cubicBezTo>
                      <a:cubicBezTo>
                        <a:pt x="174" y="90"/>
                        <a:pt x="157" y="81"/>
                        <a:pt x="157" y="81"/>
                      </a:cubicBezTo>
                      <a:cubicBezTo>
                        <a:pt x="157" y="81"/>
                        <a:pt x="145" y="65"/>
                        <a:pt x="144" y="57"/>
                      </a:cubicBezTo>
                      <a:cubicBezTo>
                        <a:pt x="143" y="49"/>
                        <a:pt x="135" y="20"/>
                        <a:pt x="135" y="20"/>
                      </a:cubicBezTo>
                      <a:cubicBezTo>
                        <a:pt x="135" y="20"/>
                        <a:pt x="131" y="13"/>
                        <a:pt x="128" y="7"/>
                      </a:cubicBezTo>
                      <a:cubicBezTo>
                        <a:pt x="128" y="7"/>
                        <a:pt x="128" y="7"/>
                        <a:pt x="128" y="7"/>
                      </a:cubicBezTo>
                      <a:cubicBezTo>
                        <a:pt x="126" y="6"/>
                        <a:pt x="87" y="2"/>
                        <a:pt x="72" y="0"/>
                      </a:cubicBezTo>
                      <a:cubicBezTo>
                        <a:pt x="70" y="7"/>
                        <a:pt x="65" y="20"/>
                        <a:pt x="64" y="23"/>
                      </a:cubicBezTo>
                      <a:cubicBezTo>
                        <a:pt x="61" y="26"/>
                        <a:pt x="37" y="6"/>
                        <a:pt x="37" y="6"/>
                      </a:cubicBezTo>
                      <a:cubicBezTo>
                        <a:pt x="37" y="6"/>
                        <a:pt x="35" y="22"/>
                        <a:pt x="31" y="33"/>
                      </a:cubicBezTo>
                      <a:cubicBezTo>
                        <a:pt x="27" y="45"/>
                        <a:pt x="2" y="43"/>
                        <a:pt x="2" y="43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27" y="61"/>
                        <a:pt x="27" y="61"/>
                        <a:pt x="27" y="61"/>
                      </a:cubicBezTo>
                      <a:cubicBezTo>
                        <a:pt x="27" y="61"/>
                        <a:pt x="26" y="87"/>
                        <a:pt x="30" y="89"/>
                      </a:cubicBezTo>
                      <a:cubicBezTo>
                        <a:pt x="35" y="92"/>
                        <a:pt x="63" y="109"/>
                        <a:pt x="63" y="109"/>
                      </a:cubicBezTo>
                      <a:cubicBezTo>
                        <a:pt x="64" y="130"/>
                        <a:pt x="64" y="130"/>
                        <a:pt x="64" y="130"/>
                      </a:cubicBezTo>
                      <a:cubicBezTo>
                        <a:pt x="83" y="187"/>
                        <a:pt x="83" y="187"/>
                        <a:pt x="83" y="187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9"/>
                        <a:pt x="101" y="189"/>
                        <a:pt x="101" y="189"/>
                      </a:cubicBezTo>
                      <a:cubicBezTo>
                        <a:pt x="117" y="184"/>
                        <a:pt x="117" y="184"/>
                        <a:pt x="117" y="184"/>
                      </a:cubicBezTo>
                      <a:cubicBezTo>
                        <a:pt x="117" y="184"/>
                        <a:pt x="140" y="154"/>
                        <a:pt x="147" y="150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1009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75" y="1847"/>
                  <a:ext cx="92" cy="96"/>
                </a:xfrm>
                <a:custGeom>
                  <a:avLst/>
                  <a:gdLst/>
                  <a:ahLst/>
                  <a:cxnLst>
                    <a:cxn ang="0">
                      <a:pos x="72" y="178"/>
                    </a:cxn>
                    <a:cxn ang="0">
                      <a:pos x="90" y="161"/>
                    </a:cxn>
                    <a:cxn ang="0">
                      <a:pos x="105" y="159"/>
                    </a:cxn>
                    <a:cxn ang="0">
                      <a:pos x="110" y="153"/>
                    </a:cxn>
                    <a:cxn ang="0">
                      <a:pos x="131" y="153"/>
                    </a:cxn>
                    <a:cxn ang="0">
                      <a:pos x="140" y="127"/>
                    </a:cxn>
                    <a:cxn ang="0">
                      <a:pos x="161" y="91"/>
                    </a:cxn>
                    <a:cxn ang="0">
                      <a:pos x="155" y="89"/>
                    </a:cxn>
                    <a:cxn ang="0">
                      <a:pos x="172" y="62"/>
                    </a:cxn>
                    <a:cxn ang="0">
                      <a:pos x="163" y="21"/>
                    </a:cxn>
                    <a:cxn ang="0">
                      <a:pos x="145" y="19"/>
                    </a:cxn>
                    <a:cxn ang="0">
                      <a:pos x="146" y="3"/>
                    </a:cxn>
                    <a:cxn ang="0">
                      <a:pos x="140" y="0"/>
                    </a:cxn>
                    <a:cxn ang="0">
                      <a:pos x="110" y="15"/>
                    </a:cxn>
                    <a:cxn ang="0">
                      <a:pos x="101" y="7"/>
                    </a:cxn>
                    <a:cxn ang="0">
                      <a:pos x="87" y="24"/>
                    </a:cxn>
                    <a:cxn ang="0">
                      <a:pos x="45" y="8"/>
                    </a:cxn>
                    <a:cxn ang="0">
                      <a:pos x="44" y="17"/>
                    </a:cxn>
                    <a:cxn ang="0">
                      <a:pos x="25" y="14"/>
                    </a:cxn>
                    <a:cxn ang="0">
                      <a:pos x="0" y="35"/>
                    </a:cxn>
                    <a:cxn ang="0">
                      <a:pos x="7" y="48"/>
                    </a:cxn>
                    <a:cxn ang="0">
                      <a:pos x="16" y="85"/>
                    </a:cxn>
                    <a:cxn ang="0">
                      <a:pos x="29" y="109"/>
                    </a:cxn>
                    <a:cxn ang="0">
                      <a:pos x="48" y="121"/>
                    </a:cxn>
                    <a:cxn ang="0">
                      <a:pos x="39" y="132"/>
                    </a:cxn>
                    <a:cxn ang="0">
                      <a:pos x="40" y="148"/>
                    </a:cxn>
                    <a:cxn ang="0">
                      <a:pos x="52" y="154"/>
                    </a:cxn>
                    <a:cxn ang="0">
                      <a:pos x="72" y="178"/>
                    </a:cxn>
                  </a:cxnLst>
                  <a:rect l="0" t="0" r="r" b="b"/>
                  <a:pathLst>
                    <a:path w="172" h="178">
                      <a:moveTo>
                        <a:pt x="72" y="178"/>
                      </a:moveTo>
                      <a:cubicBezTo>
                        <a:pt x="83" y="178"/>
                        <a:pt x="90" y="161"/>
                        <a:pt x="90" y="161"/>
                      </a:cubicBezTo>
                      <a:cubicBezTo>
                        <a:pt x="105" y="159"/>
                        <a:pt x="105" y="159"/>
                        <a:pt x="105" y="159"/>
                      </a:cubicBezTo>
                      <a:cubicBezTo>
                        <a:pt x="110" y="153"/>
                        <a:pt x="110" y="153"/>
                        <a:pt x="110" y="153"/>
                      </a:cubicBezTo>
                      <a:cubicBezTo>
                        <a:pt x="131" y="153"/>
                        <a:pt x="131" y="153"/>
                        <a:pt x="131" y="153"/>
                      </a:cubicBezTo>
                      <a:cubicBezTo>
                        <a:pt x="131" y="153"/>
                        <a:pt x="132" y="137"/>
                        <a:pt x="140" y="127"/>
                      </a:cubicBezTo>
                      <a:cubicBezTo>
                        <a:pt x="145" y="120"/>
                        <a:pt x="154" y="102"/>
                        <a:pt x="161" y="91"/>
                      </a:cubicBezTo>
                      <a:cubicBezTo>
                        <a:pt x="159" y="91"/>
                        <a:pt x="157" y="90"/>
                        <a:pt x="155" y="89"/>
                      </a:cubicBezTo>
                      <a:cubicBezTo>
                        <a:pt x="138" y="84"/>
                        <a:pt x="172" y="62"/>
                        <a:pt x="172" y="62"/>
                      </a:cubicBezTo>
                      <a:cubicBezTo>
                        <a:pt x="163" y="21"/>
                        <a:pt x="163" y="21"/>
                        <a:pt x="163" y="21"/>
                      </a:cubicBezTo>
                      <a:cubicBezTo>
                        <a:pt x="145" y="19"/>
                        <a:pt x="145" y="19"/>
                        <a:pt x="145" y="19"/>
                      </a:cubicBezTo>
                      <a:cubicBezTo>
                        <a:pt x="146" y="3"/>
                        <a:pt x="146" y="3"/>
                        <a:pt x="146" y="3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101" y="7"/>
                        <a:pt x="101" y="7"/>
                        <a:pt x="101" y="7"/>
                      </a:cubicBezTo>
                      <a:cubicBezTo>
                        <a:pt x="101" y="7"/>
                        <a:pt x="96" y="29"/>
                        <a:pt x="87" y="24"/>
                      </a:cubicBezTo>
                      <a:cubicBezTo>
                        <a:pt x="78" y="20"/>
                        <a:pt x="49" y="8"/>
                        <a:pt x="45" y="8"/>
                      </a:cubicBezTo>
                      <a:cubicBezTo>
                        <a:pt x="40" y="8"/>
                        <a:pt x="44" y="17"/>
                        <a:pt x="44" y="17"/>
                      </a:cubicBezTo>
                      <a:cubicBezTo>
                        <a:pt x="44" y="17"/>
                        <a:pt x="32" y="15"/>
                        <a:pt x="25" y="14"/>
                      </a:cubicBezTo>
                      <a:cubicBezTo>
                        <a:pt x="18" y="14"/>
                        <a:pt x="5" y="34"/>
                        <a:pt x="0" y="35"/>
                      </a:cubicBezTo>
                      <a:cubicBezTo>
                        <a:pt x="3" y="41"/>
                        <a:pt x="7" y="48"/>
                        <a:pt x="7" y="48"/>
                      </a:cubicBezTo>
                      <a:cubicBezTo>
                        <a:pt x="7" y="48"/>
                        <a:pt x="15" y="77"/>
                        <a:pt x="16" y="85"/>
                      </a:cubicBezTo>
                      <a:cubicBezTo>
                        <a:pt x="17" y="93"/>
                        <a:pt x="29" y="109"/>
                        <a:pt x="29" y="109"/>
                      </a:cubicBezTo>
                      <a:cubicBezTo>
                        <a:pt x="29" y="109"/>
                        <a:pt x="46" y="118"/>
                        <a:pt x="48" y="121"/>
                      </a:cubicBezTo>
                      <a:cubicBezTo>
                        <a:pt x="51" y="124"/>
                        <a:pt x="39" y="132"/>
                        <a:pt x="39" y="132"/>
                      </a:cubicBezTo>
                      <a:cubicBezTo>
                        <a:pt x="40" y="148"/>
                        <a:pt x="40" y="148"/>
                        <a:pt x="40" y="148"/>
                      </a:cubicBezTo>
                      <a:cubicBezTo>
                        <a:pt x="52" y="154"/>
                        <a:pt x="52" y="154"/>
                        <a:pt x="52" y="154"/>
                      </a:cubicBezTo>
                      <a:cubicBezTo>
                        <a:pt x="52" y="154"/>
                        <a:pt x="61" y="178"/>
                        <a:pt x="72" y="17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1010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460" y="1927"/>
                  <a:ext cx="99" cy="104"/>
                </a:xfrm>
                <a:custGeom>
                  <a:avLst/>
                  <a:gdLst/>
                  <a:ahLst/>
                  <a:cxnLst>
                    <a:cxn ang="0">
                      <a:pos x="148" y="169"/>
                    </a:cxn>
                    <a:cxn ang="0">
                      <a:pos x="139" y="109"/>
                    </a:cxn>
                    <a:cxn ang="0">
                      <a:pos x="179" y="86"/>
                    </a:cxn>
                    <a:cxn ang="0">
                      <a:pos x="184" y="66"/>
                    </a:cxn>
                    <a:cxn ang="0">
                      <a:pos x="156" y="5"/>
                    </a:cxn>
                    <a:cxn ang="0">
                      <a:pos x="137" y="5"/>
                    </a:cxn>
                    <a:cxn ang="0">
                      <a:pos x="132" y="11"/>
                    </a:cxn>
                    <a:cxn ang="0">
                      <a:pos x="117" y="13"/>
                    </a:cxn>
                    <a:cxn ang="0">
                      <a:pos x="99" y="30"/>
                    </a:cxn>
                    <a:cxn ang="0">
                      <a:pos x="79" y="6"/>
                    </a:cxn>
                    <a:cxn ang="0">
                      <a:pos x="67" y="0"/>
                    </a:cxn>
                    <a:cxn ang="0">
                      <a:pos x="67" y="5"/>
                    </a:cxn>
                    <a:cxn ang="0">
                      <a:pos x="46" y="30"/>
                    </a:cxn>
                    <a:cxn ang="0">
                      <a:pos x="16" y="64"/>
                    </a:cxn>
                    <a:cxn ang="0">
                      <a:pos x="0" y="69"/>
                    </a:cxn>
                    <a:cxn ang="0">
                      <a:pos x="0" y="86"/>
                    </a:cxn>
                    <a:cxn ang="0">
                      <a:pos x="20" y="110"/>
                    </a:cxn>
                    <a:cxn ang="0">
                      <a:pos x="35" y="100"/>
                    </a:cxn>
                    <a:cxn ang="0">
                      <a:pos x="54" y="124"/>
                    </a:cxn>
                    <a:cxn ang="0">
                      <a:pos x="68" y="126"/>
                    </a:cxn>
                    <a:cxn ang="0">
                      <a:pos x="73" y="153"/>
                    </a:cxn>
                    <a:cxn ang="0">
                      <a:pos x="88" y="165"/>
                    </a:cxn>
                    <a:cxn ang="0">
                      <a:pos x="120" y="193"/>
                    </a:cxn>
                    <a:cxn ang="0">
                      <a:pos x="148" y="169"/>
                    </a:cxn>
                  </a:cxnLst>
                  <a:rect l="0" t="0" r="r" b="b"/>
                  <a:pathLst>
                    <a:path w="184" h="193">
                      <a:moveTo>
                        <a:pt x="148" y="169"/>
                      </a:moveTo>
                      <a:cubicBezTo>
                        <a:pt x="146" y="157"/>
                        <a:pt x="139" y="109"/>
                        <a:pt x="139" y="109"/>
                      </a:cubicBezTo>
                      <a:cubicBezTo>
                        <a:pt x="139" y="109"/>
                        <a:pt x="179" y="95"/>
                        <a:pt x="179" y="86"/>
                      </a:cubicBezTo>
                      <a:cubicBezTo>
                        <a:pt x="179" y="77"/>
                        <a:pt x="184" y="66"/>
                        <a:pt x="184" y="66"/>
                      </a:cubicBezTo>
                      <a:cubicBezTo>
                        <a:pt x="184" y="66"/>
                        <a:pt x="167" y="33"/>
                        <a:pt x="156" y="5"/>
                      </a:cubicBezTo>
                      <a:cubicBezTo>
                        <a:pt x="137" y="5"/>
                        <a:pt x="137" y="5"/>
                        <a:pt x="137" y="5"/>
                      </a:cubicBezTo>
                      <a:cubicBezTo>
                        <a:pt x="132" y="11"/>
                        <a:pt x="132" y="11"/>
                        <a:pt x="132" y="11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17" y="13"/>
                        <a:pt x="110" y="30"/>
                        <a:pt x="99" y="30"/>
                      </a:cubicBezTo>
                      <a:cubicBezTo>
                        <a:pt x="88" y="30"/>
                        <a:pt x="79" y="6"/>
                        <a:pt x="79" y="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67" y="5"/>
                        <a:pt x="52" y="25"/>
                        <a:pt x="46" y="30"/>
                      </a:cubicBezTo>
                      <a:cubicBezTo>
                        <a:pt x="39" y="34"/>
                        <a:pt x="16" y="64"/>
                        <a:pt x="16" y="64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20" y="110"/>
                        <a:pt x="20" y="110"/>
                        <a:pt x="20" y="110"/>
                      </a:cubicBezTo>
                      <a:cubicBezTo>
                        <a:pt x="24" y="104"/>
                        <a:pt x="29" y="98"/>
                        <a:pt x="35" y="100"/>
                      </a:cubicBezTo>
                      <a:cubicBezTo>
                        <a:pt x="46" y="105"/>
                        <a:pt x="54" y="124"/>
                        <a:pt x="54" y="124"/>
                      </a:cubicBezTo>
                      <a:cubicBezTo>
                        <a:pt x="54" y="124"/>
                        <a:pt x="65" y="115"/>
                        <a:pt x="68" y="126"/>
                      </a:cubicBezTo>
                      <a:cubicBezTo>
                        <a:pt x="72" y="138"/>
                        <a:pt x="67" y="145"/>
                        <a:pt x="73" y="153"/>
                      </a:cubicBezTo>
                      <a:cubicBezTo>
                        <a:pt x="78" y="162"/>
                        <a:pt x="88" y="165"/>
                        <a:pt x="88" y="165"/>
                      </a:cubicBezTo>
                      <a:cubicBezTo>
                        <a:pt x="120" y="193"/>
                        <a:pt x="120" y="193"/>
                        <a:pt x="120" y="193"/>
                      </a:cubicBezTo>
                      <a:cubicBezTo>
                        <a:pt x="131" y="188"/>
                        <a:pt x="149" y="177"/>
                        <a:pt x="148" y="169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1011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525" y="1963"/>
                  <a:ext cx="105" cy="120"/>
                </a:xfrm>
                <a:custGeom>
                  <a:avLst/>
                  <a:gdLst/>
                  <a:ahLst/>
                  <a:cxnLst>
                    <a:cxn ang="0">
                      <a:pos x="125" y="30"/>
                    </a:cxn>
                    <a:cxn ang="0">
                      <a:pos x="112" y="11"/>
                    </a:cxn>
                    <a:cxn ang="0">
                      <a:pos x="93" y="0"/>
                    </a:cxn>
                    <a:cxn ang="0">
                      <a:pos x="83" y="8"/>
                    </a:cxn>
                    <a:cxn ang="0">
                      <a:pos x="61" y="5"/>
                    </a:cxn>
                    <a:cxn ang="0">
                      <a:pos x="59" y="18"/>
                    </a:cxn>
                    <a:cxn ang="0">
                      <a:pos x="19" y="41"/>
                    </a:cxn>
                    <a:cxn ang="0">
                      <a:pos x="28" y="101"/>
                    </a:cxn>
                    <a:cxn ang="0">
                      <a:pos x="0" y="125"/>
                    </a:cxn>
                    <a:cxn ang="0">
                      <a:pos x="14" y="138"/>
                    </a:cxn>
                    <a:cxn ang="0">
                      <a:pos x="3" y="147"/>
                    </a:cxn>
                    <a:cxn ang="0">
                      <a:pos x="11" y="163"/>
                    </a:cxn>
                    <a:cxn ang="0">
                      <a:pos x="32" y="161"/>
                    </a:cxn>
                    <a:cxn ang="0">
                      <a:pos x="47" y="196"/>
                    </a:cxn>
                    <a:cxn ang="0">
                      <a:pos x="69" y="222"/>
                    </a:cxn>
                    <a:cxn ang="0">
                      <a:pos x="149" y="167"/>
                    </a:cxn>
                    <a:cxn ang="0">
                      <a:pos x="166" y="165"/>
                    </a:cxn>
                    <a:cxn ang="0">
                      <a:pos x="164" y="117"/>
                    </a:cxn>
                    <a:cxn ang="0">
                      <a:pos x="168" y="51"/>
                    </a:cxn>
                    <a:cxn ang="0">
                      <a:pos x="196" y="45"/>
                    </a:cxn>
                    <a:cxn ang="0">
                      <a:pos x="152" y="20"/>
                    </a:cxn>
                    <a:cxn ang="0">
                      <a:pos x="125" y="30"/>
                    </a:cxn>
                  </a:cxnLst>
                  <a:rect l="0" t="0" r="r" b="b"/>
                  <a:pathLst>
                    <a:path w="196" h="222">
                      <a:moveTo>
                        <a:pt x="125" y="30"/>
                      </a:moveTo>
                      <a:cubicBezTo>
                        <a:pt x="115" y="30"/>
                        <a:pt x="112" y="13"/>
                        <a:pt x="112" y="11"/>
                      </a:cubicBezTo>
                      <a:cubicBezTo>
                        <a:pt x="112" y="8"/>
                        <a:pt x="93" y="0"/>
                        <a:pt x="93" y="0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0" y="8"/>
                        <a:pt x="59" y="13"/>
                        <a:pt x="59" y="18"/>
                      </a:cubicBezTo>
                      <a:cubicBezTo>
                        <a:pt x="59" y="27"/>
                        <a:pt x="19" y="41"/>
                        <a:pt x="19" y="41"/>
                      </a:cubicBezTo>
                      <a:cubicBezTo>
                        <a:pt x="19" y="41"/>
                        <a:pt x="26" y="89"/>
                        <a:pt x="28" y="101"/>
                      </a:cubicBezTo>
                      <a:cubicBezTo>
                        <a:pt x="29" y="109"/>
                        <a:pt x="11" y="120"/>
                        <a:pt x="0" y="125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11" y="163"/>
                        <a:pt x="11" y="163"/>
                        <a:pt x="11" y="163"/>
                      </a:cubicBezTo>
                      <a:cubicBezTo>
                        <a:pt x="11" y="163"/>
                        <a:pt x="28" y="148"/>
                        <a:pt x="32" y="161"/>
                      </a:cubicBezTo>
                      <a:cubicBezTo>
                        <a:pt x="37" y="175"/>
                        <a:pt x="35" y="187"/>
                        <a:pt x="47" y="196"/>
                      </a:cubicBezTo>
                      <a:cubicBezTo>
                        <a:pt x="53" y="202"/>
                        <a:pt x="62" y="213"/>
                        <a:pt x="69" y="222"/>
                      </a:cubicBezTo>
                      <a:cubicBezTo>
                        <a:pt x="149" y="167"/>
                        <a:pt x="149" y="167"/>
                        <a:pt x="149" y="167"/>
                      </a:cubicBezTo>
                      <a:cubicBezTo>
                        <a:pt x="149" y="167"/>
                        <a:pt x="166" y="175"/>
                        <a:pt x="166" y="165"/>
                      </a:cubicBezTo>
                      <a:cubicBezTo>
                        <a:pt x="166" y="155"/>
                        <a:pt x="168" y="135"/>
                        <a:pt x="164" y="117"/>
                      </a:cubicBezTo>
                      <a:cubicBezTo>
                        <a:pt x="160" y="100"/>
                        <a:pt x="156" y="56"/>
                        <a:pt x="168" y="51"/>
                      </a:cubicBezTo>
                      <a:cubicBezTo>
                        <a:pt x="179" y="46"/>
                        <a:pt x="189" y="49"/>
                        <a:pt x="196" y="45"/>
                      </a:cubicBezTo>
                      <a:cubicBezTo>
                        <a:pt x="152" y="20"/>
                        <a:pt x="152" y="20"/>
                        <a:pt x="152" y="20"/>
                      </a:cubicBezTo>
                      <a:cubicBezTo>
                        <a:pt x="152" y="20"/>
                        <a:pt x="135" y="30"/>
                        <a:pt x="125" y="30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1012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544" y="1885"/>
                  <a:ext cx="126" cy="103"/>
                </a:xfrm>
                <a:custGeom>
                  <a:avLst/>
                  <a:gdLst/>
                  <a:ahLst/>
                  <a:cxnLst>
                    <a:cxn ang="0">
                      <a:pos x="192" y="159"/>
                    </a:cxn>
                    <a:cxn ang="0">
                      <a:pos x="234" y="117"/>
                    </a:cxn>
                    <a:cxn ang="0">
                      <a:pos x="217" y="75"/>
                    </a:cxn>
                    <a:cxn ang="0">
                      <a:pos x="166" y="24"/>
                    </a:cxn>
                    <a:cxn ang="0">
                      <a:pos x="177" y="14"/>
                    </a:cxn>
                    <a:cxn ang="0">
                      <a:pos x="159" y="11"/>
                    </a:cxn>
                    <a:cxn ang="0">
                      <a:pos x="157" y="4"/>
                    </a:cxn>
                    <a:cxn ang="0">
                      <a:pos x="136" y="0"/>
                    </a:cxn>
                    <a:cxn ang="0">
                      <a:pos x="125" y="16"/>
                    </a:cxn>
                    <a:cxn ang="0">
                      <a:pos x="104" y="0"/>
                    </a:cxn>
                    <a:cxn ang="0">
                      <a:pos x="71" y="11"/>
                    </a:cxn>
                    <a:cxn ang="0">
                      <a:pos x="57" y="7"/>
                    </a:cxn>
                    <a:cxn ang="0">
                      <a:pos x="57" y="19"/>
                    </a:cxn>
                    <a:cxn ang="0">
                      <a:pos x="32" y="21"/>
                    </a:cxn>
                    <a:cxn ang="0">
                      <a:pos x="11" y="57"/>
                    </a:cxn>
                    <a:cxn ang="0">
                      <a:pos x="2" y="83"/>
                    </a:cxn>
                    <a:cxn ang="0">
                      <a:pos x="0" y="83"/>
                    </a:cxn>
                    <a:cxn ang="0">
                      <a:pos x="28" y="144"/>
                    </a:cxn>
                    <a:cxn ang="0">
                      <a:pos x="25" y="151"/>
                    </a:cxn>
                    <a:cxn ang="0">
                      <a:pos x="47" y="154"/>
                    </a:cxn>
                    <a:cxn ang="0">
                      <a:pos x="57" y="146"/>
                    </a:cxn>
                    <a:cxn ang="0">
                      <a:pos x="76" y="157"/>
                    </a:cxn>
                    <a:cxn ang="0">
                      <a:pos x="89" y="176"/>
                    </a:cxn>
                    <a:cxn ang="0">
                      <a:pos x="116" y="166"/>
                    </a:cxn>
                    <a:cxn ang="0">
                      <a:pos x="160" y="191"/>
                    </a:cxn>
                    <a:cxn ang="0">
                      <a:pos x="163" y="189"/>
                    </a:cxn>
                    <a:cxn ang="0">
                      <a:pos x="192" y="159"/>
                    </a:cxn>
                  </a:cxnLst>
                  <a:rect l="0" t="0" r="r" b="b"/>
                  <a:pathLst>
                    <a:path w="234" h="191">
                      <a:moveTo>
                        <a:pt x="192" y="159"/>
                      </a:moveTo>
                      <a:cubicBezTo>
                        <a:pt x="196" y="150"/>
                        <a:pt x="234" y="121"/>
                        <a:pt x="234" y="117"/>
                      </a:cubicBezTo>
                      <a:cubicBezTo>
                        <a:pt x="234" y="114"/>
                        <a:pt x="211" y="80"/>
                        <a:pt x="217" y="75"/>
                      </a:cubicBezTo>
                      <a:cubicBezTo>
                        <a:pt x="166" y="24"/>
                        <a:pt x="166" y="24"/>
                        <a:pt x="166" y="24"/>
                      </a:cubicBezTo>
                      <a:cubicBezTo>
                        <a:pt x="177" y="14"/>
                        <a:pt x="177" y="14"/>
                        <a:pt x="177" y="14"/>
                      </a:cubicBezTo>
                      <a:cubicBezTo>
                        <a:pt x="159" y="11"/>
                        <a:pt x="159" y="11"/>
                        <a:pt x="159" y="11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0" y="4"/>
                        <a:pt x="136" y="0"/>
                        <a:pt x="136" y="0"/>
                      </a:cubicBezTo>
                      <a:cubicBezTo>
                        <a:pt x="125" y="16"/>
                        <a:pt x="125" y="16"/>
                        <a:pt x="125" y="16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4" y="0"/>
                        <a:pt x="75" y="9"/>
                        <a:pt x="71" y="11"/>
                      </a:cubicBezTo>
                      <a:cubicBezTo>
                        <a:pt x="67" y="14"/>
                        <a:pt x="57" y="7"/>
                        <a:pt x="57" y="7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46" y="23"/>
                        <a:pt x="32" y="21"/>
                      </a:cubicBezTo>
                      <a:cubicBezTo>
                        <a:pt x="25" y="32"/>
                        <a:pt x="16" y="50"/>
                        <a:pt x="11" y="57"/>
                      </a:cubicBezTo>
                      <a:cubicBezTo>
                        <a:pt x="3" y="67"/>
                        <a:pt x="2" y="83"/>
                        <a:pt x="2" y="83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11" y="111"/>
                        <a:pt x="28" y="144"/>
                        <a:pt x="28" y="144"/>
                      </a:cubicBezTo>
                      <a:cubicBezTo>
                        <a:pt x="28" y="144"/>
                        <a:pt x="27" y="147"/>
                        <a:pt x="25" y="151"/>
                      </a:cubicBezTo>
                      <a:cubicBezTo>
                        <a:pt x="47" y="154"/>
                        <a:pt x="47" y="154"/>
                        <a:pt x="47" y="154"/>
                      </a:cubicBezTo>
                      <a:cubicBezTo>
                        <a:pt x="57" y="146"/>
                        <a:pt x="57" y="146"/>
                        <a:pt x="57" y="146"/>
                      </a:cubicBezTo>
                      <a:cubicBezTo>
                        <a:pt x="57" y="146"/>
                        <a:pt x="76" y="154"/>
                        <a:pt x="76" y="157"/>
                      </a:cubicBezTo>
                      <a:cubicBezTo>
                        <a:pt x="76" y="159"/>
                        <a:pt x="79" y="176"/>
                        <a:pt x="89" y="176"/>
                      </a:cubicBezTo>
                      <a:cubicBezTo>
                        <a:pt x="99" y="176"/>
                        <a:pt x="116" y="166"/>
                        <a:pt x="116" y="166"/>
                      </a:cubicBezTo>
                      <a:cubicBezTo>
                        <a:pt x="160" y="191"/>
                        <a:pt x="160" y="191"/>
                        <a:pt x="160" y="191"/>
                      </a:cubicBezTo>
                      <a:cubicBezTo>
                        <a:pt x="161" y="191"/>
                        <a:pt x="162" y="190"/>
                        <a:pt x="163" y="189"/>
                      </a:cubicBezTo>
                      <a:cubicBezTo>
                        <a:pt x="170" y="183"/>
                        <a:pt x="188" y="167"/>
                        <a:pt x="192" y="159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1013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994" y="1843"/>
                  <a:ext cx="249" cy="283"/>
                </a:xfrm>
                <a:custGeom>
                  <a:avLst/>
                  <a:gdLst/>
                  <a:ahLst/>
                  <a:cxnLst>
                    <a:cxn ang="0">
                      <a:pos x="433" y="100"/>
                    </a:cxn>
                    <a:cxn ang="0">
                      <a:pos x="340" y="57"/>
                    </a:cxn>
                    <a:cxn ang="0">
                      <a:pos x="309" y="73"/>
                    </a:cxn>
                    <a:cxn ang="0">
                      <a:pos x="297" y="64"/>
                    </a:cxn>
                    <a:cxn ang="0">
                      <a:pos x="287" y="70"/>
                    </a:cxn>
                    <a:cxn ang="0">
                      <a:pos x="269" y="58"/>
                    </a:cxn>
                    <a:cxn ang="0">
                      <a:pos x="241" y="74"/>
                    </a:cxn>
                    <a:cxn ang="0">
                      <a:pos x="207" y="43"/>
                    </a:cxn>
                    <a:cxn ang="0">
                      <a:pos x="192" y="45"/>
                    </a:cxn>
                    <a:cxn ang="0">
                      <a:pos x="171" y="10"/>
                    </a:cxn>
                    <a:cxn ang="0">
                      <a:pos x="165" y="19"/>
                    </a:cxn>
                    <a:cxn ang="0">
                      <a:pos x="143" y="9"/>
                    </a:cxn>
                    <a:cxn ang="0">
                      <a:pos x="136" y="17"/>
                    </a:cxn>
                    <a:cxn ang="0">
                      <a:pos x="119" y="0"/>
                    </a:cxn>
                    <a:cxn ang="0">
                      <a:pos x="97" y="21"/>
                    </a:cxn>
                    <a:cxn ang="0">
                      <a:pos x="108" y="58"/>
                    </a:cxn>
                    <a:cxn ang="0">
                      <a:pos x="105" y="59"/>
                    </a:cxn>
                    <a:cxn ang="0">
                      <a:pos x="105" y="65"/>
                    </a:cxn>
                    <a:cxn ang="0">
                      <a:pos x="155" y="105"/>
                    </a:cxn>
                    <a:cxn ang="0">
                      <a:pos x="92" y="167"/>
                    </a:cxn>
                    <a:cxn ang="0">
                      <a:pos x="115" y="201"/>
                    </a:cxn>
                    <a:cxn ang="0">
                      <a:pos x="97" y="223"/>
                    </a:cxn>
                    <a:cxn ang="0">
                      <a:pos x="108" y="240"/>
                    </a:cxn>
                    <a:cxn ang="0">
                      <a:pos x="87" y="233"/>
                    </a:cxn>
                    <a:cxn ang="0">
                      <a:pos x="79" y="262"/>
                    </a:cxn>
                    <a:cxn ang="0">
                      <a:pos x="66" y="272"/>
                    </a:cxn>
                    <a:cxn ang="0">
                      <a:pos x="63" y="316"/>
                    </a:cxn>
                    <a:cxn ang="0">
                      <a:pos x="47" y="331"/>
                    </a:cxn>
                    <a:cxn ang="0">
                      <a:pos x="50" y="352"/>
                    </a:cxn>
                    <a:cxn ang="0">
                      <a:pos x="36" y="384"/>
                    </a:cxn>
                    <a:cxn ang="0">
                      <a:pos x="24" y="384"/>
                    </a:cxn>
                    <a:cxn ang="0">
                      <a:pos x="8" y="402"/>
                    </a:cxn>
                    <a:cxn ang="0">
                      <a:pos x="4" y="392"/>
                    </a:cxn>
                    <a:cxn ang="0">
                      <a:pos x="8" y="439"/>
                    </a:cxn>
                    <a:cxn ang="0">
                      <a:pos x="19" y="431"/>
                    </a:cxn>
                    <a:cxn ang="0">
                      <a:pos x="45" y="466"/>
                    </a:cxn>
                    <a:cxn ang="0">
                      <a:pos x="79" y="465"/>
                    </a:cxn>
                    <a:cxn ang="0">
                      <a:pos x="82" y="489"/>
                    </a:cxn>
                    <a:cxn ang="0">
                      <a:pos x="105" y="489"/>
                    </a:cxn>
                    <a:cxn ang="0">
                      <a:pos x="114" y="525"/>
                    </a:cxn>
                    <a:cxn ang="0">
                      <a:pos x="138" y="526"/>
                    </a:cxn>
                    <a:cxn ang="0">
                      <a:pos x="135" y="523"/>
                    </a:cxn>
                    <a:cxn ang="0">
                      <a:pos x="161" y="495"/>
                    </a:cxn>
                    <a:cxn ang="0">
                      <a:pos x="171" y="466"/>
                    </a:cxn>
                    <a:cxn ang="0">
                      <a:pos x="193" y="475"/>
                    </a:cxn>
                    <a:cxn ang="0">
                      <a:pos x="220" y="437"/>
                    </a:cxn>
                    <a:cxn ang="0">
                      <a:pos x="239" y="425"/>
                    </a:cxn>
                    <a:cxn ang="0">
                      <a:pos x="277" y="429"/>
                    </a:cxn>
                    <a:cxn ang="0">
                      <a:pos x="275" y="405"/>
                    </a:cxn>
                    <a:cxn ang="0">
                      <a:pos x="293" y="388"/>
                    </a:cxn>
                    <a:cxn ang="0">
                      <a:pos x="327" y="388"/>
                    </a:cxn>
                    <a:cxn ang="0">
                      <a:pos x="339" y="373"/>
                    </a:cxn>
                    <a:cxn ang="0">
                      <a:pos x="339" y="372"/>
                    </a:cxn>
                    <a:cxn ang="0">
                      <a:pos x="331" y="340"/>
                    </a:cxn>
                    <a:cxn ang="0">
                      <a:pos x="349" y="315"/>
                    </a:cxn>
                    <a:cxn ang="0">
                      <a:pos x="329" y="265"/>
                    </a:cxn>
                    <a:cxn ang="0">
                      <a:pos x="397" y="212"/>
                    </a:cxn>
                    <a:cxn ang="0">
                      <a:pos x="437" y="130"/>
                    </a:cxn>
                    <a:cxn ang="0">
                      <a:pos x="461" y="109"/>
                    </a:cxn>
                    <a:cxn ang="0">
                      <a:pos x="462" y="100"/>
                    </a:cxn>
                    <a:cxn ang="0">
                      <a:pos x="433" y="100"/>
                    </a:cxn>
                  </a:cxnLst>
                  <a:rect l="0" t="0" r="r" b="b"/>
                  <a:pathLst>
                    <a:path w="462" h="526">
                      <a:moveTo>
                        <a:pt x="433" y="100"/>
                      </a:moveTo>
                      <a:cubicBezTo>
                        <a:pt x="433" y="100"/>
                        <a:pt x="366" y="67"/>
                        <a:pt x="340" y="57"/>
                      </a:cubicBezTo>
                      <a:cubicBezTo>
                        <a:pt x="314" y="47"/>
                        <a:pt x="311" y="73"/>
                        <a:pt x="309" y="73"/>
                      </a:cubicBezTo>
                      <a:cubicBezTo>
                        <a:pt x="306" y="73"/>
                        <a:pt x="300" y="66"/>
                        <a:pt x="297" y="64"/>
                      </a:cubicBezTo>
                      <a:cubicBezTo>
                        <a:pt x="293" y="62"/>
                        <a:pt x="287" y="70"/>
                        <a:pt x="287" y="70"/>
                      </a:cubicBezTo>
                      <a:cubicBezTo>
                        <a:pt x="287" y="70"/>
                        <a:pt x="272" y="59"/>
                        <a:pt x="269" y="58"/>
                      </a:cubicBezTo>
                      <a:cubicBezTo>
                        <a:pt x="267" y="57"/>
                        <a:pt x="241" y="74"/>
                        <a:pt x="241" y="74"/>
                      </a:cubicBezTo>
                      <a:cubicBezTo>
                        <a:pt x="207" y="43"/>
                        <a:pt x="207" y="43"/>
                        <a:pt x="207" y="43"/>
                      </a:cubicBezTo>
                      <a:cubicBezTo>
                        <a:pt x="207" y="43"/>
                        <a:pt x="199" y="49"/>
                        <a:pt x="192" y="45"/>
                      </a:cubicBezTo>
                      <a:cubicBezTo>
                        <a:pt x="185" y="42"/>
                        <a:pt x="187" y="17"/>
                        <a:pt x="171" y="10"/>
                      </a:cubicBezTo>
                      <a:cubicBezTo>
                        <a:pt x="155" y="3"/>
                        <a:pt x="165" y="19"/>
                        <a:pt x="165" y="19"/>
                      </a:cubicBezTo>
                      <a:cubicBezTo>
                        <a:pt x="143" y="9"/>
                        <a:pt x="143" y="9"/>
                        <a:pt x="143" y="9"/>
                      </a:cubicBezTo>
                      <a:cubicBezTo>
                        <a:pt x="136" y="17"/>
                        <a:pt x="136" y="17"/>
                        <a:pt x="136" y="17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97" y="21"/>
                        <a:pt x="97" y="21"/>
                        <a:pt x="97" y="21"/>
                      </a:cubicBezTo>
                      <a:cubicBezTo>
                        <a:pt x="97" y="21"/>
                        <a:pt x="114" y="53"/>
                        <a:pt x="108" y="58"/>
                      </a:cubicBezTo>
                      <a:cubicBezTo>
                        <a:pt x="107" y="59"/>
                        <a:pt x="106" y="59"/>
                        <a:pt x="105" y="59"/>
                      </a:cubicBezTo>
                      <a:cubicBezTo>
                        <a:pt x="105" y="65"/>
                        <a:pt x="105" y="65"/>
                        <a:pt x="105" y="65"/>
                      </a:cubicBezTo>
                      <a:cubicBezTo>
                        <a:pt x="105" y="65"/>
                        <a:pt x="158" y="92"/>
                        <a:pt x="155" y="105"/>
                      </a:cubicBezTo>
                      <a:cubicBezTo>
                        <a:pt x="151" y="117"/>
                        <a:pt x="92" y="159"/>
                        <a:pt x="92" y="167"/>
                      </a:cubicBezTo>
                      <a:cubicBezTo>
                        <a:pt x="92" y="175"/>
                        <a:pt x="115" y="201"/>
                        <a:pt x="115" y="201"/>
                      </a:cubicBezTo>
                      <a:cubicBezTo>
                        <a:pt x="115" y="201"/>
                        <a:pt x="88" y="215"/>
                        <a:pt x="97" y="223"/>
                      </a:cubicBezTo>
                      <a:cubicBezTo>
                        <a:pt x="106" y="231"/>
                        <a:pt x="108" y="240"/>
                        <a:pt x="108" y="240"/>
                      </a:cubicBezTo>
                      <a:cubicBezTo>
                        <a:pt x="108" y="240"/>
                        <a:pt x="95" y="228"/>
                        <a:pt x="87" y="233"/>
                      </a:cubicBezTo>
                      <a:cubicBezTo>
                        <a:pt x="79" y="237"/>
                        <a:pt x="79" y="262"/>
                        <a:pt x="79" y="262"/>
                      </a:cubicBezTo>
                      <a:cubicBezTo>
                        <a:pt x="66" y="272"/>
                        <a:pt x="66" y="272"/>
                        <a:pt x="66" y="272"/>
                      </a:cubicBezTo>
                      <a:cubicBezTo>
                        <a:pt x="66" y="272"/>
                        <a:pt x="73" y="308"/>
                        <a:pt x="63" y="316"/>
                      </a:cubicBezTo>
                      <a:cubicBezTo>
                        <a:pt x="54" y="324"/>
                        <a:pt x="50" y="327"/>
                        <a:pt x="47" y="331"/>
                      </a:cubicBezTo>
                      <a:cubicBezTo>
                        <a:pt x="45" y="336"/>
                        <a:pt x="58" y="337"/>
                        <a:pt x="50" y="352"/>
                      </a:cubicBezTo>
                      <a:cubicBezTo>
                        <a:pt x="42" y="366"/>
                        <a:pt x="36" y="384"/>
                        <a:pt x="36" y="384"/>
                      </a:cubicBezTo>
                      <a:cubicBezTo>
                        <a:pt x="24" y="384"/>
                        <a:pt x="24" y="384"/>
                        <a:pt x="24" y="384"/>
                      </a:cubicBezTo>
                      <a:cubicBezTo>
                        <a:pt x="8" y="402"/>
                        <a:pt x="8" y="402"/>
                        <a:pt x="8" y="402"/>
                      </a:cubicBezTo>
                      <a:cubicBezTo>
                        <a:pt x="8" y="402"/>
                        <a:pt x="8" y="392"/>
                        <a:pt x="4" y="392"/>
                      </a:cubicBezTo>
                      <a:cubicBezTo>
                        <a:pt x="0" y="392"/>
                        <a:pt x="4" y="439"/>
                        <a:pt x="8" y="439"/>
                      </a:cubicBezTo>
                      <a:cubicBezTo>
                        <a:pt x="11" y="439"/>
                        <a:pt x="19" y="431"/>
                        <a:pt x="19" y="431"/>
                      </a:cubicBezTo>
                      <a:cubicBezTo>
                        <a:pt x="19" y="431"/>
                        <a:pt x="40" y="466"/>
                        <a:pt x="45" y="466"/>
                      </a:cubicBezTo>
                      <a:cubicBezTo>
                        <a:pt x="51" y="466"/>
                        <a:pt x="79" y="461"/>
                        <a:pt x="79" y="465"/>
                      </a:cubicBezTo>
                      <a:cubicBezTo>
                        <a:pt x="79" y="468"/>
                        <a:pt x="78" y="489"/>
                        <a:pt x="82" y="489"/>
                      </a:cubicBezTo>
                      <a:cubicBezTo>
                        <a:pt x="87" y="489"/>
                        <a:pt x="105" y="489"/>
                        <a:pt x="105" y="489"/>
                      </a:cubicBezTo>
                      <a:cubicBezTo>
                        <a:pt x="105" y="489"/>
                        <a:pt x="94" y="524"/>
                        <a:pt x="114" y="525"/>
                      </a:cubicBezTo>
                      <a:cubicBezTo>
                        <a:pt x="119" y="525"/>
                        <a:pt x="128" y="526"/>
                        <a:pt x="138" y="526"/>
                      </a:cubicBezTo>
                      <a:cubicBezTo>
                        <a:pt x="136" y="524"/>
                        <a:pt x="135" y="523"/>
                        <a:pt x="135" y="523"/>
                      </a:cubicBezTo>
                      <a:cubicBezTo>
                        <a:pt x="135" y="521"/>
                        <a:pt x="160" y="506"/>
                        <a:pt x="161" y="495"/>
                      </a:cubicBezTo>
                      <a:cubicBezTo>
                        <a:pt x="163" y="485"/>
                        <a:pt x="161" y="467"/>
                        <a:pt x="171" y="466"/>
                      </a:cubicBezTo>
                      <a:cubicBezTo>
                        <a:pt x="180" y="465"/>
                        <a:pt x="178" y="479"/>
                        <a:pt x="193" y="475"/>
                      </a:cubicBezTo>
                      <a:cubicBezTo>
                        <a:pt x="209" y="472"/>
                        <a:pt x="220" y="437"/>
                        <a:pt x="220" y="437"/>
                      </a:cubicBezTo>
                      <a:cubicBezTo>
                        <a:pt x="239" y="425"/>
                        <a:pt x="239" y="425"/>
                        <a:pt x="239" y="425"/>
                      </a:cubicBezTo>
                      <a:cubicBezTo>
                        <a:pt x="239" y="425"/>
                        <a:pt x="273" y="434"/>
                        <a:pt x="277" y="429"/>
                      </a:cubicBezTo>
                      <a:cubicBezTo>
                        <a:pt x="281" y="425"/>
                        <a:pt x="275" y="407"/>
                        <a:pt x="275" y="405"/>
                      </a:cubicBezTo>
                      <a:cubicBezTo>
                        <a:pt x="275" y="403"/>
                        <a:pt x="287" y="388"/>
                        <a:pt x="293" y="388"/>
                      </a:cubicBezTo>
                      <a:cubicBezTo>
                        <a:pt x="297" y="388"/>
                        <a:pt x="314" y="391"/>
                        <a:pt x="327" y="388"/>
                      </a:cubicBezTo>
                      <a:cubicBezTo>
                        <a:pt x="334" y="386"/>
                        <a:pt x="340" y="382"/>
                        <a:pt x="339" y="373"/>
                      </a:cubicBezTo>
                      <a:cubicBezTo>
                        <a:pt x="339" y="373"/>
                        <a:pt x="339" y="372"/>
                        <a:pt x="339" y="372"/>
                      </a:cubicBezTo>
                      <a:cubicBezTo>
                        <a:pt x="336" y="349"/>
                        <a:pt x="330" y="343"/>
                        <a:pt x="331" y="340"/>
                      </a:cubicBezTo>
                      <a:cubicBezTo>
                        <a:pt x="333" y="337"/>
                        <a:pt x="351" y="326"/>
                        <a:pt x="349" y="315"/>
                      </a:cubicBezTo>
                      <a:cubicBezTo>
                        <a:pt x="346" y="303"/>
                        <a:pt x="319" y="269"/>
                        <a:pt x="329" y="265"/>
                      </a:cubicBezTo>
                      <a:cubicBezTo>
                        <a:pt x="339" y="261"/>
                        <a:pt x="376" y="240"/>
                        <a:pt x="397" y="212"/>
                      </a:cubicBezTo>
                      <a:cubicBezTo>
                        <a:pt x="419" y="184"/>
                        <a:pt x="443" y="162"/>
                        <a:pt x="437" y="130"/>
                      </a:cubicBezTo>
                      <a:cubicBezTo>
                        <a:pt x="437" y="130"/>
                        <a:pt x="461" y="121"/>
                        <a:pt x="461" y="109"/>
                      </a:cubicBezTo>
                      <a:cubicBezTo>
                        <a:pt x="461" y="105"/>
                        <a:pt x="461" y="102"/>
                        <a:pt x="462" y="100"/>
                      </a:cubicBezTo>
                      <a:cubicBezTo>
                        <a:pt x="450" y="100"/>
                        <a:pt x="433" y="100"/>
                        <a:pt x="433" y="100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1014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830" y="1771"/>
                  <a:ext cx="249" cy="278"/>
                </a:xfrm>
                <a:custGeom>
                  <a:avLst/>
                  <a:gdLst/>
                  <a:ahLst/>
                  <a:cxnLst>
                    <a:cxn ang="0">
                      <a:pos x="60" y="285"/>
                    </a:cxn>
                    <a:cxn ang="0">
                      <a:pos x="0" y="308"/>
                    </a:cxn>
                    <a:cxn ang="0">
                      <a:pos x="47" y="331"/>
                    </a:cxn>
                    <a:cxn ang="0">
                      <a:pos x="77" y="343"/>
                    </a:cxn>
                    <a:cxn ang="0">
                      <a:pos x="116" y="359"/>
                    </a:cxn>
                    <a:cxn ang="0">
                      <a:pos x="133" y="386"/>
                    </a:cxn>
                    <a:cxn ang="0">
                      <a:pos x="144" y="414"/>
                    </a:cxn>
                    <a:cxn ang="0">
                      <a:pos x="143" y="438"/>
                    </a:cxn>
                    <a:cxn ang="0">
                      <a:pos x="150" y="475"/>
                    </a:cxn>
                    <a:cxn ang="0">
                      <a:pos x="171" y="477"/>
                    </a:cxn>
                    <a:cxn ang="0">
                      <a:pos x="220" y="398"/>
                    </a:cxn>
                    <a:cxn ang="0">
                      <a:pos x="280" y="343"/>
                    </a:cxn>
                    <a:cxn ang="0">
                      <a:pos x="350" y="354"/>
                    </a:cxn>
                    <a:cxn ang="0">
                      <a:pos x="385" y="379"/>
                    </a:cxn>
                    <a:cxn ang="0">
                      <a:pos x="413" y="373"/>
                    </a:cxn>
                    <a:cxn ang="0">
                      <a:pos x="420" y="334"/>
                    </a:cxn>
                    <a:cxn ang="0">
                      <a:pos x="460" y="238"/>
                    </a:cxn>
                    <a:cxn ang="0">
                      <a:pos x="410" y="192"/>
                    </a:cxn>
                    <a:cxn ang="0">
                      <a:pos x="362" y="202"/>
                    </a:cxn>
                    <a:cxn ang="0">
                      <a:pos x="327" y="189"/>
                    </a:cxn>
                    <a:cxn ang="0">
                      <a:pos x="250" y="216"/>
                    </a:cxn>
                    <a:cxn ang="0">
                      <a:pos x="250" y="199"/>
                    </a:cxn>
                    <a:cxn ang="0">
                      <a:pos x="243" y="156"/>
                    </a:cxn>
                    <a:cxn ang="0">
                      <a:pos x="248" y="104"/>
                    </a:cxn>
                    <a:cxn ang="0">
                      <a:pos x="284" y="52"/>
                    </a:cxn>
                    <a:cxn ang="0">
                      <a:pos x="278" y="24"/>
                    </a:cxn>
                    <a:cxn ang="0">
                      <a:pos x="194" y="41"/>
                    </a:cxn>
                    <a:cxn ang="0">
                      <a:pos x="188" y="72"/>
                    </a:cxn>
                    <a:cxn ang="0">
                      <a:pos x="176" y="104"/>
                    </a:cxn>
                    <a:cxn ang="0">
                      <a:pos x="152" y="177"/>
                    </a:cxn>
                    <a:cxn ang="0">
                      <a:pos x="50" y="208"/>
                    </a:cxn>
                    <a:cxn ang="0">
                      <a:pos x="45" y="215"/>
                    </a:cxn>
                  </a:cxnLst>
                  <a:rect l="0" t="0" r="r" b="b"/>
                  <a:pathLst>
                    <a:path w="463" h="516">
                      <a:moveTo>
                        <a:pt x="99" y="258"/>
                      </a:move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0" y="308"/>
                        <a:pt x="0" y="308"/>
                        <a:pt x="0" y="308"/>
                      </a:cubicBezTo>
                      <a:cubicBezTo>
                        <a:pt x="17" y="348"/>
                        <a:pt x="17" y="348"/>
                        <a:pt x="17" y="348"/>
                      </a:cubicBezTo>
                      <a:cubicBezTo>
                        <a:pt x="47" y="331"/>
                        <a:pt x="47" y="331"/>
                        <a:pt x="47" y="331"/>
                      </a:cubicBezTo>
                      <a:cubicBezTo>
                        <a:pt x="63" y="347"/>
                        <a:pt x="63" y="347"/>
                        <a:pt x="63" y="347"/>
                      </a:cubicBezTo>
                      <a:cubicBezTo>
                        <a:pt x="77" y="343"/>
                        <a:pt x="77" y="343"/>
                        <a:pt x="77" y="343"/>
                      </a:cubicBezTo>
                      <a:cubicBezTo>
                        <a:pt x="98" y="362"/>
                        <a:pt x="98" y="362"/>
                        <a:pt x="98" y="362"/>
                      </a:cubicBezTo>
                      <a:cubicBezTo>
                        <a:pt x="116" y="359"/>
                        <a:pt x="116" y="359"/>
                        <a:pt x="116" y="359"/>
                      </a:cubicBezTo>
                      <a:cubicBezTo>
                        <a:pt x="114" y="376"/>
                        <a:pt x="114" y="376"/>
                        <a:pt x="114" y="376"/>
                      </a:cubicBezTo>
                      <a:cubicBezTo>
                        <a:pt x="133" y="386"/>
                        <a:pt x="133" y="386"/>
                        <a:pt x="133" y="386"/>
                      </a:cubicBezTo>
                      <a:cubicBezTo>
                        <a:pt x="133" y="405"/>
                        <a:pt x="133" y="405"/>
                        <a:pt x="133" y="405"/>
                      </a:cubicBezTo>
                      <a:cubicBezTo>
                        <a:pt x="144" y="414"/>
                        <a:pt x="144" y="414"/>
                        <a:pt x="144" y="414"/>
                      </a:cubicBezTo>
                      <a:cubicBezTo>
                        <a:pt x="131" y="432"/>
                        <a:pt x="131" y="432"/>
                        <a:pt x="131" y="432"/>
                      </a:cubicBezTo>
                      <a:cubicBezTo>
                        <a:pt x="143" y="438"/>
                        <a:pt x="143" y="438"/>
                        <a:pt x="143" y="438"/>
                      </a:cubicBezTo>
                      <a:cubicBezTo>
                        <a:pt x="137" y="471"/>
                        <a:pt x="137" y="471"/>
                        <a:pt x="137" y="471"/>
                      </a:cubicBezTo>
                      <a:cubicBezTo>
                        <a:pt x="150" y="475"/>
                        <a:pt x="150" y="475"/>
                        <a:pt x="150" y="475"/>
                      </a:cubicBezTo>
                      <a:cubicBezTo>
                        <a:pt x="150" y="475"/>
                        <a:pt x="144" y="516"/>
                        <a:pt x="157" y="514"/>
                      </a:cubicBezTo>
                      <a:cubicBezTo>
                        <a:pt x="171" y="511"/>
                        <a:pt x="171" y="477"/>
                        <a:pt x="171" y="477"/>
                      </a:cubicBezTo>
                      <a:cubicBezTo>
                        <a:pt x="203" y="457"/>
                        <a:pt x="203" y="457"/>
                        <a:pt x="203" y="457"/>
                      </a:cubicBezTo>
                      <a:cubicBezTo>
                        <a:pt x="203" y="457"/>
                        <a:pt x="199" y="389"/>
                        <a:pt x="220" y="398"/>
                      </a:cubicBezTo>
                      <a:cubicBezTo>
                        <a:pt x="242" y="407"/>
                        <a:pt x="241" y="420"/>
                        <a:pt x="255" y="408"/>
                      </a:cubicBezTo>
                      <a:cubicBezTo>
                        <a:pt x="268" y="396"/>
                        <a:pt x="239" y="345"/>
                        <a:pt x="280" y="343"/>
                      </a:cubicBezTo>
                      <a:cubicBezTo>
                        <a:pt x="321" y="341"/>
                        <a:pt x="341" y="363"/>
                        <a:pt x="341" y="363"/>
                      </a:cubicBezTo>
                      <a:cubicBezTo>
                        <a:pt x="350" y="354"/>
                        <a:pt x="350" y="354"/>
                        <a:pt x="350" y="354"/>
                      </a:cubicBezTo>
                      <a:cubicBezTo>
                        <a:pt x="356" y="367"/>
                        <a:pt x="356" y="367"/>
                        <a:pt x="356" y="367"/>
                      </a:cubicBezTo>
                      <a:cubicBezTo>
                        <a:pt x="356" y="367"/>
                        <a:pt x="374" y="375"/>
                        <a:pt x="385" y="379"/>
                      </a:cubicBezTo>
                      <a:cubicBezTo>
                        <a:pt x="386" y="373"/>
                        <a:pt x="388" y="368"/>
                        <a:pt x="392" y="366"/>
                      </a:cubicBezTo>
                      <a:cubicBezTo>
                        <a:pt x="400" y="361"/>
                        <a:pt x="413" y="373"/>
                        <a:pt x="413" y="373"/>
                      </a:cubicBezTo>
                      <a:cubicBezTo>
                        <a:pt x="413" y="373"/>
                        <a:pt x="411" y="364"/>
                        <a:pt x="402" y="356"/>
                      </a:cubicBezTo>
                      <a:cubicBezTo>
                        <a:pt x="393" y="348"/>
                        <a:pt x="420" y="334"/>
                        <a:pt x="420" y="334"/>
                      </a:cubicBezTo>
                      <a:cubicBezTo>
                        <a:pt x="420" y="334"/>
                        <a:pt x="397" y="308"/>
                        <a:pt x="397" y="300"/>
                      </a:cubicBezTo>
                      <a:cubicBezTo>
                        <a:pt x="397" y="292"/>
                        <a:pt x="456" y="250"/>
                        <a:pt x="460" y="238"/>
                      </a:cubicBezTo>
                      <a:cubicBezTo>
                        <a:pt x="463" y="225"/>
                        <a:pt x="410" y="198"/>
                        <a:pt x="410" y="198"/>
                      </a:cubicBezTo>
                      <a:cubicBezTo>
                        <a:pt x="410" y="192"/>
                        <a:pt x="410" y="192"/>
                        <a:pt x="410" y="192"/>
                      </a:cubicBezTo>
                      <a:cubicBezTo>
                        <a:pt x="404" y="192"/>
                        <a:pt x="396" y="180"/>
                        <a:pt x="396" y="180"/>
                      </a:cubicBezTo>
                      <a:cubicBezTo>
                        <a:pt x="396" y="180"/>
                        <a:pt x="364" y="200"/>
                        <a:pt x="362" y="202"/>
                      </a:cubicBezTo>
                      <a:cubicBezTo>
                        <a:pt x="361" y="204"/>
                        <a:pt x="346" y="182"/>
                        <a:pt x="346" y="182"/>
                      </a:cubicBezTo>
                      <a:cubicBezTo>
                        <a:pt x="346" y="182"/>
                        <a:pt x="337" y="188"/>
                        <a:pt x="327" y="189"/>
                      </a:cubicBezTo>
                      <a:cubicBezTo>
                        <a:pt x="317" y="190"/>
                        <a:pt x="303" y="178"/>
                        <a:pt x="284" y="178"/>
                      </a:cubicBezTo>
                      <a:cubicBezTo>
                        <a:pt x="266" y="178"/>
                        <a:pt x="254" y="216"/>
                        <a:pt x="250" y="216"/>
                      </a:cubicBezTo>
                      <a:cubicBezTo>
                        <a:pt x="247" y="216"/>
                        <a:pt x="243" y="209"/>
                        <a:pt x="243" y="209"/>
                      </a:cubicBezTo>
                      <a:cubicBezTo>
                        <a:pt x="243" y="209"/>
                        <a:pt x="246" y="202"/>
                        <a:pt x="250" y="199"/>
                      </a:cubicBezTo>
                      <a:cubicBezTo>
                        <a:pt x="255" y="196"/>
                        <a:pt x="236" y="174"/>
                        <a:pt x="236" y="174"/>
                      </a:cubicBezTo>
                      <a:cubicBezTo>
                        <a:pt x="243" y="156"/>
                        <a:pt x="243" y="156"/>
                        <a:pt x="243" y="156"/>
                      </a:cubicBezTo>
                      <a:cubicBezTo>
                        <a:pt x="226" y="140"/>
                        <a:pt x="226" y="140"/>
                        <a:pt x="226" y="140"/>
                      </a:cubicBezTo>
                      <a:cubicBezTo>
                        <a:pt x="248" y="104"/>
                        <a:pt x="248" y="104"/>
                        <a:pt x="248" y="104"/>
                      </a:cubicBezTo>
                      <a:cubicBezTo>
                        <a:pt x="248" y="104"/>
                        <a:pt x="268" y="107"/>
                        <a:pt x="268" y="98"/>
                      </a:cubicBezTo>
                      <a:cubicBezTo>
                        <a:pt x="268" y="90"/>
                        <a:pt x="284" y="52"/>
                        <a:pt x="284" y="52"/>
                      </a:cubicBezTo>
                      <a:cubicBezTo>
                        <a:pt x="284" y="52"/>
                        <a:pt x="274" y="42"/>
                        <a:pt x="271" y="40"/>
                      </a:cubicBezTo>
                      <a:cubicBezTo>
                        <a:pt x="268" y="38"/>
                        <a:pt x="278" y="24"/>
                        <a:pt x="278" y="24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194" y="41"/>
                        <a:pt x="194" y="41"/>
                        <a:pt x="194" y="41"/>
                      </a:cubicBezTo>
                      <a:cubicBezTo>
                        <a:pt x="194" y="41"/>
                        <a:pt x="174" y="38"/>
                        <a:pt x="166" y="40"/>
                      </a:cubicBezTo>
                      <a:cubicBezTo>
                        <a:pt x="158" y="42"/>
                        <a:pt x="188" y="72"/>
                        <a:pt x="188" y="72"/>
                      </a:cubicBezTo>
                      <a:cubicBezTo>
                        <a:pt x="171" y="89"/>
                        <a:pt x="171" y="89"/>
                        <a:pt x="171" y="89"/>
                      </a:cubicBezTo>
                      <a:cubicBezTo>
                        <a:pt x="176" y="104"/>
                        <a:pt x="176" y="104"/>
                        <a:pt x="176" y="104"/>
                      </a:cubicBezTo>
                      <a:cubicBezTo>
                        <a:pt x="176" y="104"/>
                        <a:pt x="154" y="122"/>
                        <a:pt x="150" y="126"/>
                      </a:cubicBezTo>
                      <a:cubicBezTo>
                        <a:pt x="147" y="130"/>
                        <a:pt x="152" y="175"/>
                        <a:pt x="152" y="177"/>
                      </a:cubicBezTo>
                      <a:cubicBezTo>
                        <a:pt x="152" y="179"/>
                        <a:pt x="84" y="180"/>
                        <a:pt x="84" y="180"/>
                      </a:cubicBezTo>
                      <a:cubicBezTo>
                        <a:pt x="84" y="180"/>
                        <a:pt x="50" y="211"/>
                        <a:pt x="50" y="208"/>
                      </a:cubicBezTo>
                      <a:cubicBezTo>
                        <a:pt x="50" y="208"/>
                        <a:pt x="47" y="207"/>
                        <a:pt x="44" y="206"/>
                      </a:cubicBezTo>
                      <a:cubicBezTo>
                        <a:pt x="45" y="215"/>
                        <a:pt x="45" y="215"/>
                        <a:pt x="45" y="215"/>
                      </a:cubicBezTo>
                      <a:lnTo>
                        <a:pt x="99" y="25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1015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774" y="2135"/>
                  <a:ext cx="308" cy="304"/>
                </a:xfrm>
                <a:custGeom>
                  <a:avLst/>
                  <a:gdLst/>
                  <a:ahLst/>
                  <a:cxnLst>
                    <a:cxn ang="0">
                      <a:pos x="28" y="215"/>
                    </a:cxn>
                    <a:cxn ang="0">
                      <a:pos x="86" y="219"/>
                    </a:cxn>
                    <a:cxn ang="0">
                      <a:pos x="128" y="274"/>
                    </a:cxn>
                    <a:cxn ang="0">
                      <a:pos x="159" y="354"/>
                    </a:cxn>
                    <a:cxn ang="0">
                      <a:pos x="190" y="378"/>
                    </a:cxn>
                    <a:cxn ang="0">
                      <a:pos x="249" y="408"/>
                    </a:cxn>
                    <a:cxn ang="0">
                      <a:pos x="309" y="420"/>
                    </a:cxn>
                    <a:cxn ang="0">
                      <a:pos x="387" y="449"/>
                    </a:cxn>
                    <a:cxn ang="0">
                      <a:pos x="418" y="517"/>
                    </a:cxn>
                    <a:cxn ang="0">
                      <a:pos x="461" y="522"/>
                    </a:cxn>
                    <a:cxn ang="0">
                      <a:pos x="540" y="549"/>
                    </a:cxn>
                    <a:cxn ang="0">
                      <a:pos x="544" y="492"/>
                    </a:cxn>
                    <a:cxn ang="0">
                      <a:pos x="520" y="457"/>
                    </a:cxn>
                    <a:cxn ang="0">
                      <a:pos x="512" y="420"/>
                    </a:cxn>
                    <a:cxn ang="0">
                      <a:pos x="532" y="388"/>
                    </a:cxn>
                    <a:cxn ang="0">
                      <a:pos x="502" y="368"/>
                    </a:cxn>
                    <a:cxn ang="0">
                      <a:pos x="476" y="362"/>
                    </a:cxn>
                    <a:cxn ang="0">
                      <a:pos x="441" y="359"/>
                    </a:cxn>
                    <a:cxn ang="0">
                      <a:pos x="376" y="366"/>
                    </a:cxn>
                    <a:cxn ang="0">
                      <a:pos x="329" y="354"/>
                    </a:cxn>
                    <a:cxn ang="0">
                      <a:pos x="315" y="338"/>
                    </a:cxn>
                    <a:cxn ang="0">
                      <a:pos x="315" y="298"/>
                    </a:cxn>
                    <a:cxn ang="0">
                      <a:pos x="324" y="260"/>
                    </a:cxn>
                    <a:cxn ang="0">
                      <a:pos x="288" y="229"/>
                    </a:cxn>
                    <a:cxn ang="0">
                      <a:pos x="281" y="208"/>
                    </a:cxn>
                    <a:cxn ang="0">
                      <a:pos x="259" y="131"/>
                    </a:cxn>
                    <a:cxn ang="0">
                      <a:pos x="263" y="67"/>
                    </a:cxn>
                    <a:cxn ang="0">
                      <a:pos x="241" y="21"/>
                    </a:cxn>
                    <a:cxn ang="0">
                      <a:pos x="167" y="72"/>
                    </a:cxn>
                    <a:cxn ang="0">
                      <a:pos x="115" y="114"/>
                    </a:cxn>
                    <a:cxn ang="0">
                      <a:pos x="95" y="123"/>
                    </a:cxn>
                    <a:cxn ang="0">
                      <a:pos x="10" y="174"/>
                    </a:cxn>
                    <a:cxn ang="0">
                      <a:pos x="26" y="192"/>
                    </a:cxn>
                  </a:cxnLst>
                  <a:rect l="0" t="0" r="r" b="b"/>
                  <a:pathLst>
                    <a:path w="571" h="565">
                      <a:moveTo>
                        <a:pt x="26" y="192"/>
                      </a:moveTo>
                      <a:cubicBezTo>
                        <a:pt x="41" y="198"/>
                        <a:pt x="28" y="215"/>
                        <a:pt x="28" y="215"/>
                      </a:cubicBezTo>
                      <a:cubicBezTo>
                        <a:pt x="49" y="232"/>
                        <a:pt x="49" y="232"/>
                        <a:pt x="49" y="232"/>
                      </a:cubicBezTo>
                      <a:cubicBezTo>
                        <a:pt x="49" y="232"/>
                        <a:pt x="75" y="217"/>
                        <a:pt x="86" y="219"/>
                      </a:cubicBezTo>
                      <a:cubicBezTo>
                        <a:pt x="97" y="222"/>
                        <a:pt x="87" y="244"/>
                        <a:pt x="87" y="244"/>
                      </a:cubicBezTo>
                      <a:cubicBezTo>
                        <a:pt x="87" y="244"/>
                        <a:pt x="116" y="266"/>
                        <a:pt x="128" y="274"/>
                      </a:cubicBezTo>
                      <a:cubicBezTo>
                        <a:pt x="140" y="282"/>
                        <a:pt x="136" y="304"/>
                        <a:pt x="137" y="315"/>
                      </a:cubicBezTo>
                      <a:cubicBezTo>
                        <a:pt x="138" y="327"/>
                        <a:pt x="159" y="354"/>
                        <a:pt x="159" y="354"/>
                      </a:cubicBezTo>
                      <a:cubicBezTo>
                        <a:pt x="159" y="354"/>
                        <a:pt x="146" y="386"/>
                        <a:pt x="155" y="397"/>
                      </a:cubicBezTo>
                      <a:cubicBezTo>
                        <a:pt x="165" y="408"/>
                        <a:pt x="186" y="370"/>
                        <a:pt x="190" y="378"/>
                      </a:cubicBezTo>
                      <a:cubicBezTo>
                        <a:pt x="194" y="385"/>
                        <a:pt x="211" y="420"/>
                        <a:pt x="235" y="425"/>
                      </a:cubicBezTo>
                      <a:cubicBezTo>
                        <a:pt x="258" y="430"/>
                        <a:pt x="249" y="408"/>
                        <a:pt x="249" y="408"/>
                      </a:cubicBezTo>
                      <a:cubicBezTo>
                        <a:pt x="249" y="408"/>
                        <a:pt x="269" y="407"/>
                        <a:pt x="276" y="405"/>
                      </a:cubicBezTo>
                      <a:cubicBezTo>
                        <a:pt x="283" y="403"/>
                        <a:pt x="309" y="420"/>
                        <a:pt x="309" y="420"/>
                      </a:cubicBezTo>
                      <a:cubicBezTo>
                        <a:pt x="309" y="420"/>
                        <a:pt x="312" y="442"/>
                        <a:pt x="327" y="450"/>
                      </a:cubicBezTo>
                      <a:cubicBezTo>
                        <a:pt x="342" y="458"/>
                        <a:pt x="372" y="443"/>
                        <a:pt x="387" y="449"/>
                      </a:cubicBezTo>
                      <a:cubicBezTo>
                        <a:pt x="403" y="456"/>
                        <a:pt x="387" y="488"/>
                        <a:pt x="391" y="494"/>
                      </a:cubicBezTo>
                      <a:cubicBezTo>
                        <a:pt x="396" y="500"/>
                        <a:pt x="408" y="509"/>
                        <a:pt x="418" y="517"/>
                      </a:cubicBezTo>
                      <a:cubicBezTo>
                        <a:pt x="427" y="525"/>
                        <a:pt x="436" y="538"/>
                        <a:pt x="438" y="538"/>
                      </a:cubicBezTo>
                      <a:cubicBezTo>
                        <a:pt x="440" y="538"/>
                        <a:pt x="461" y="522"/>
                        <a:pt x="461" y="522"/>
                      </a:cubicBezTo>
                      <a:cubicBezTo>
                        <a:pt x="461" y="522"/>
                        <a:pt x="468" y="536"/>
                        <a:pt x="486" y="551"/>
                      </a:cubicBezTo>
                      <a:cubicBezTo>
                        <a:pt x="503" y="565"/>
                        <a:pt x="540" y="549"/>
                        <a:pt x="540" y="549"/>
                      </a:cubicBezTo>
                      <a:cubicBezTo>
                        <a:pt x="571" y="509"/>
                        <a:pt x="571" y="509"/>
                        <a:pt x="571" y="509"/>
                      </a:cubicBezTo>
                      <a:cubicBezTo>
                        <a:pt x="544" y="492"/>
                        <a:pt x="544" y="492"/>
                        <a:pt x="544" y="492"/>
                      </a:cubicBezTo>
                      <a:cubicBezTo>
                        <a:pt x="549" y="472"/>
                        <a:pt x="549" y="472"/>
                        <a:pt x="549" y="472"/>
                      </a:cubicBezTo>
                      <a:cubicBezTo>
                        <a:pt x="520" y="457"/>
                        <a:pt x="520" y="457"/>
                        <a:pt x="520" y="457"/>
                      </a:cubicBezTo>
                      <a:cubicBezTo>
                        <a:pt x="510" y="420"/>
                        <a:pt x="510" y="420"/>
                        <a:pt x="510" y="420"/>
                      </a:cubicBezTo>
                      <a:cubicBezTo>
                        <a:pt x="510" y="420"/>
                        <a:pt x="511" y="420"/>
                        <a:pt x="512" y="420"/>
                      </a:cubicBezTo>
                      <a:cubicBezTo>
                        <a:pt x="506" y="415"/>
                        <a:pt x="501" y="409"/>
                        <a:pt x="504" y="406"/>
                      </a:cubicBezTo>
                      <a:cubicBezTo>
                        <a:pt x="512" y="400"/>
                        <a:pt x="536" y="395"/>
                        <a:pt x="532" y="388"/>
                      </a:cubicBezTo>
                      <a:cubicBezTo>
                        <a:pt x="528" y="382"/>
                        <a:pt x="518" y="368"/>
                        <a:pt x="518" y="368"/>
                      </a:cubicBezTo>
                      <a:cubicBezTo>
                        <a:pt x="502" y="368"/>
                        <a:pt x="502" y="368"/>
                        <a:pt x="502" y="368"/>
                      </a:cubicBezTo>
                      <a:cubicBezTo>
                        <a:pt x="502" y="368"/>
                        <a:pt x="500" y="354"/>
                        <a:pt x="490" y="354"/>
                      </a:cubicBezTo>
                      <a:cubicBezTo>
                        <a:pt x="481" y="355"/>
                        <a:pt x="476" y="362"/>
                        <a:pt x="476" y="362"/>
                      </a:cubicBezTo>
                      <a:cubicBezTo>
                        <a:pt x="476" y="362"/>
                        <a:pt x="462" y="357"/>
                        <a:pt x="462" y="349"/>
                      </a:cubicBezTo>
                      <a:cubicBezTo>
                        <a:pt x="450" y="354"/>
                        <a:pt x="441" y="359"/>
                        <a:pt x="441" y="359"/>
                      </a:cubicBezTo>
                      <a:cubicBezTo>
                        <a:pt x="441" y="359"/>
                        <a:pt x="436" y="391"/>
                        <a:pt x="418" y="394"/>
                      </a:cubicBezTo>
                      <a:cubicBezTo>
                        <a:pt x="400" y="396"/>
                        <a:pt x="376" y="366"/>
                        <a:pt x="376" y="366"/>
                      </a:cubicBezTo>
                      <a:cubicBezTo>
                        <a:pt x="376" y="366"/>
                        <a:pt x="363" y="374"/>
                        <a:pt x="353" y="375"/>
                      </a:cubicBezTo>
                      <a:cubicBezTo>
                        <a:pt x="343" y="376"/>
                        <a:pt x="329" y="354"/>
                        <a:pt x="329" y="354"/>
                      </a:cubicBezTo>
                      <a:cubicBezTo>
                        <a:pt x="315" y="362"/>
                        <a:pt x="315" y="362"/>
                        <a:pt x="315" y="362"/>
                      </a:cubicBezTo>
                      <a:cubicBezTo>
                        <a:pt x="315" y="338"/>
                        <a:pt x="315" y="338"/>
                        <a:pt x="315" y="338"/>
                      </a:cubicBezTo>
                      <a:cubicBezTo>
                        <a:pt x="315" y="338"/>
                        <a:pt x="329" y="330"/>
                        <a:pt x="334" y="324"/>
                      </a:cubicBezTo>
                      <a:cubicBezTo>
                        <a:pt x="340" y="319"/>
                        <a:pt x="315" y="298"/>
                        <a:pt x="315" y="298"/>
                      </a:cubicBezTo>
                      <a:cubicBezTo>
                        <a:pt x="334" y="294"/>
                        <a:pt x="334" y="294"/>
                        <a:pt x="334" y="294"/>
                      </a:cubicBezTo>
                      <a:cubicBezTo>
                        <a:pt x="334" y="294"/>
                        <a:pt x="341" y="275"/>
                        <a:pt x="324" y="260"/>
                      </a:cubicBezTo>
                      <a:cubicBezTo>
                        <a:pt x="308" y="246"/>
                        <a:pt x="304" y="277"/>
                        <a:pt x="291" y="268"/>
                      </a:cubicBezTo>
                      <a:cubicBezTo>
                        <a:pt x="278" y="259"/>
                        <a:pt x="288" y="231"/>
                        <a:pt x="288" y="229"/>
                      </a:cubicBezTo>
                      <a:cubicBezTo>
                        <a:pt x="288" y="226"/>
                        <a:pt x="301" y="220"/>
                        <a:pt x="301" y="220"/>
                      </a:cubicBezTo>
                      <a:cubicBezTo>
                        <a:pt x="281" y="208"/>
                        <a:pt x="281" y="208"/>
                        <a:pt x="281" y="208"/>
                      </a:cubicBezTo>
                      <a:cubicBezTo>
                        <a:pt x="281" y="208"/>
                        <a:pt x="285" y="154"/>
                        <a:pt x="283" y="151"/>
                      </a:cubicBezTo>
                      <a:cubicBezTo>
                        <a:pt x="281" y="148"/>
                        <a:pt x="259" y="131"/>
                        <a:pt x="259" y="131"/>
                      </a:cubicBezTo>
                      <a:cubicBezTo>
                        <a:pt x="259" y="131"/>
                        <a:pt x="264" y="105"/>
                        <a:pt x="259" y="100"/>
                      </a:cubicBezTo>
                      <a:cubicBezTo>
                        <a:pt x="253" y="94"/>
                        <a:pt x="260" y="67"/>
                        <a:pt x="263" y="67"/>
                      </a:cubicBezTo>
                      <a:cubicBezTo>
                        <a:pt x="266" y="67"/>
                        <a:pt x="244" y="58"/>
                        <a:pt x="244" y="58"/>
                      </a:cubicBezTo>
                      <a:cubicBezTo>
                        <a:pt x="244" y="58"/>
                        <a:pt x="242" y="42"/>
                        <a:pt x="241" y="21"/>
                      </a:cubicBezTo>
                      <a:cubicBezTo>
                        <a:pt x="241" y="0"/>
                        <a:pt x="216" y="20"/>
                        <a:pt x="216" y="20"/>
                      </a:cubicBezTo>
                      <a:cubicBezTo>
                        <a:pt x="216" y="20"/>
                        <a:pt x="171" y="71"/>
                        <a:pt x="167" y="72"/>
                      </a:cubicBezTo>
                      <a:cubicBezTo>
                        <a:pt x="164" y="72"/>
                        <a:pt x="153" y="102"/>
                        <a:pt x="140" y="111"/>
                      </a:cubicBezTo>
                      <a:cubicBezTo>
                        <a:pt x="128" y="120"/>
                        <a:pt x="115" y="114"/>
                        <a:pt x="115" y="114"/>
                      </a:cubicBezTo>
                      <a:cubicBezTo>
                        <a:pt x="115" y="114"/>
                        <a:pt x="113" y="127"/>
                        <a:pt x="111" y="128"/>
                      </a:cubicBezTo>
                      <a:cubicBezTo>
                        <a:pt x="108" y="130"/>
                        <a:pt x="98" y="123"/>
                        <a:pt x="95" y="123"/>
                      </a:cubicBezTo>
                      <a:cubicBezTo>
                        <a:pt x="93" y="123"/>
                        <a:pt x="65" y="161"/>
                        <a:pt x="63" y="165"/>
                      </a:cubicBezTo>
                      <a:cubicBezTo>
                        <a:pt x="61" y="168"/>
                        <a:pt x="23" y="174"/>
                        <a:pt x="10" y="174"/>
                      </a:cubicBezTo>
                      <a:cubicBezTo>
                        <a:pt x="4" y="175"/>
                        <a:pt x="1" y="185"/>
                        <a:pt x="0" y="196"/>
                      </a:cubicBezTo>
                      <a:cubicBezTo>
                        <a:pt x="9" y="192"/>
                        <a:pt x="18" y="188"/>
                        <a:pt x="26" y="19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1016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910" y="2075"/>
                  <a:ext cx="205" cy="273"/>
                </a:xfrm>
                <a:custGeom>
                  <a:avLst/>
                  <a:gdLst/>
                  <a:ahLst/>
                  <a:cxnLst>
                    <a:cxn ang="0">
                      <a:pos x="6" y="212"/>
                    </a:cxn>
                    <a:cxn ang="0">
                      <a:pos x="30" y="263"/>
                    </a:cxn>
                    <a:cxn ang="0">
                      <a:pos x="48" y="332"/>
                    </a:cxn>
                    <a:cxn ang="0">
                      <a:pos x="38" y="380"/>
                    </a:cxn>
                    <a:cxn ang="0">
                      <a:pos x="81" y="406"/>
                    </a:cxn>
                    <a:cxn ang="0">
                      <a:pos x="81" y="436"/>
                    </a:cxn>
                    <a:cxn ang="0">
                      <a:pos x="62" y="474"/>
                    </a:cxn>
                    <a:cxn ang="0">
                      <a:pos x="100" y="487"/>
                    </a:cxn>
                    <a:cxn ang="0">
                      <a:pos x="165" y="506"/>
                    </a:cxn>
                    <a:cxn ang="0">
                      <a:pos x="209" y="461"/>
                    </a:cxn>
                    <a:cxn ang="0">
                      <a:pos x="233" y="412"/>
                    </a:cxn>
                    <a:cxn ang="0">
                      <a:pos x="267" y="348"/>
                    </a:cxn>
                    <a:cxn ang="0">
                      <a:pos x="329" y="333"/>
                    </a:cxn>
                    <a:cxn ang="0">
                      <a:pos x="357" y="292"/>
                    </a:cxn>
                    <a:cxn ang="0">
                      <a:pos x="349" y="264"/>
                    </a:cxn>
                    <a:cxn ang="0">
                      <a:pos x="301" y="268"/>
                    </a:cxn>
                    <a:cxn ang="0">
                      <a:pos x="266" y="264"/>
                    </a:cxn>
                    <a:cxn ang="0">
                      <a:pos x="231" y="253"/>
                    </a:cxn>
                    <a:cxn ang="0">
                      <a:pos x="261" y="172"/>
                    </a:cxn>
                    <a:cxn ang="0">
                      <a:pos x="320" y="223"/>
                    </a:cxn>
                    <a:cxn ang="0">
                      <a:pos x="363" y="180"/>
                    </a:cxn>
                    <a:cxn ang="0">
                      <a:pos x="380" y="138"/>
                    </a:cxn>
                    <a:cxn ang="0">
                      <a:pos x="347" y="128"/>
                    </a:cxn>
                    <a:cxn ang="0">
                      <a:pos x="294" y="95"/>
                    </a:cxn>
                    <a:cxn ang="0">
                      <a:pos x="261" y="58"/>
                    </a:cxn>
                    <a:cxn ang="0">
                      <a:pos x="235" y="34"/>
                    </a:cxn>
                    <a:cxn ang="0">
                      <a:pos x="175" y="0"/>
                    </a:cxn>
                    <a:cxn ang="0">
                      <a:pos x="161" y="2"/>
                    </a:cxn>
                    <a:cxn ang="0">
                      <a:pos x="112" y="35"/>
                    </a:cxn>
                    <a:cxn ang="0">
                      <a:pos x="51" y="77"/>
                    </a:cxn>
                    <a:cxn ang="0">
                      <a:pos x="27" y="137"/>
                    </a:cxn>
                    <a:cxn ang="0">
                      <a:pos x="10" y="179"/>
                    </a:cxn>
                  </a:cxnLst>
                  <a:rect l="0" t="0" r="r" b="b"/>
                  <a:pathLst>
                    <a:path w="380" h="508">
                      <a:moveTo>
                        <a:pt x="10" y="179"/>
                      </a:moveTo>
                      <a:cubicBezTo>
                        <a:pt x="7" y="179"/>
                        <a:pt x="0" y="206"/>
                        <a:pt x="6" y="212"/>
                      </a:cubicBezTo>
                      <a:cubicBezTo>
                        <a:pt x="11" y="217"/>
                        <a:pt x="6" y="243"/>
                        <a:pt x="6" y="243"/>
                      </a:cubicBezTo>
                      <a:cubicBezTo>
                        <a:pt x="6" y="243"/>
                        <a:pt x="28" y="260"/>
                        <a:pt x="30" y="263"/>
                      </a:cubicBezTo>
                      <a:cubicBezTo>
                        <a:pt x="32" y="266"/>
                        <a:pt x="28" y="320"/>
                        <a:pt x="28" y="320"/>
                      </a:cubicBezTo>
                      <a:cubicBezTo>
                        <a:pt x="48" y="332"/>
                        <a:pt x="48" y="332"/>
                        <a:pt x="48" y="332"/>
                      </a:cubicBezTo>
                      <a:cubicBezTo>
                        <a:pt x="48" y="332"/>
                        <a:pt x="35" y="338"/>
                        <a:pt x="35" y="341"/>
                      </a:cubicBezTo>
                      <a:cubicBezTo>
                        <a:pt x="35" y="343"/>
                        <a:pt x="25" y="371"/>
                        <a:pt x="38" y="380"/>
                      </a:cubicBezTo>
                      <a:cubicBezTo>
                        <a:pt x="51" y="389"/>
                        <a:pt x="55" y="358"/>
                        <a:pt x="71" y="372"/>
                      </a:cubicBezTo>
                      <a:cubicBezTo>
                        <a:pt x="88" y="387"/>
                        <a:pt x="81" y="406"/>
                        <a:pt x="81" y="406"/>
                      </a:cubicBezTo>
                      <a:cubicBezTo>
                        <a:pt x="62" y="410"/>
                        <a:pt x="62" y="410"/>
                        <a:pt x="62" y="410"/>
                      </a:cubicBezTo>
                      <a:cubicBezTo>
                        <a:pt x="62" y="410"/>
                        <a:pt x="87" y="431"/>
                        <a:pt x="81" y="436"/>
                      </a:cubicBezTo>
                      <a:cubicBezTo>
                        <a:pt x="76" y="442"/>
                        <a:pt x="62" y="450"/>
                        <a:pt x="62" y="450"/>
                      </a:cubicBezTo>
                      <a:cubicBezTo>
                        <a:pt x="62" y="474"/>
                        <a:pt x="62" y="474"/>
                        <a:pt x="62" y="474"/>
                      </a:cubicBezTo>
                      <a:cubicBezTo>
                        <a:pt x="76" y="466"/>
                        <a:pt x="76" y="466"/>
                        <a:pt x="76" y="466"/>
                      </a:cubicBezTo>
                      <a:cubicBezTo>
                        <a:pt x="76" y="466"/>
                        <a:pt x="90" y="488"/>
                        <a:pt x="100" y="487"/>
                      </a:cubicBezTo>
                      <a:cubicBezTo>
                        <a:pt x="110" y="486"/>
                        <a:pt x="123" y="478"/>
                        <a:pt x="123" y="478"/>
                      </a:cubicBezTo>
                      <a:cubicBezTo>
                        <a:pt x="123" y="478"/>
                        <a:pt x="147" y="508"/>
                        <a:pt x="165" y="506"/>
                      </a:cubicBezTo>
                      <a:cubicBezTo>
                        <a:pt x="183" y="503"/>
                        <a:pt x="188" y="471"/>
                        <a:pt x="188" y="471"/>
                      </a:cubicBezTo>
                      <a:cubicBezTo>
                        <a:pt x="188" y="471"/>
                        <a:pt x="197" y="466"/>
                        <a:pt x="209" y="461"/>
                      </a:cubicBezTo>
                      <a:cubicBezTo>
                        <a:pt x="209" y="461"/>
                        <a:pt x="209" y="461"/>
                        <a:pt x="209" y="461"/>
                      </a:cubicBezTo>
                      <a:cubicBezTo>
                        <a:pt x="209" y="454"/>
                        <a:pt x="233" y="412"/>
                        <a:pt x="233" y="412"/>
                      </a:cubicBezTo>
                      <a:cubicBezTo>
                        <a:pt x="245" y="413"/>
                        <a:pt x="245" y="413"/>
                        <a:pt x="245" y="413"/>
                      </a:cubicBezTo>
                      <a:cubicBezTo>
                        <a:pt x="245" y="413"/>
                        <a:pt x="260" y="361"/>
                        <a:pt x="267" y="348"/>
                      </a:cubicBezTo>
                      <a:cubicBezTo>
                        <a:pt x="273" y="336"/>
                        <a:pt x="317" y="322"/>
                        <a:pt x="317" y="322"/>
                      </a:cubicBezTo>
                      <a:cubicBezTo>
                        <a:pt x="329" y="333"/>
                        <a:pt x="329" y="333"/>
                        <a:pt x="329" y="333"/>
                      </a:cubicBezTo>
                      <a:cubicBezTo>
                        <a:pt x="339" y="298"/>
                        <a:pt x="339" y="298"/>
                        <a:pt x="339" y="298"/>
                      </a:cubicBezTo>
                      <a:cubicBezTo>
                        <a:pt x="357" y="292"/>
                        <a:pt x="357" y="292"/>
                        <a:pt x="357" y="292"/>
                      </a:cubicBezTo>
                      <a:cubicBezTo>
                        <a:pt x="368" y="276"/>
                        <a:pt x="368" y="276"/>
                        <a:pt x="368" y="276"/>
                      </a:cubicBezTo>
                      <a:cubicBezTo>
                        <a:pt x="349" y="264"/>
                        <a:pt x="349" y="264"/>
                        <a:pt x="349" y="264"/>
                      </a:cubicBezTo>
                      <a:cubicBezTo>
                        <a:pt x="349" y="264"/>
                        <a:pt x="330" y="280"/>
                        <a:pt x="317" y="275"/>
                      </a:cubicBezTo>
                      <a:cubicBezTo>
                        <a:pt x="305" y="270"/>
                        <a:pt x="304" y="267"/>
                        <a:pt x="301" y="268"/>
                      </a:cubicBezTo>
                      <a:cubicBezTo>
                        <a:pt x="299" y="268"/>
                        <a:pt x="287" y="277"/>
                        <a:pt x="285" y="277"/>
                      </a:cubicBezTo>
                      <a:cubicBezTo>
                        <a:pt x="283" y="277"/>
                        <a:pt x="275" y="264"/>
                        <a:pt x="266" y="264"/>
                      </a:cubicBezTo>
                      <a:cubicBezTo>
                        <a:pt x="257" y="264"/>
                        <a:pt x="247" y="264"/>
                        <a:pt x="247" y="264"/>
                      </a:cubicBezTo>
                      <a:cubicBezTo>
                        <a:pt x="231" y="253"/>
                        <a:pt x="231" y="253"/>
                        <a:pt x="231" y="253"/>
                      </a:cubicBezTo>
                      <a:cubicBezTo>
                        <a:pt x="231" y="253"/>
                        <a:pt x="234" y="239"/>
                        <a:pt x="230" y="227"/>
                      </a:cubicBezTo>
                      <a:cubicBezTo>
                        <a:pt x="226" y="215"/>
                        <a:pt x="261" y="172"/>
                        <a:pt x="261" y="172"/>
                      </a:cubicBezTo>
                      <a:cubicBezTo>
                        <a:pt x="261" y="172"/>
                        <a:pt x="295" y="198"/>
                        <a:pt x="297" y="200"/>
                      </a:cubicBezTo>
                      <a:cubicBezTo>
                        <a:pt x="299" y="202"/>
                        <a:pt x="320" y="223"/>
                        <a:pt x="320" y="223"/>
                      </a:cubicBezTo>
                      <a:cubicBezTo>
                        <a:pt x="320" y="223"/>
                        <a:pt x="377" y="216"/>
                        <a:pt x="375" y="210"/>
                      </a:cubicBezTo>
                      <a:cubicBezTo>
                        <a:pt x="373" y="204"/>
                        <a:pt x="357" y="185"/>
                        <a:pt x="363" y="180"/>
                      </a:cubicBezTo>
                      <a:cubicBezTo>
                        <a:pt x="369" y="174"/>
                        <a:pt x="378" y="162"/>
                        <a:pt x="378" y="162"/>
                      </a:cubicBezTo>
                      <a:cubicBezTo>
                        <a:pt x="380" y="138"/>
                        <a:pt x="380" y="138"/>
                        <a:pt x="380" y="138"/>
                      </a:cubicBezTo>
                      <a:cubicBezTo>
                        <a:pt x="380" y="138"/>
                        <a:pt x="369" y="148"/>
                        <a:pt x="362" y="141"/>
                      </a:cubicBezTo>
                      <a:cubicBezTo>
                        <a:pt x="355" y="134"/>
                        <a:pt x="353" y="128"/>
                        <a:pt x="347" y="128"/>
                      </a:cubicBezTo>
                      <a:cubicBezTo>
                        <a:pt x="341" y="128"/>
                        <a:pt x="329" y="135"/>
                        <a:pt x="329" y="132"/>
                      </a:cubicBezTo>
                      <a:cubicBezTo>
                        <a:pt x="328" y="130"/>
                        <a:pt x="302" y="105"/>
                        <a:pt x="294" y="95"/>
                      </a:cubicBezTo>
                      <a:cubicBezTo>
                        <a:pt x="284" y="95"/>
                        <a:pt x="275" y="94"/>
                        <a:pt x="270" y="94"/>
                      </a:cubicBezTo>
                      <a:cubicBezTo>
                        <a:pt x="250" y="93"/>
                        <a:pt x="261" y="58"/>
                        <a:pt x="261" y="58"/>
                      </a:cubicBezTo>
                      <a:cubicBezTo>
                        <a:pt x="261" y="58"/>
                        <a:pt x="243" y="58"/>
                        <a:pt x="238" y="58"/>
                      </a:cubicBezTo>
                      <a:cubicBezTo>
                        <a:pt x="234" y="58"/>
                        <a:pt x="235" y="37"/>
                        <a:pt x="235" y="34"/>
                      </a:cubicBezTo>
                      <a:cubicBezTo>
                        <a:pt x="235" y="30"/>
                        <a:pt x="207" y="35"/>
                        <a:pt x="201" y="35"/>
                      </a:cubicBezTo>
                      <a:cubicBezTo>
                        <a:pt x="196" y="35"/>
                        <a:pt x="175" y="0"/>
                        <a:pt x="175" y="0"/>
                      </a:cubicBezTo>
                      <a:cubicBezTo>
                        <a:pt x="175" y="0"/>
                        <a:pt x="167" y="8"/>
                        <a:pt x="164" y="8"/>
                      </a:cubicBezTo>
                      <a:cubicBezTo>
                        <a:pt x="163" y="8"/>
                        <a:pt x="162" y="6"/>
                        <a:pt x="161" y="2"/>
                      </a:cubicBezTo>
                      <a:cubicBezTo>
                        <a:pt x="159" y="8"/>
                        <a:pt x="156" y="13"/>
                        <a:pt x="155" y="15"/>
                      </a:cubicBezTo>
                      <a:cubicBezTo>
                        <a:pt x="149" y="21"/>
                        <a:pt x="112" y="35"/>
                        <a:pt x="112" y="35"/>
                      </a:cubicBezTo>
                      <a:cubicBezTo>
                        <a:pt x="112" y="35"/>
                        <a:pt x="119" y="51"/>
                        <a:pt x="121" y="64"/>
                      </a:cubicBezTo>
                      <a:cubicBezTo>
                        <a:pt x="123" y="78"/>
                        <a:pt x="58" y="77"/>
                        <a:pt x="51" y="77"/>
                      </a:cubicBezTo>
                      <a:cubicBezTo>
                        <a:pt x="43" y="77"/>
                        <a:pt x="51" y="121"/>
                        <a:pt x="51" y="125"/>
                      </a:cubicBezTo>
                      <a:cubicBezTo>
                        <a:pt x="51" y="128"/>
                        <a:pt x="37" y="139"/>
                        <a:pt x="27" y="137"/>
                      </a:cubicBezTo>
                      <a:cubicBezTo>
                        <a:pt x="21" y="135"/>
                        <a:pt x="11" y="159"/>
                        <a:pt x="5" y="176"/>
                      </a:cubicBezTo>
                      <a:cubicBezTo>
                        <a:pt x="9" y="178"/>
                        <a:pt x="11" y="179"/>
                        <a:pt x="10" y="179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1017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912" y="1955"/>
                  <a:ext cx="125" cy="137"/>
                </a:xfrm>
                <a:custGeom>
                  <a:avLst/>
                  <a:gdLst/>
                  <a:ahLst/>
                  <a:cxnLst>
                    <a:cxn ang="0">
                      <a:pos x="233" y="38"/>
                    </a:cxn>
                    <a:cxn ang="0">
                      <a:pos x="204" y="26"/>
                    </a:cxn>
                    <a:cxn ang="0">
                      <a:pos x="198" y="13"/>
                    </a:cxn>
                    <a:cxn ang="0">
                      <a:pos x="189" y="22"/>
                    </a:cxn>
                    <a:cxn ang="0">
                      <a:pos x="128" y="2"/>
                    </a:cxn>
                    <a:cxn ang="0">
                      <a:pos x="103" y="67"/>
                    </a:cxn>
                    <a:cxn ang="0">
                      <a:pos x="68" y="57"/>
                    </a:cxn>
                    <a:cxn ang="0">
                      <a:pos x="51" y="116"/>
                    </a:cxn>
                    <a:cxn ang="0">
                      <a:pos x="19" y="136"/>
                    </a:cxn>
                    <a:cxn ang="0">
                      <a:pos x="10" y="170"/>
                    </a:cxn>
                    <a:cxn ang="0">
                      <a:pos x="14" y="175"/>
                    </a:cxn>
                    <a:cxn ang="0">
                      <a:pos x="4" y="189"/>
                    </a:cxn>
                    <a:cxn ang="0">
                      <a:pos x="10" y="223"/>
                    </a:cxn>
                    <a:cxn ang="0">
                      <a:pos x="48" y="203"/>
                    </a:cxn>
                    <a:cxn ang="0">
                      <a:pos x="101" y="181"/>
                    </a:cxn>
                    <a:cxn ang="0">
                      <a:pos x="96" y="212"/>
                    </a:cxn>
                    <a:cxn ang="0">
                      <a:pos x="113" y="214"/>
                    </a:cxn>
                    <a:cxn ang="0">
                      <a:pos x="83" y="238"/>
                    </a:cxn>
                    <a:cxn ang="0">
                      <a:pos x="115" y="255"/>
                    </a:cxn>
                    <a:cxn ang="0">
                      <a:pos x="140" y="245"/>
                    </a:cxn>
                    <a:cxn ang="0">
                      <a:pos x="152" y="238"/>
                    </a:cxn>
                    <a:cxn ang="0">
                      <a:pos x="158" y="225"/>
                    </a:cxn>
                    <a:cxn ang="0">
                      <a:pos x="158" y="224"/>
                    </a:cxn>
                    <a:cxn ang="0">
                      <a:pos x="157" y="184"/>
                    </a:cxn>
                    <a:cxn ang="0">
                      <a:pos x="161" y="194"/>
                    </a:cxn>
                    <a:cxn ang="0">
                      <a:pos x="177" y="176"/>
                    </a:cxn>
                    <a:cxn ang="0">
                      <a:pos x="189" y="176"/>
                    </a:cxn>
                    <a:cxn ang="0">
                      <a:pos x="203" y="144"/>
                    </a:cxn>
                    <a:cxn ang="0">
                      <a:pos x="200" y="123"/>
                    </a:cxn>
                    <a:cxn ang="0">
                      <a:pos x="216" y="108"/>
                    </a:cxn>
                    <a:cxn ang="0">
                      <a:pos x="219" y="64"/>
                    </a:cxn>
                    <a:cxn ang="0">
                      <a:pos x="232" y="54"/>
                    </a:cxn>
                    <a:cxn ang="0">
                      <a:pos x="233" y="38"/>
                    </a:cxn>
                  </a:cxnLst>
                  <a:rect l="0" t="0" r="r" b="b"/>
                  <a:pathLst>
                    <a:path w="233" h="255">
                      <a:moveTo>
                        <a:pt x="233" y="38"/>
                      </a:moveTo>
                      <a:cubicBezTo>
                        <a:pt x="222" y="34"/>
                        <a:pt x="204" y="26"/>
                        <a:pt x="204" y="26"/>
                      </a:cubicBezTo>
                      <a:cubicBezTo>
                        <a:pt x="198" y="13"/>
                        <a:pt x="198" y="13"/>
                        <a:pt x="198" y="13"/>
                      </a:cubicBezTo>
                      <a:cubicBezTo>
                        <a:pt x="189" y="22"/>
                        <a:pt x="189" y="22"/>
                        <a:pt x="189" y="22"/>
                      </a:cubicBezTo>
                      <a:cubicBezTo>
                        <a:pt x="189" y="22"/>
                        <a:pt x="169" y="0"/>
                        <a:pt x="128" y="2"/>
                      </a:cubicBezTo>
                      <a:cubicBezTo>
                        <a:pt x="87" y="4"/>
                        <a:pt x="116" y="55"/>
                        <a:pt x="103" y="67"/>
                      </a:cubicBezTo>
                      <a:cubicBezTo>
                        <a:pt x="89" y="79"/>
                        <a:pt x="90" y="66"/>
                        <a:pt x="68" y="57"/>
                      </a:cubicBezTo>
                      <a:cubicBezTo>
                        <a:pt x="47" y="48"/>
                        <a:pt x="51" y="116"/>
                        <a:pt x="51" y="116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cubicBezTo>
                        <a:pt x="19" y="136"/>
                        <a:pt x="19" y="161"/>
                        <a:pt x="10" y="170"/>
                      </a:cubicBezTo>
                      <a:cubicBezTo>
                        <a:pt x="11" y="173"/>
                        <a:pt x="12" y="175"/>
                        <a:pt x="14" y="175"/>
                      </a:cubicBezTo>
                      <a:cubicBezTo>
                        <a:pt x="22" y="178"/>
                        <a:pt x="3" y="185"/>
                        <a:pt x="4" y="189"/>
                      </a:cubicBezTo>
                      <a:cubicBezTo>
                        <a:pt x="5" y="193"/>
                        <a:pt x="0" y="223"/>
                        <a:pt x="10" y="223"/>
                      </a:cubicBezTo>
                      <a:cubicBezTo>
                        <a:pt x="20" y="223"/>
                        <a:pt x="40" y="204"/>
                        <a:pt x="48" y="203"/>
                      </a:cubicBezTo>
                      <a:cubicBezTo>
                        <a:pt x="56" y="203"/>
                        <a:pt x="101" y="181"/>
                        <a:pt x="101" y="181"/>
                      </a:cubicBezTo>
                      <a:cubicBezTo>
                        <a:pt x="101" y="181"/>
                        <a:pt x="93" y="211"/>
                        <a:pt x="96" y="212"/>
                      </a:cubicBezTo>
                      <a:cubicBezTo>
                        <a:pt x="100" y="214"/>
                        <a:pt x="113" y="209"/>
                        <a:pt x="113" y="214"/>
                      </a:cubicBezTo>
                      <a:cubicBezTo>
                        <a:pt x="113" y="220"/>
                        <a:pt x="82" y="231"/>
                        <a:pt x="83" y="238"/>
                      </a:cubicBezTo>
                      <a:cubicBezTo>
                        <a:pt x="84" y="242"/>
                        <a:pt x="102" y="251"/>
                        <a:pt x="115" y="255"/>
                      </a:cubicBezTo>
                      <a:cubicBezTo>
                        <a:pt x="122" y="253"/>
                        <a:pt x="132" y="249"/>
                        <a:pt x="140" y="245"/>
                      </a:cubicBezTo>
                      <a:cubicBezTo>
                        <a:pt x="146" y="242"/>
                        <a:pt x="150" y="240"/>
                        <a:pt x="152" y="238"/>
                      </a:cubicBezTo>
                      <a:cubicBezTo>
                        <a:pt x="153" y="236"/>
                        <a:pt x="156" y="231"/>
                        <a:pt x="158" y="225"/>
                      </a:cubicBezTo>
                      <a:cubicBezTo>
                        <a:pt x="158" y="225"/>
                        <a:pt x="158" y="225"/>
                        <a:pt x="158" y="224"/>
                      </a:cubicBezTo>
                      <a:cubicBezTo>
                        <a:pt x="156" y="211"/>
                        <a:pt x="154" y="184"/>
                        <a:pt x="157" y="184"/>
                      </a:cubicBezTo>
                      <a:cubicBezTo>
                        <a:pt x="161" y="184"/>
                        <a:pt x="161" y="194"/>
                        <a:pt x="161" y="194"/>
                      </a:cubicBezTo>
                      <a:cubicBezTo>
                        <a:pt x="177" y="176"/>
                        <a:pt x="177" y="176"/>
                        <a:pt x="177" y="176"/>
                      </a:cubicBezTo>
                      <a:cubicBezTo>
                        <a:pt x="189" y="176"/>
                        <a:pt x="189" y="176"/>
                        <a:pt x="189" y="176"/>
                      </a:cubicBezTo>
                      <a:cubicBezTo>
                        <a:pt x="189" y="176"/>
                        <a:pt x="195" y="158"/>
                        <a:pt x="203" y="144"/>
                      </a:cubicBezTo>
                      <a:cubicBezTo>
                        <a:pt x="211" y="129"/>
                        <a:pt x="198" y="128"/>
                        <a:pt x="200" y="123"/>
                      </a:cubicBezTo>
                      <a:cubicBezTo>
                        <a:pt x="203" y="119"/>
                        <a:pt x="207" y="116"/>
                        <a:pt x="216" y="108"/>
                      </a:cubicBezTo>
                      <a:cubicBezTo>
                        <a:pt x="226" y="100"/>
                        <a:pt x="219" y="64"/>
                        <a:pt x="219" y="64"/>
                      </a:cubicBezTo>
                      <a:cubicBezTo>
                        <a:pt x="232" y="54"/>
                        <a:pt x="232" y="54"/>
                        <a:pt x="232" y="54"/>
                      </a:cubicBezTo>
                      <a:cubicBezTo>
                        <a:pt x="232" y="54"/>
                        <a:pt x="232" y="46"/>
                        <a:pt x="233" y="3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1018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773" y="1998"/>
                  <a:ext cx="204" cy="171"/>
                </a:xfrm>
                <a:custGeom>
                  <a:avLst/>
                  <a:gdLst/>
                  <a:ahLst/>
                  <a:cxnLst>
                    <a:cxn ang="0">
                      <a:pos x="244" y="275"/>
                    </a:cxn>
                    <a:cxn ang="0">
                      <a:pos x="247" y="312"/>
                    </a:cxn>
                    <a:cxn ang="0">
                      <a:pos x="261" y="318"/>
                    </a:cxn>
                    <a:cxn ang="0">
                      <a:pos x="283" y="279"/>
                    </a:cxn>
                    <a:cxn ang="0">
                      <a:pos x="307" y="267"/>
                    </a:cxn>
                    <a:cxn ang="0">
                      <a:pos x="307" y="219"/>
                    </a:cxn>
                    <a:cxn ang="0">
                      <a:pos x="377" y="206"/>
                    </a:cxn>
                    <a:cxn ang="0">
                      <a:pos x="368" y="177"/>
                    </a:cxn>
                    <a:cxn ang="0">
                      <a:pos x="374" y="174"/>
                    </a:cxn>
                    <a:cxn ang="0">
                      <a:pos x="342" y="157"/>
                    </a:cxn>
                    <a:cxn ang="0">
                      <a:pos x="372" y="133"/>
                    </a:cxn>
                    <a:cxn ang="0">
                      <a:pos x="355" y="131"/>
                    </a:cxn>
                    <a:cxn ang="0">
                      <a:pos x="360" y="100"/>
                    </a:cxn>
                    <a:cxn ang="0">
                      <a:pos x="307" y="122"/>
                    </a:cxn>
                    <a:cxn ang="0">
                      <a:pos x="269" y="142"/>
                    </a:cxn>
                    <a:cxn ang="0">
                      <a:pos x="263" y="108"/>
                    </a:cxn>
                    <a:cxn ang="0">
                      <a:pos x="273" y="94"/>
                    </a:cxn>
                    <a:cxn ang="0">
                      <a:pos x="269" y="89"/>
                    </a:cxn>
                    <a:cxn ang="0">
                      <a:pos x="264" y="92"/>
                    </a:cxn>
                    <a:cxn ang="0">
                      <a:pos x="257" y="53"/>
                    </a:cxn>
                    <a:cxn ang="0">
                      <a:pos x="244" y="49"/>
                    </a:cxn>
                    <a:cxn ang="0">
                      <a:pos x="250" y="16"/>
                    </a:cxn>
                    <a:cxn ang="0">
                      <a:pos x="238" y="10"/>
                    </a:cxn>
                    <a:cxn ang="0">
                      <a:pos x="239" y="9"/>
                    </a:cxn>
                    <a:cxn ang="0">
                      <a:pos x="223" y="26"/>
                    </a:cxn>
                    <a:cxn ang="0">
                      <a:pos x="206" y="5"/>
                    </a:cxn>
                    <a:cxn ang="0">
                      <a:pos x="192" y="12"/>
                    </a:cxn>
                    <a:cxn ang="0">
                      <a:pos x="170" y="5"/>
                    </a:cxn>
                    <a:cxn ang="0">
                      <a:pos x="156" y="16"/>
                    </a:cxn>
                    <a:cxn ang="0">
                      <a:pos x="59" y="48"/>
                    </a:cxn>
                    <a:cxn ang="0">
                      <a:pos x="67" y="79"/>
                    </a:cxn>
                    <a:cxn ang="0">
                      <a:pos x="36" y="85"/>
                    </a:cxn>
                    <a:cxn ang="0">
                      <a:pos x="19" y="73"/>
                    </a:cxn>
                    <a:cxn ang="0">
                      <a:pos x="12" y="80"/>
                    </a:cxn>
                    <a:cxn ang="0">
                      <a:pos x="0" y="96"/>
                    </a:cxn>
                    <a:cxn ang="0">
                      <a:pos x="40" y="98"/>
                    </a:cxn>
                    <a:cxn ang="0">
                      <a:pos x="70" y="135"/>
                    </a:cxn>
                    <a:cxn ang="0">
                      <a:pos x="98" y="127"/>
                    </a:cxn>
                    <a:cxn ang="0">
                      <a:pos x="115" y="144"/>
                    </a:cxn>
                    <a:cxn ang="0">
                      <a:pos x="101" y="160"/>
                    </a:cxn>
                    <a:cxn ang="0">
                      <a:pos x="161" y="219"/>
                    </a:cxn>
                    <a:cxn ang="0">
                      <a:pos x="183" y="206"/>
                    </a:cxn>
                    <a:cxn ang="0">
                      <a:pos x="213" y="265"/>
                    </a:cxn>
                    <a:cxn ang="0">
                      <a:pos x="217" y="277"/>
                    </a:cxn>
                    <a:cxn ang="0">
                      <a:pos x="219" y="274"/>
                    </a:cxn>
                    <a:cxn ang="0">
                      <a:pos x="244" y="275"/>
                    </a:cxn>
                  </a:cxnLst>
                  <a:rect l="0" t="0" r="r" b="b"/>
                  <a:pathLst>
                    <a:path w="379" h="318">
                      <a:moveTo>
                        <a:pt x="244" y="275"/>
                      </a:moveTo>
                      <a:cubicBezTo>
                        <a:pt x="245" y="296"/>
                        <a:pt x="247" y="312"/>
                        <a:pt x="247" y="312"/>
                      </a:cubicBezTo>
                      <a:cubicBezTo>
                        <a:pt x="247" y="312"/>
                        <a:pt x="256" y="316"/>
                        <a:pt x="261" y="318"/>
                      </a:cubicBezTo>
                      <a:cubicBezTo>
                        <a:pt x="267" y="301"/>
                        <a:pt x="277" y="277"/>
                        <a:pt x="283" y="279"/>
                      </a:cubicBezTo>
                      <a:cubicBezTo>
                        <a:pt x="293" y="281"/>
                        <a:pt x="307" y="270"/>
                        <a:pt x="307" y="267"/>
                      </a:cubicBezTo>
                      <a:cubicBezTo>
                        <a:pt x="307" y="263"/>
                        <a:pt x="299" y="219"/>
                        <a:pt x="307" y="219"/>
                      </a:cubicBezTo>
                      <a:cubicBezTo>
                        <a:pt x="314" y="219"/>
                        <a:pt x="379" y="220"/>
                        <a:pt x="377" y="206"/>
                      </a:cubicBezTo>
                      <a:cubicBezTo>
                        <a:pt x="375" y="193"/>
                        <a:pt x="368" y="177"/>
                        <a:pt x="368" y="177"/>
                      </a:cubicBezTo>
                      <a:cubicBezTo>
                        <a:pt x="368" y="177"/>
                        <a:pt x="370" y="176"/>
                        <a:pt x="374" y="174"/>
                      </a:cubicBezTo>
                      <a:cubicBezTo>
                        <a:pt x="361" y="170"/>
                        <a:pt x="343" y="161"/>
                        <a:pt x="342" y="157"/>
                      </a:cubicBezTo>
                      <a:cubicBezTo>
                        <a:pt x="341" y="150"/>
                        <a:pt x="372" y="139"/>
                        <a:pt x="372" y="133"/>
                      </a:cubicBezTo>
                      <a:cubicBezTo>
                        <a:pt x="372" y="128"/>
                        <a:pt x="359" y="133"/>
                        <a:pt x="355" y="131"/>
                      </a:cubicBezTo>
                      <a:cubicBezTo>
                        <a:pt x="352" y="130"/>
                        <a:pt x="360" y="100"/>
                        <a:pt x="360" y="100"/>
                      </a:cubicBezTo>
                      <a:cubicBezTo>
                        <a:pt x="360" y="100"/>
                        <a:pt x="315" y="122"/>
                        <a:pt x="307" y="122"/>
                      </a:cubicBezTo>
                      <a:cubicBezTo>
                        <a:pt x="299" y="123"/>
                        <a:pt x="279" y="142"/>
                        <a:pt x="269" y="142"/>
                      </a:cubicBezTo>
                      <a:cubicBezTo>
                        <a:pt x="259" y="142"/>
                        <a:pt x="264" y="112"/>
                        <a:pt x="263" y="108"/>
                      </a:cubicBezTo>
                      <a:cubicBezTo>
                        <a:pt x="262" y="104"/>
                        <a:pt x="281" y="97"/>
                        <a:pt x="273" y="94"/>
                      </a:cubicBezTo>
                      <a:cubicBezTo>
                        <a:pt x="271" y="94"/>
                        <a:pt x="270" y="92"/>
                        <a:pt x="269" y="89"/>
                      </a:cubicBezTo>
                      <a:cubicBezTo>
                        <a:pt x="268" y="90"/>
                        <a:pt x="266" y="91"/>
                        <a:pt x="264" y="92"/>
                      </a:cubicBezTo>
                      <a:cubicBezTo>
                        <a:pt x="251" y="94"/>
                        <a:pt x="257" y="53"/>
                        <a:pt x="257" y="53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50" y="16"/>
                        <a:pt x="250" y="16"/>
                        <a:pt x="250" y="16"/>
                      </a:cubicBezTo>
                      <a:cubicBezTo>
                        <a:pt x="238" y="10"/>
                        <a:pt x="238" y="10"/>
                        <a:pt x="238" y="10"/>
                      </a:cubicBezTo>
                      <a:cubicBezTo>
                        <a:pt x="239" y="9"/>
                        <a:pt x="239" y="9"/>
                        <a:pt x="239" y="9"/>
                      </a:cubicBezTo>
                      <a:cubicBezTo>
                        <a:pt x="228" y="14"/>
                        <a:pt x="224" y="26"/>
                        <a:pt x="223" y="26"/>
                      </a:cubicBezTo>
                      <a:cubicBezTo>
                        <a:pt x="222" y="26"/>
                        <a:pt x="216" y="9"/>
                        <a:pt x="206" y="5"/>
                      </a:cubicBezTo>
                      <a:cubicBezTo>
                        <a:pt x="195" y="0"/>
                        <a:pt x="192" y="12"/>
                        <a:pt x="192" y="12"/>
                      </a:cubicBezTo>
                      <a:cubicBezTo>
                        <a:pt x="192" y="12"/>
                        <a:pt x="179" y="7"/>
                        <a:pt x="170" y="5"/>
                      </a:cubicBezTo>
                      <a:cubicBezTo>
                        <a:pt x="160" y="3"/>
                        <a:pt x="156" y="16"/>
                        <a:pt x="156" y="16"/>
                      </a:cubicBezTo>
                      <a:cubicBezTo>
                        <a:pt x="156" y="16"/>
                        <a:pt x="60" y="47"/>
                        <a:pt x="59" y="48"/>
                      </a:cubicBezTo>
                      <a:cubicBezTo>
                        <a:pt x="59" y="50"/>
                        <a:pt x="71" y="67"/>
                        <a:pt x="67" y="79"/>
                      </a:cubicBezTo>
                      <a:cubicBezTo>
                        <a:pt x="63" y="90"/>
                        <a:pt x="38" y="85"/>
                        <a:pt x="36" y="85"/>
                      </a:cubicBezTo>
                      <a:cubicBezTo>
                        <a:pt x="35" y="85"/>
                        <a:pt x="19" y="73"/>
                        <a:pt x="19" y="73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2" y="80"/>
                        <a:pt x="0" y="94"/>
                        <a:pt x="0" y="96"/>
                      </a:cubicBezTo>
                      <a:cubicBezTo>
                        <a:pt x="0" y="96"/>
                        <a:pt x="30" y="98"/>
                        <a:pt x="40" y="98"/>
                      </a:cubicBezTo>
                      <a:cubicBezTo>
                        <a:pt x="50" y="98"/>
                        <a:pt x="69" y="132"/>
                        <a:pt x="70" y="135"/>
                      </a:cubicBezTo>
                      <a:cubicBezTo>
                        <a:pt x="71" y="138"/>
                        <a:pt x="94" y="127"/>
                        <a:pt x="98" y="127"/>
                      </a:cubicBezTo>
                      <a:cubicBezTo>
                        <a:pt x="101" y="127"/>
                        <a:pt x="113" y="140"/>
                        <a:pt x="115" y="144"/>
                      </a:cubicBezTo>
                      <a:cubicBezTo>
                        <a:pt x="118" y="148"/>
                        <a:pt x="101" y="160"/>
                        <a:pt x="101" y="160"/>
                      </a:cubicBezTo>
                      <a:cubicBezTo>
                        <a:pt x="161" y="219"/>
                        <a:pt x="161" y="219"/>
                        <a:pt x="161" y="219"/>
                      </a:cubicBezTo>
                      <a:cubicBezTo>
                        <a:pt x="161" y="219"/>
                        <a:pt x="177" y="206"/>
                        <a:pt x="183" y="206"/>
                      </a:cubicBezTo>
                      <a:cubicBezTo>
                        <a:pt x="189" y="206"/>
                        <a:pt x="213" y="265"/>
                        <a:pt x="213" y="265"/>
                      </a:cubicBezTo>
                      <a:cubicBezTo>
                        <a:pt x="213" y="265"/>
                        <a:pt x="215" y="270"/>
                        <a:pt x="217" y="277"/>
                      </a:cubicBezTo>
                      <a:cubicBezTo>
                        <a:pt x="218" y="275"/>
                        <a:pt x="219" y="274"/>
                        <a:pt x="219" y="274"/>
                      </a:cubicBezTo>
                      <a:cubicBezTo>
                        <a:pt x="219" y="274"/>
                        <a:pt x="244" y="254"/>
                        <a:pt x="244" y="27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019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657" y="1860"/>
                  <a:ext cx="227" cy="151"/>
                </a:xfrm>
                <a:custGeom>
                  <a:avLst/>
                  <a:gdLst/>
                  <a:ahLst/>
                  <a:cxnLst>
                    <a:cxn ang="0">
                      <a:pos x="62" y="195"/>
                    </a:cxn>
                    <a:cxn ang="0">
                      <a:pos x="78" y="244"/>
                    </a:cxn>
                    <a:cxn ang="0">
                      <a:pos x="109" y="278"/>
                    </a:cxn>
                    <a:cxn ang="0">
                      <a:pos x="123" y="265"/>
                    </a:cxn>
                    <a:cxn ang="0">
                      <a:pos x="150" y="264"/>
                    </a:cxn>
                    <a:cxn ang="0">
                      <a:pos x="172" y="252"/>
                    </a:cxn>
                    <a:cxn ang="0">
                      <a:pos x="170" y="267"/>
                    </a:cxn>
                    <a:cxn ang="0">
                      <a:pos x="193" y="276"/>
                    </a:cxn>
                    <a:cxn ang="0">
                      <a:pos x="197" y="262"/>
                    </a:cxn>
                    <a:cxn ang="0">
                      <a:pos x="224" y="244"/>
                    </a:cxn>
                    <a:cxn ang="0">
                      <a:pos x="219" y="219"/>
                    </a:cxn>
                    <a:cxn ang="0">
                      <a:pos x="250" y="201"/>
                    </a:cxn>
                    <a:cxn ang="0">
                      <a:pos x="246" y="146"/>
                    </a:cxn>
                    <a:cxn ang="0">
                      <a:pos x="274" y="143"/>
                    </a:cxn>
                    <a:cxn ang="0">
                      <a:pos x="280" y="129"/>
                    </a:cxn>
                    <a:cxn ang="0">
                      <a:pos x="323" y="146"/>
                    </a:cxn>
                    <a:cxn ang="0">
                      <a:pos x="322" y="144"/>
                    </a:cxn>
                    <a:cxn ang="0">
                      <a:pos x="351" y="107"/>
                    </a:cxn>
                    <a:cxn ang="0">
                      <a:pos x="382" y="121"/>
                    </a:cxn>
                    <a:cxn ang="0">
                      <a:pos x="421" y="94"/>
                    </a:cxn>
                    <a:cxn ang="0">
                      <a:pos x="367" y="51"/>
                    </a:cxn>
                    <a:cxn ang="0">
                      <a:pos x="366" y="42"/>
                    </a:cxn>
                    <a:cxn ang="0">
                      <a:pos x="333" y="35"/>
                    </a:cxn>
                    <a:cxn ang="0">
                      <a:pos x="303" y="5"/>
                    </a:cxn>
                    <a:cxn ang="0">
                      <a:pos x="290" y="21"/>
                    </a:cxn>
                    <a:cxn ang="0">
                      <a:pos x="263" y="24"/>
                    </a:cxn>
                    <a:cxn ang="0">
                      <a:pos x="214" y="16"/>
                    </a:cxn>
                    <a:cxn ang="0">
                      <a:pos x="194" y="44"/>
                    </a:cxn>
                    <a:cxn ang="0">
                      <a:pos x="153" y="32"/>
                    </a:cxn>
                    <a:cxn ang="0">
                      <a:pos x="122" y="70"/>
                    </a:cxn>
                    <a:cxn ang="0">
                      <a:pos x="82" y="90"/>
                    </a:cxn>
                    <a:cxn ang="0">
                      <a:pos x="52" y="92"/>
                    </a:cxn>
                    <a:cxn ang="0">
                      <a:pos x="7" y="121"/>
                    </a:cxn>
                    <a:cxn ang="0">
                      <a:pos x="24" y="164"/>
                    </a:cxn>
                    <a:cxn ang="0">
                      <a:pos x="20" y="170"/>
                    </a:cxn>
                    <a:cxn ang="0">
                      <a:pos x="44" y="189"/>
                    </a:cxn>
                    <a:cxn ang="0">
                      <a:pos x="62" y="195"/>
                    </a:cxn>
                  </a:cxnLst>
                  <a:rect l="0" t="0" r="r" b="b"/>
                  <a:pathLst>
                    <a:path w="421" h="282">
                      <a:moveTo>
                        <a:pt x="62" y="195"/>
                      </a:moveTo>
                      <a:cubicBezTo>
                        <a:pt x="68" y="201"/>
                        <a:pt x="76" y="243"/>
                        <a:pt x="78" y="244"/>
                      </a:cubicBezTo>
                      <a:cubicBezTo>
                        <a:pt x="80" y="244"/>
                        <a:pt x="101" y="282"/>
                        <a:pt x="109" y="278"/>
                      </a:cubicBezTo>
                      <a:cubicBezTo>
                        <a:pt x="117" y="274"/>
                        <a:pt x="120" y="265"/>
                        <a:pt x="123" y="265"/>
                      </a:cubicBezTo>
                      <a:cubicBezTo>
                        <a:pt x="127" y="265"/>
                        <a:pt x="142" y="271"/>
                        <a:pt x="150" y="264"/>
                      </a:cubicBezTo>
                      <a:cubicBezTo>
                        <a:pt x="159" y="257"/>
                        <a:pt x="155" y="244"/>
                        <a:pt x="172" y="252"/>
                      </a:cubicBezTo>
                      <a:cubicBezTo>
                        <a:pt x="190" y="259"/>
                        <a:pt x="169" y="267"/>
                        <a:pt x="170" y="267"/>
                      </a:cubicBezTo>
                      <a:cubicBezTo>
                        <a:pt x="172" y="268"/>
                        <a:pt x="193" y="276"/>
                        <a:pt x="193" y="276"/>
                      </a:cubicBezTo>
                      <a:cubicBezTo>
                        <a:pt x="193" y="276"/>
                        <a:pt x="194" y="264"/>
                        <a:pt x="197" y="262"/>
                      </a:cubicBezTo>
                      <a:cubicBezTo>
                        <a:pt x="200" y="261"/>
                        <a:pt x="229" y="256"/>
                        <a:pt x="224" y="244"/>
                      </a:cubicBezTo>
                      <a:cubicBezTo>
                        <a:pt x="219" y="231"/>
                        <a:pt x="210" y="224"/>
                        <a:pt x="219" y="219"/>
                      </a:cubicBezTo>
                      <a:cubicBezTo>
                        <a:pt x="227" y="214"/>
                        <a:pt x="250" y="208"/>
                        <a:pt x="250" y="201"/>
                      </a:cubicBezTo>
                      <a:cubicBezTo>
                        <a:pt x="251" y="194"/>
                        <a:pt x="244" y="146"/>
                        <a:pt x="246" y="146"/>
                      </a:cubicBezTo>
                      <a:cubicBezTo>
                        <a:pt x="247" y="145"/>
                        <a:pt x="274" y="143"/>
                        <a:pt x="274" y="143"/>
                      </a:cubicBezTo>
                      <a:cubicBezTo>
                        <a:pt x="274" y="143"/>
                        <a:pt x="279" y="129"/>
                        <a:pt x="280" y="129"/>
                      </a:cubicBezTo>
                      <a:cubicBezTo>
                        <a:pt x="281" y="129"/>
                        <a:pt x="309" y="141"/>
                        <a:pt x="323" y="146"/>
                      </a:cubicBezTo>
                      <a:cubicBezTo>
                        <a:pt x="322" y="144"/>
                        <a:pt x="322" y="144"/>
                        <a:pt x="322" y="144"/>
                      </a:cubicBezTo>
                      <a:cubicBezTo>
                        <a:pt x="351" y="107"/>
                        <a:pt x="351" y="107"/>
                        <a:pt x="351" y="107"/>
                      </a:cubicBezTo>
                      <a:cubicBezTo>
                        <a:pt x="382" y="121"/>
                        <a:pt x="382" y="121"/>
                        <a:pt x="382" y="121"/>
                      </a:cubicBezTo>
                      <a:cubicBezTo>
                        <a:pt x="421" y="94"/>
                        <a:pt x="421" y="94"/>
                        <a:pt x="421" y="94"/>
                      </a:cubicBezTo>
                      <a:cubicBezTo>
                        <a:pt x="367" y="51"/>
                        <a:pt x="367" y="51"/>
                        <a:pt x="367" y="51"/>
                      </a:cubicBezTo>
                      <a:cubicBezTo>
                        <a:pt x="366" y="42"/>
                        <a:pt x="366" y="42"/>
                        <a:pt x="366" y="42"/>
                      </a:cubicBezTo>
                      <a:cubicBezTo>
                        <a:pt x="355" y="39"/>
                        <a:pt x="333" y="35"/>
                        <a:pt x="333" y="35"/>
                      </a:cubicBezTo>
                      <a:cubicBezTo>
                        <a:pt x="333" y="35"/>
                        <a:pt x="310" y="10"/>
                        <a:pt x="303" y="5"/>
                      </a:cubicBezTo>
                      <a:cubicBezTo>
                        <a:pt x="296" y="0"/>
                        <a:pt x="290" y="21"/>
                        <a:pt x="290" y="21"/>
                      </a:cubicBezTo>
                      <a:cubicBezTo>
                        <a:pt x="290" y="21"/>
                        <a:pt x="283" y="24"/>
                        <a:pt x="263" y="24"/>
                      </a:cubicBezTo>
                      <a:cubicBezTo>
                        <a:pt x="243" y="25"/>
                        <a:pt x="218" y="15"/>
                        <a:pt x="214" y="16"/>
                      </a:cubicBezTo>
                      <a:cubicBezTo>
                        <a:pt x="211" y="16"/>
                        <a:pt x="195" y="40"/>
                        <a:pt x="194" y="44"/>
                      </a:cubicBezTo>
                      <a:cubicBezTo>
                        <a:pt x="194" y="48"/>
                        <a:pt x="173" y="36"/>
                        <a:pt x="153" y="32"/>
                      </a:cubicBezTo>
                      <a:cubicBezTo>
                        <a:pt x="133" y="27"/>
                        <a:pt x="123" y="65"/>
                        <a:pt x="122" y="70"/>
                      </a:cubicBezTo>
                      <a:cubicBezTo>
                        <a:pt x="120" y="76"/>
                        <a:pt x="86" y="88"/>
                        <a:pt x="82" y="90"/>
                      </a:cubicBezTo>
                      <a:cubicBezTo>
                        <a:pt x="78" y="93"/>
                        <a:pt x="52" y="92"/>
                        <a:pt x="52" y="92"/>
                      </a:cubicBezTo>
                      <a:cubicBezTo>
                        <a:pt x="52" y="92"/>
                        <a:pt x="14" y="117"/>
                        <a:pt x="7" y="121"/>
                      </a:cubicBezTo>
                      <a:cubicBezTo>
                        <a:pt x="0" y="125"/>
                        <a:pt x="24" y="161"/>
                        <a:pt x="24" y="164"/>
                      </a:cubicBezTo>
                      <a:cubicBezTo>
                        <a:pt x="24" y="165"/>
                        <a:pt x="22" y="167"/>
                        <a:pt x="20" y="170"/>
                      </a:cubicBezTo>
                      <a:cubicBezTo>
                        <a:pt x="28" y="176"/>
                        <a:pt x="39" y="185"/>
                        <a:pt x="44" y="189"/>
                      </a:cubicBezTo>
                      <a:cubicBezTo>
                        <a:pt x="53" y="195"/>
                        <a:pt x="56" y="189"/>
                        <a:pt x="62" y="19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020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788" y="1929"/>
                  <a:ext cx="120" cy="84"/>
                </a:xfrm>
                <a:custGeom>
                  <a:avLst/>
                  <a:gdLst/>
                  <a:ahLst/>
                  <a:cxnLst>
                    <a:cxn ang="0">
                      <a:pos x="141" y="134"/>
                    </a:cxn>
                    <a:cxn ang="0">
                      <a:pos x="163" y="141"/>
                    </a:cxn>
                    <a:cxn ang="0">
                      <a:pos x="177" y="134"/>
                    </a:cxn>
                    <a:cxn ang="0">
                      <a:pos x="194" y="155"/>
                    </a:cxn>
                    <a:cxn ang="0">
                      <a:pos x="210" y="138"/>
                    </a:cxn>
                    <a:cxn ang="0">
                      <a:pos x="222" y="121"/>
                    </a:cxn>
                    <a:cxn ang="0">
                      <a:pos x="211" y="112"/>
                    </a:cxn>
                    <a:cxn ang="0">
                      <a:pos x="211" y="93"/>
                    </a:cxn>
                    <a:cxn ang="0">
                      <a:pos x="192" y="83"/>
                    </a:cxn>
                    <a:cxn ang="0">
                      <a:pos x="194" y="66"/>
                    </a:cxn>
                    <a:cxn ang="0">
                      <a:pos x="176" y="69"/>
                    </a:cxn>
                    <a:cxn ang="0">
                      <a:pos x="155" y="50"/>
                    </a:cxn>
                    <a:cxn ang="0">
                      <a:pos x="141" y="54"/>
                    </a:cxn>
                    <a:cxn ang="0">
                      <a:pos x="125" y="38"/>
                    </a:cxn>
                    <a:cxn ang="0">
                      <a:pos x="95" y="55"/>
                    </a:cxn>
                    <a:cxn ang="0">
                      <a:pos x="79" y="17"/>
                    </a:cxn>
                    <a:cxn ang="0">
                      <a:pos x="36" y="0"/>
                    </a:cxn>
                    <a:cxn ang="0">
                      <a:pos x="30" y="14"/>
                    </a:cxn>
                    <a:cxn ang="0">
                      <a:pos x="2" y="17"/>
                    </a:cxn>
                    <a:cxn ang="0">
                      <a:pos x="6" y="72"/>
                    </a:cxn>
                    <a:cxn ang="0">
                      <a:pos x="6" y="72"/>
                    </a:cxn>
                    <a:cxn ang="0">
                      <a:pos x="28" y="83"/>
                    </a:cxn>
                    <a:cxn ang="0">
                      <a:pos x="70" y="84"/>
                    </a:cxn>
                    <a:cxn ang="0">
                      <a:pos x="67" y="103"/>
                    </a:cxn>
                    <a:cxn ang="0">
                      <a:pos x="83" y="115"/>
                    </a:cxn>
                    <a:cxn ang="0">
                      <a:pos x="76" y="129"/>
                    </a:cxn>
                    <a:cxn ang="0">
                      <a:pos x="93" y="156"/>
                    </a:cxn>
                    <a:cxn ang="0">
                      <a:pos x="127" y="145"/>
                    </a:cxn>
                    <a:cxn ang="0">
                      <a:pos x="141" y="134"/>
                    </a:cxn>
                  </a:cxnLst>
                  <a:rect l="0" t="0" r="r" b="b"/>
                  <a:pathLst>
                    <a:path w="222" h="156">
                      <a:moveTo>
                        <a:pt x="141" y="134"/>
                      </a:moveTo>
                      <a:cubicBezTo>
                        <a:pt x="150" y="136"/>
                        <a:pt x="163" y="141"/>
                        <a:pt x="163" y="141"/>
                      </a:cubicBezTo>
                      <a:cubicBezTo>
                        <a:pt x="163" y="141"/>
                        <a:pt x="166" y="129"/>
                        <a:pt x="177" y="134"/>
                      </a:cubicBezTo>
                      <a:cubicBezTo>
                        <a:pt x="187" y="138"/>
                        <a:pt x="193" y="155"/>
                        <a:pt x="194" y="155"/>
                      </a:cubicBezTo>
                      <a:cubicBezTo>
                        <a:pt x="195" y="155"/>
                        <a:pt x="199" y="143"/>
                        <a:pt x="210" y="138"/>
                      </a:cubicBezTo>
                      <a:cubicBezTo>
                        <a:pt x="222" y="121"/>
                        <a:pt x="222" y="121"/>
                        <a:pt x="222" y="121"/>
                      </a:cubicBezTo>
                      <a:cubicBezTo>
                        <a:pt x="211" y="112"/>
                        <a:pt x="211" y="112"/>
                        <a:pt x="211" y="112"/>
                      </a:cubicBezTo>
                      <a:cubicBezTo>
                        <a:pt x="211" y="93"/>
                        <a:pt x="211" y="93"/>
                        <a:pt x="211" y="93"/>
                      </a:cubicBezTo>
                      <a:cubicBezTo>
                        <a:pt x="192" y="83"/>
                        <a:pt x="192" y="83"/>
                        <a:pt x="192" y="83"/>
                      </a:cubicBezTo>
                      <a:cubicBezTo>
                        <a:pt x="194" y="66"/>
                        <a:pt x="194" y="66"/>
                        <a:pt x="194" y="66"/>
                      </a:cubicBezTo>
                      <a:cubicBezTo>
                        <a:pt x="176" y="69"/>
                        <a:pt x="176" y="69"/>
                        <a:pt x="176" y="69"/>
                      </a:cubicBezTo>
                      <a:cubicBezTo>
                        <a:pt x="155" y="50"/>
                        <a:pt x="155" y="50"/>
                        <a:pt x="155" y="50"/>
                      </a:cubicBezTo>
                      <a:cubicBezTo>
                        <a:pt x="141" y="54"/>
                        <a:pt x="141" y="54"/>
                        <a:pt x="141" y="54"/>
                      </a:cubicBezTo>
                      <a:cubicBezTo>
                        <a:pt x="125" y="38"/>
                        <a:pt x="125" y="38"/>
                        <a:pt x="125" y="38"/>
                      </a:cubicBezTo>
                      <a:cubicBezTo>
                        <a:pt x="95" y="55"/>
                        <a:pt x="95" y="55"/>
                        <a:pt x="95" y="55"/>
                      </a:cubicBezTo>
                      <a:cubicBezTo>
                        <a:pt x="79" y="17"/>
                        <a:pt x="79" y="17"/>
                        <a:pt x="79" y="17"/>
                      </a:cubicBezTo>
                      <a:cubicBezTo>
                        <a:pt x="65" y="12"/>
                        <a:pt x="37" y="0"/>
                        <a:pt x="36" y="0"/>
                      </a:cubicBezTo>
                      <a:cubicBezTo>
                        <a:pt x="35" y="0"/>
                        <a:pt x="30" y="14"/>
                        <a:pt x="30" y="14"/>
                      </a:cubicBezTo>
                      <a:cubicBezTo>
                        <a:pt x="30" y="14"/>
                        <a:pt x="3" y="16"/>
                        <a:pt x="2" y="17"/>
                      </a:cubicBezTo>
                      <a:cubicBezTo>
                        <a:pt x="0" y="17"/>
                        <a:pt x="7" y="65"/>
                        <a:pt x="6" y="72"/>
                      </a:cubicBez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28" y="83"/>
                        <a:pt x="28" y="83"/>
                        <a:pt x="28" y="83"/>
                      </a:cubicBezTo>
                      <a:cubicBezTo>
                        <a:pt x="28" y="83"/>
                        <a:pt x="70" y="76"/>
                        <a:pt x="70" y="84"/>
                      </a:cubicBezTo>
                      <a:cubicBezTo>
                        <a:pt x="71" y="92"/>
                        <a:pt x="67" y="103"/>
                        <a:pt x="67" y="103"/>
                      </a:cubicBezTo>
                      <a:cubicBezTo>
                        <a:pt x="67" y="103"/>
                        <a:pt x="84" y="108"/>
                        <a:pt x="83" y="115"/>
                      </a:cubicBezTo>
                      <a:cubicBezTo>
                        <a:pt x="82" y="123"/>
                        <a:pt x="77" y="126"/>
                        <a:pt x="76" y="129"/>
                      </a:cubicBezTo>
                      <a:cubicBezTo>
                        <a:pt x="76" y="131"/>
                        <a:pt x="86" y="145"/>
                        <a:pt x="93" y="156"/>
                      </a:cubicBezTo>
                      <a:cubicBezTo>
                        <a:pt x="112" y="150"/>
                        <a:pt x="127" y="145"/>
                        <a:pt x="127" y="145"/>
                      </a:cubicBezTo>
                      <a:cubicBezTo>
                        <a:pt x="127" y="145"/>
                        <a:pt x="131" y="132"/>
                        <a:pt x="141" y="134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1021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751" y="1968"/>
                  <a:ext cx="87" cy="79"/>
                </a:xfrm>
                <a:custGeom>
                  <a:avLst/>
                  <a:gdLst/>
                  <a:ahLst/>
                  <a:cxnLst>
                    <a:cxn ang="0">
                      <a:pos x="20" y="85"/>
                    </a:cxn>
                    <a:cxn ang="0">
                      <a:pos x="7" y="116"/>
                    </a:cxn>
                    <a:cxn ang="0">
                      <a:pos x="47" y="144"/>
                    </a:cxn>
                    <a:cxn ang="0">
                      <a:pos x="53" y="137"/>
                    </a:cxn>
                    <a:cxn ang="0">
                      <a:pos x="60" y="130"/>
                    </a:cxn>
                    <a:cxn ang="0">
                      <a:pos x="77" y="142"/>
                    </a:cxn>
                    <a:cxn ang="0">
                      <a:pos x="108" y="136"/>
                    </a:cxn>
                    <a:cxn ang="0">
                      <a:pos x="100" y="105"/>
                    </a:cxn>
                    <a:cxn ang="0">
                      <a:pos x="163" y="84"/>
                    </a:cxn>
                    <a:cxn ang="0">
                      <a:pos x="146" y="57"/>
                    </a:cxn>
                    <a:cxn ang="0">
                      <a:pos x="153" y="43"/>
                    </a:cxn>
                    <a:cxn ang="0">
                      <a:pos x="137" y="31"/>
                    </a:cxn>
                    <a:cxn ang="0">
                      <a:pos x="140" y="12"/>
                    </a:cxn>
                    <a:cxn ang="0">
                      <a:pos x="98" y="11"/>
                    </a:cxn>
                    <a:cxn ang="0">
                      <a:pos x="76" y="0"/>
                    </a:cxn>
                    <a:cxn ang="0">
                      <a:pos x="45" y="18"/>
                    </a:cxn>
                    <a:cxn ang="0">
                      <a:pos x="50" y="43"/>
                    </a:cxn>
                    <a:cxn ang="0">
                      <a:pos x="23" y="61"/>
                    </a:cxn>
                    <a:cxn ang="0">
                      <a:pos x="19" y="75"/>
                    </a:cxn>
                    <a:cxn ang="0">
                      <a:pos x="20" y="85"/>
                    </a:cxn>
                  </a:cxnLst>
                  <a:rect l="0" t="0" r="r" b="b"/>
                  <a:pathLst>
                    <a:path w="163" h="147">
                      <a:moveTo>
                        <a:pt x="20" y="85"/>
                      </a:moveTo>
                      <a:cubicBezTo>
                        <a:pt x="15" y="92"/>
                        <a:pt x="0" y="112"/>
                        <a:pt x="7" y="116"/>
                      </a:cubicBezTo>
                      <a:cubicBezTo>
                        <a:pt x="13" y="120"/>
                        <a:pt x="38" y="138"/>
                        <a:pt x="47" y="144"/>
                      </a:cubicBezTo>
                      <a:cubicBezTo>
                        <a:pt x="50" y="140"/>
                        <a:pt x="53" y="137"/>
                        <a:pt x="53" y="137"/>
                      </a:cubicBezTo>
                      <a:cubicBezTo>
                        <a:pt x="60" y="130"/>
                        <a:pt x="60" y="130"/>
                        <a:pt x="60" y="130"/>
                      </a:cubicBezTo>
                      <a:cubicBezTo>
                        <a:pt x="60" y="130"/>
                        <a:pt x="76" y="142"/>
                        <a:pt x="77" y="142"/>
                      </a:cubicBezTo>
                      <a:cubicBezTo>
                        <a:pt x="79" y="142"/>
                        <a:pt x="104" y="147"/>
                        <a:pt x="108" y="136"/>
                      </a:cubicBezTo>
                      <a:cubicBezTo>
                        <a:pt x="112" y="124"/>
                        <a:pt x="100" y="107"/>
                        <a:pt x="100" y="105"/>
                      </a:cubicBezTo>
                      <a:cubicBezTo>
                        <a:pt x="101" y="104"/>
                        <a:pt x="135" y="93"/>
                        <a:pt x="163" y="84"/>
                      </a:cubicBezTo>
                      <a:cubicBezTo>
                        <a:pt x="156" y="73"/>
                        <a:pt x="146" y="59"/>
                        <a:pt x="146" y="57"/>
                      </a:cubicBezTo>
                      <a:cubicBezTo>
                        <a:pt x="147" y="54"/>
                        <a:pt x="152" y="51"/>
                        <a:pt x="153" y="43"/>
                      </a:cubicBezTo>
                      <a:cubicBezTo>
                        <a:pt x="154" y="36"/>
                        <a:pt x="137" y="31"/>
                        <a:pt x="137" y="31"/>
                      </a:cubicBezTo>
                      <a:cubicBezTo>
                        <a:pt x="137" y="31"/>
                        <a:pt x="141" y="20"/>
                        <a:pt x="140" y="12"/>
                      </a:cubicBezTo>
                      <a:cubicBezTo>
                        <a:pt x="140" y="4"/>
                        <a:pt x="98" y="11"/>
                        <a:pt x="98" y="11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5" y="7"/>
                        <a:pt x="53" y="13"/>
                        <a:pt x="45" y="18"/>
                      </a:cubicBezTo>
                      <a:cubicBezTo>
                        <a:pt x="36" y="23"/>
                        <a:pt x="45" y="30"/>
                        <a:pt x="50" y="43"/>
                      </a:cubicBezTo>
                      <a:cubicBezTo>
                        <a:pt x="55" y="55"/>
                        <a:pt x="26" y="60"/>
                        <a:pt x="23" y="61"/>
                      </a:cubicBezTo>
                      <a:cubicBezTo>
                        <a:pt x="20" y="63"/>
                        <a:pt x="19" y="73"/>
                        <a:pt x="19" y="75"/>
                      </a:cubicBezTo>
                      <a:cubicBezTo>
                        <a:pt x="20" y="78"/>
                        <a:pt x="21" y="82"/>
                        <a:pt x="20" y="8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022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630" y="1951"/>
                  <a:ext cx="132" cy="99"/>
                </a:xfrm>
                <a:custGeom>
                  <a:avLst/>
                  <a:gdLst/>
                  <a:ahLst/>
                  <a:cxnLst>
                    <a:cxn ang="0">
                      <a:pos x="30" y="96"/>
                    </a:cxn>
                    <a:cxn ang="0">
                      <a:pos x="46" y="82"/>
                    </a:cxn>
                    <a:cxn ang="0">
                      <a:pos x="65" y="104"/>
                    </a:cxn>
                    <a:cxn ang="0">
                      <a:pos x="67" y="131"/>
                    </a:cxn>
                    <a:cxn ang="0">
                      <a:pos x="89" y="155"/>
                    </a:cxn>
                    <a:cxn ang="0">
                      <a:pos x="107" y="141"/>
                    </a:cxn>
                    <a:cxn ang="0">
                      <a:pos x="135" y="158"/>
                    </a:cxn>
                    <a:cxn ang="0">
                      <a:pos x="143" y="172"/>
                    </a:cxn>
                    <a:cxn ang="0">
                      <a:pos x="169" y="182"/>
                    </a:cxn>
                    <a:cxn ang="0">
                      <a:pos x="179" y="172"/>
                    </a:cxn>
                    <a:cxn ang="0">
                      <a:pos x="204" y="181"/>
                    </a:cxn>
                    <a:cxn ang="0">
                      <a:pos x="224" y="179"/>
                    </a:cxn>
                    <a:cxn ang="0">
                      <a:pos x="224" y="156"/>
                    </a:cxn>
                    <a:cxn ang="0">
                      <a:pos x="232" y="147"/>
                    </a:cxn>
                    <a:cxn ang="0">
                      <a:pos x="231" y="147"/>
                    </a:cxn>
                    <a:cxn ang="0">
                      <a:pos x="244" y="116"/>
                    </a:cxn>
                    <a:cxn ang="0">
                      <a:pos x="243" y="106"/>
                    </a:cxn>
                    <a:cxn ang="0">
                      <a:pos x="243" y="106"/>
                    </a:cxn>
                    <a:cxn ang="0">
                      <a:pos x="220" y="97"/>
                    </a:cxn>
                    <a:cxn ang="0">
                      <a:pos x="222" y="82"/>
                    </a:cxn>
                    <a:cxn ang="0">
                      <a:pos x="200" y="94"/>
                    </a:cxn>
                    <a:cxn ang="0">
                      <a:pos x="173" y="95"/>
                    </a:cxn>
                    <a:cxn ang="0">
                      <a:pos x="159" y="108"/>
                    </a:cxn>
                    <a:cxn ang="0">
                      <a:pos x="128" y="74"/>
                    </a:cxn>
                    <a:cxn ang="0">
                      <a:pos x="112" y="25"/>
                    </a:cxn>
                    <a:cxn ang="0">
                      <a:pos x="94" y="19"/>
                    </a:cxn>
                    <a:cxn ang="0">
                      <a:pos x="70" y="0"/>
                    </a:cxn>
                    <a:cxn ang="0">
                      <a:pos x="32" y="36"/>
                    </a:cxn>
                    <a:cxn ang="0">
                      <a:pos x="3" y="66"/>
                    </a:cxn>
                    <a:cxn ang="0">
                      <a:pos x="0" y="68"/>
                    </a:cxn>
                    <a:cxn ang="0">
                      <a:pos x="30" y="96"/>
                    </a:cxn>
                  </a:cxnLst>
                  <a:rect l="0" t="0" r="r" b="b"/>
                  <a:pathLst>
                    <a:path w="245" h="184">
                      <a:moveTo>
                        <a:pt x="30" y="96"/>
                      </a:moveTo>
                      <a:cubicBezTo>
                        <a:pt x="41" y="100"/>
                        <a:pt x="46" y="82"/>
                        <a:pt x="46" y="82"/>
                      </a:cubicBezTo>
                      <a:cubicBezTo>
                        <a:pt x="46" y="82"/>
                        <a:pt x="65" y="94"/>
                        <a:pt x="65" y="104"/>
                      </a:cubicBezTo>
                      <a:cubicBezTo>
                        <a:pt x="65" y="114"/>
                        <a:pt x="60" y="126"/>
                        <a:pt x="67" y="131"/>
                      </a:cubicBezTo>
                      <a:cubicBezTo>
                        <a:pt x="74" y="135"/>
                        <a:pt x="89" y="155"/>
                        <a:pt x="89" y="155"/>
                      </a:cubicBezTo>
                      <a:cubicBezTo>
                        <a:pt x="89" y="155"/>
                        <a:pt x="102" y="140"/>
                        <a:pt x="107" y="141"/>
                      </a:cubicBezTo>
                      <a:cubicBezTo>
                        <a:pt x="111" y="142"/>
                        <a:pt x="135" y="158"/>
                        <a:pt x="135" y="158"/>
                      </a:cubicBezTo>
                      <a:cubicBezTo>
                        <a:pt x="143" y="172"/>
                        <a:pt x="143" y="172"/>
                        <a:pt x="143" y="172"/>
                      </a:cubicBezTo>
                      <a:cubicBezTo>
                        <a:pt x="143" y="172"/>
                        <a:pt x="168" y="184"/>
                        <a:pt x="169" y="182"/>
                      </a:cubicBezTo>
                      <a:cubicBezTo>
                        <a:pt x="171" y="180"/>
                        <a:pt x="166" y="170"/>
                        <a:pt x="179" y="172"/>
                      </a:cubicBezTo>
                      <a:cubicBezTo>
                        <a:pt x="191" y="175"/>
                        <a:pt x="185" y="180"/>
                        <a:pt x="204" y="181"/>
                      </a:cubicBezTo>
                      <a:cubicBezTo>
                        <a:pt x="222" y="183"/>
                        <a:pt x="224" y="179"/>
                        <a:pt x="224" y="179"/>
                      </a:cubicBezTo>
                      <a:cubicBezTo>
                        <a:pt x="224" y="179"/>
                        <a:pt x="219" y="161"/>
                        <a:pt x="224" y="156"/>
                      </a:cubicBezTo>
                      <a:cubicBezTo>
                        <a:pt x="225" y="155"/>
                        <a:pt x="228" y="152"/>
                        <a:pt x="232" y="147"/>
                      </a:cubicBezTo>
                      <a:cubicBezTo>
                        <a:pt x="232" y="147"/>
                        <a:pt x="231" y="147"/>
                        <a:pt x="231" y="147"/>
                      </a:cubicBezTo>
                      <a:cubicBezTo>
                        <a:pt x="224" y="143"/>
                        <a:pt x="239" y="123"/>
                        <a:pt x="244" y="116"/>
                      </a:cubicBezTo>
                      <a:cubicBezTo>
                        <a:pt x="245" y="113"/>
                        <a:pt x="244" y="109"/>
                        <a:pt x="243" y="106"/>
                      </a:cubicBezTo>
                      <a:cubicBezTo>
                        <a:pt x="243" y="106"/>
                        <a:pt x="243" y="106"/>
                        <a:pt x="243" y="106"/>
                      </a:cubicBezTo>
                      <a:cubicBezTo>
                        <a:pt x="243" y="106"/>
                        <a:pt x="222" y="98"/>
                        <a:pt x="220" y="97"/>
                      </a:cubicBezTo>
                      <a:cubicBezTo>
                        <a:pt x="219" y="97"/>
                        <a:pt x="240" y="89"/>
                        <a:pt x="222" y="82"/>
                      </a:cubicBezTo>
                      <a:cubicBezTo>
                        <a:pt x="205" y="74"/>
                        <a:pt x="209" y="87"/>
                        <a:pt x="200" y="94"/>
                      </a:cubicBezTo>
                      <a:cubicBezTo>
                        <a:pt x="192" y="101"/>
                        <a:pt x="177" y="95"/>
                        <a:pt x="173" y="95"/>
                      </a:cubicBezTo>
                      <a:cubicBezTo>
                        <a:pt x="170" y="95"/>
                        <a:pt x="167" y="104"/>
                        <a:pt x="159" y="108"/>
                      </a:cubicBezTo>
                      <a:cubicBezTo>
                        <a:pt x="151" y="112"/>
                        <a:pt x="130" y="74"/>
                        <a:pt x="128" y="74"/>
                      </a:cubicBezTo>
                      <a:cubicBezTo>
                        <a:pt x="126" y="73"/>
                        <a:pt x="118" y="31"/>
                        <a:pt x="112" y="25"/>
                      </a:cubicBezTo>
                      <a:cubicBezTo>
                        <a:pt x="106" y="19"/>
                        <a:pt x="103" y="25"/>
                        <a:pt x="94" y="19"/>
                      </a:cubicBezTo>
                      <a:cubicBezTo>
                        <a:pt x="89" y="15"/>
                        <a:pt x="78" y="6"/>
                        <a:pt x="70" y="0"/>
                      </a:cubicBezTo>
                      <a:cubicBezTo>
                        <a:pt x="59" y="10"/>
                        <a:pt x="35" y="29"/>
                        <a:pt x="32" y="36"/>
                      </a:cubicBezTo>
                      <a:cubicBezTo>
                        <a:pt x="28" y="44"/>
                        <a:pt x="10" y="60"/>
                        <a:pt x="3" y="66"/>
                      </a:cubicBezTo>
                      <a:cubicBezTo>
                        <a:pt x="2" y="67"/>
                        <a:pt x="1" y="68"/>
                        <a:pt x="0" y="68"/>
                      </a:cubicBezTo>
                      <a:cubicBezTo>
                        <a:pt x="8" y="77"/>
                        <a:pt x="23" y="94"/>
                        <a:pt x="30" y="9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1023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600" y="1988"/>
                  <a:ext cx="132" cy="127"/>
                </a:xfrm>
                <a:custGeom>
                  <a:avLst/>
                  <a:gdLst/>
                  <a:ahLst/>
                  <a:cxnLst>
                    <a:cxn ang="0">
                      <a:pos x="29" y="161"/>
                    </a:cxn>
                    <a:cxn ang="0">
                      <a:pos x="51" y="168"/>
                    </a:cxn>
                    <a:cxn ang="0">
                      <a:pos x="58" y="185"/>
                    </a:cxn>
                    <a:cxn ang="0">
                      <a:pos x="82" y="184"/>
                    </a:cxn>
                    <a:cxn ang="0">
                      <a:pos x="96" y="209"/>
                    </a:cxn>
                    <a:cxn ang="0">
                      <a:pos x="136" y="222"/>
                    </a:cxn>
                    <a:cxn ang="0">
                      <a:pos x="143" y="235"/>
                    </a:cxn>
                    <a:cxn ang="0">
                      <a:pos x="161" y="227"/>
                    </a:cxn>
                    <a:cxn ang="0">
                      <a:pos x="196" y="237"/>
                    </a:cxn>
                    <a:cxn ang="0">
                      <a:pos x="240" y="192"/>
                    </a:cxn>
                    <a:cxn ang="0">
                      <a:pos x="224" y="167"/>
                    </a:cxn>
                    <a:cxn ang="0">
                      <a:pos x="233" y="153"/>
                    </a:cxn>
                    <a:cxn ang="0">
                      <a:pos x="227" y="107"/>
                    </a:cxn>
                    <a:cxn ang="0">
                      <a:pos x="226" y="114"/>
                    </a:cxn>
                    <a:cxn ang="0">
                      <a:pos x="200" y="104"/>
                    </a:cxn>
                    <a:cxn ang="0">
                      <a:pos x="192" y="90"/>
                    </a:cxn>
                    <a:cxn ang="0">
                      <a:pos x="164" y="73"/>
                    </a:cxn>
                    <a:cxn ang="0">
                      <a:pos x="146" y="87"/>
                    </a:cxn>
                    <a:cxn ang="0">
                      <a:pos x="124" y="63"/>
                    </a:cxn>
                    <a:cxn ang="0">
                      <a:pos x="122" y="36"/>
                    </a:cxn>
                    <a:cxn ang="0">
                      <a:pos x="103" y="14"/>
                    </a:cxn>
                    <a:cxn ang="0">
                      <a:pos x="87" y="28"/>
                    </a:cxn>
                    <a:cxn ang="0">
                      <a:pos x="57" y="0"/>
                    </a:cxn>
                    <a:cxn ang="0">
                      <a:pos x="29" y="6"/>
                    </a:cxn>
                    <a:cxn ang="0">
                      <a:pos x="25" y="72"/>
                    </a:cxn>
                    <a:cxn ang="0">
                      <a:pos x="27" y="120"/>
                    </a:cxn>
                    <a:cxn ang="0">
                      <a:pos x="10" y="122"/>
                    </a:cxn>
                    <a:cxn ang="0">
                      <a:pos x="0" y="128"/>
                    </a:cxn>
                    <a:cxn ang="0">
                      <a:pos x="17" y="141"/>
                    </a:cxn>
                    <a:cxn ang="0">
                      <a:pos x="29" y="161"/>
                    </a:cxn>
                  </a:cxnLst>
                  <a:rect l="0" t="0" r="r" b="b"/>
                  <a:pathLst>
                    <a:path w="247" h="237">
                      <a:moveTo>
                        <a:pt x="29" y="161"/>
                      </a:moveTo>
                      <a:cubicBezTo>
                        <a:pt x="35" y="163"/>
                        <a:pt x="51" y="168"/>
                        <a:pt x="51" y="168"/>
                      </a:cubicBezTo>
                      <a:cubicBezTo>
                        <a:pt x="51" y="168"/>
                        <a:pt x="56" y="185"/>
                        <a:pt x="58" y="185"/>
                      </a:cubicBezTo>
                      <a:cubicBezTo>
                        <a:pt x="60" y="185"/>
                        <a:pt x="82" y="184"/>
                        <a:pt x="82" y="184"/>
                      </a:cubicBezTo>
                      <a:cubicBezTo>
                        <a:pt x="82" y="184"/>
                        <a:pt x="88" y="205"/>
                        <a:pt x="96" y="209"/>
                      </a:cubicBezTo>
                      <a:cubicBezTo>
                        <a:pt x="103" y="213"/>
                        <a:pt x="132" y="212"/>
                        <a:pt x="136" y="222"/>
                      </a:cubicBezTo>
                      <a:cubicBezTo>
                        <a:pt x="139" y="232"/>
                        <a:pt x="141" y="235"/>
                        <a:pt x="143" y="235"/>
                      </a:cubicBezTo>
                      <a:cubicBezTo>
                        <a:pt x="145" y="235"/>
                        <a:pt x="144" y="224"/>
                        <a:pt x="161" y="227"/>
                      </a:cubicBezTo>
                      <a:cubicBezTo>
                        <a:pt x="177" y="229"/>
                        <a:pt x="194" y="237"/>
                        <a:pt x="196" y="237"/>
                      </a:cubicBezTo>
                      <a:cubicBezTo>
                        <a:pt x="198" y="237"/>
                        <a:pt x="247" y="199"/>
                        <a:pt x="240" y="192"/>
                      </a:cubicBezTo>
                      <a:cubicBezTo>
                        <a:pt x="233" y="184"/>
                        <a:pt x="221" y="171"/>
                        <a:pt x="224" y="167"/>
                      </a:cubicBezTo>
                      <a:cubicBezTo>
                        <a:pt x="227" y="163"/>
                        <a:pt x="236" y="174"/>
                        <a:pt x="233" y="153"/>
                      </a:cubicBezTo>
                      <a:cubicBezTo>
                        <a:pt x="231" y="139"/>
                        <a:pt x="228" y="119"/>
                        <a:pt x="227" y="107"/>
                      </a:cubicBezTo>
                      <a:cubicBezTo>
                        <a:pt x="226" y="109"/>
                        <a:pt x="227" y="113"/>
                        <a:pt x="226" y="114"/>
                      </a:cubicBezTo>
                      <a:cubicBezTo>
                        <a:pt x="225" y="116"/>
                        <a:pt x="200" y="104"/>
                        <a:pt x="200" y="104"/>
                      </a:cubicBezTo>
                      <a:cubicBezTo>
                        <a:pt x="192" y="90"/>
                        <a:pt x="192" y="90"/>
                        <a:pt x="192" y="90"/>
                      </a:cubicBezTo>
                      <a:cubicBezTo>
                        <a:pt x="192" y="90"/>
                        <a:pt x="168" y="74"/>
                        <a:pt x="164" y="73"/>
                      </a:cubicBezTo>
                      <a:cubicBezTo>
                        <a:pt x="159" y="72"/>
                        <a:pt x="146" y="87"/>
                        <a:pt x="146" y="87"/>
                      </a:cubicBezTo>
                      <a:cubicBezTo>
                        <a:pt x="146" y="87"/>
                        <a:pt x="131" y="67"/>
                        <a:pt x="124" y="63"/>
                      </a:cubicBezTo>
                      <a:cubicBezTo>
                        <a:pt x="117" y="58"/>
                        <a:pt x="122" y="46"/>
                        <a:pt x="122" y="36"/>
                      </a:cubicBezTo>
                      <a:cubicBezTo>
                        <a:pt x="122" y="26"/>
                        <a:pt x="103" y="14"/>
                        <a:pt x="103" y="14"/>
                      </a:cubicBezTo>
                      <a:cubicBezTo>
                        <a:pt x="103" y="14"/>
                        <a:pt x="98" y="32"/>
                        <a:pt x="87" y="28"/>
                      </a:cubicBezTo>
                      <a:cubicBezTo>
                        <a:pt x="80" y="26"/>
                        <a:pt x="65" y="9"/>
                        <a:pt x="57" y="0"/>
                      </a:cubicBezTo>
                      <a:cubicBezTo>
                        <a:pt x="49" y="3"/>
                        <a:pt x="40" y="1"/>
                        <a:pt x="29" y="6"/>
                      </a:cubicBezTo>
                      <a:cubicBezTo>
                        <a:pt x="17" y="11"/>
                        <a:pt x="21" y="55"/>
                        <a:pt x="25" y="72"/>
                      </a:cubicBezTo>
                      <a:cubicBezTo>
                        <a:pt x="29" y="90"/>
                        <a:pt x="27" y="110"/>
                        <a:pt x="27" y="120"/>
                      </a:cubicBezTo>
                      <a:cubicBezTo>
                        <a:pt x="27" y="130"/>
                        <a:pt x="10" y="122"/>
                        <a:pt x="10" y="122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17" y="141"/>
                        <a:pt x="17" y="141"/>
                        <a:pt x="17" y="141"/>
                      </a:cubicBezTo>
                      <a:cubicBezTo>
                        <a:pt x="17" y="141"/>
                        <a:pt x="23" y="160"/>
                        <a:pt x="29" y="161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1024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703" y="2030"/>
                  <a:ext cx="140" cy="115"/>
                </a:xfrm>
                <a:custGeom>
                  <a:avLst/>
                  <a:gdLst/>
                  <a:ahLst/>
                  <a:cxnLst>
                    <a:cxn ang="0">
                      <a:pos x="6" y="182"/>
                    </a:cxn>
                    <a:cxn ang="0">
                      <a:pos x="37" y="201"/>
                    </a:cxn>
                    <a:cxn ang="0">
                      <a:pos x="64" y="200"/>
                    </a:cxn>
                    <a:cxn ang="0">
                      <a:pos x="80" y="213"/>
                    </a:cxn>
                    <a:cxn ang="0">
                      <a:pos x="99" y="208"/>
                    </a:cxn>
                    <a:cxn ang="0">
                      <a:pos x="79" y="178"/>
                    </a:cxn>
                    <a:cxn ang="0">
                      <a:pos x="136" y="140"/>
                    </a:cxn>
                    <a:cxn ang="0">
                      <a:pos x="158" y="150"/>
                    </a:cxn>
                    <a:cxn ang="0">
                      <a:pos x="170" y="143"/>
                    </a:cxn>
                    <a:cxn ang="0">
                      <a:pos x="214" y="177"/>
                    </a:cxn>
                    <a:cxn ang="0">
                      <a:pos x="260" y="130"/>
                    </a:cxn>
                    <a:cxn ang="0">
                      <a:pos x="230" y="101"/>
                    </a:cxn>
                    <a:cxn ang="0">
                      <a:pos x="244" y="85"/>
                    </a:cxn>
                    <a:cxn ang="0">
                      <a:pos x="227" y="68"/>
                    </a:cxn>
                    <a:cxn ang="0">
                      <a:pos x="199" y="76"/>
                    </a:cxn>
                    <a:cxn ang="0">
                      <a:pos x="169" y="39"/>
                    </a:cxn>
                    <a:cxn ang="0">
                      <a:pos x="129" y="37"/>
                    </a:cxn>
                    <a:cxn ang="0">
                      <a:pos x="135" y="28"/>
                    </a:cxn>
                    <a:cxn ang="0">
                      <a:pos x="96" y="0"/>
                    </a:cxn>
                    <a:cxn ang="0">
                      <a:pos x="88" y="9"/>
                    </a:cxn>
                    <a:cxn ang="0">
                      <a:pos x="88" y="32"/>
                    </a:cxn>
                    <a:cxn ang="0">
                      <a:pos x="68" y="34"/>
                    </a:cxn>
                    <a:cxn ang="0">
                      <a:pos x="43" y="25"/>
                    </a:cxn>
                    <a:cxn ang="0">
                      <a:pos x="34" y="28"/>
                    </a:cxn>
                    <a:cxn ang="0">
                      <a:pos x="40" y="74"/>
                    </a:cxn>
                    <a:cxn ang="0">
                      <a:pos x="31" y="88"/>
                    </a:cxn>
                    <a:cxn ang="0">
                      <a:pos x="47" y="113"/>
                    </a:cxn>
                    <a:cxn ang="0">
                      <a:pos x="3" y="158"/>
                    </a:cxn>
                    <a:cxn ang="0">
                      <a:pos x="1" y="157"/>
                    </a:cxn>
                    <a:cxn ang="0">
                      <a:pos x="6" y="182"/>
                    </a:cxn>
                  </a:cxnLst>
                  <a:rect l="0" t="0" r="r" b="b"/>
                  <a:pathLst>
                    <a:path w="260" h="213">
                      <a:moveTo>
                        <a:pt x="6" y="182"/>
                      </a:moveTo>
                      <a:cubicBezTo>
                        <a:pt x="13" y="186"/>
                        <a:pt x="37" y="201"/>
                        <a:pt x="37" y="201"/>
                      </a:cubicBezTo>
                      <a:cubicBezTo>
                        <a:pt x="37" y="201"/>
                        <a:pt x="56" y="199"/>
                        <a:pt x="64" y="200"/>
                      </a:cubicBezTo>
                      <a:cubicBezTo>
                        <a:pt x="73" y="201"/>
                        <a:pt x="80" y="213"/>
                        <a:pt x="80" y="213"/>
                      </a:cubicBezTo>
                      <a:cubicBezTo>
                        <a:pt x="80" y="213"/>
                        <a:pt x="99" y="213"/>
                        <a:pt x="99" y="208"/>
                      </a:cubicBezTo>
                      <a:cubicBezTo>
                        <a:pt x="99" y="202"/>
                        <a:pt x="79" y="182"/>
                        <a:pt x="79" y="178"/>
                      </a:cubicBezTo>
                      <a:cubicBezTo>
                        <a:pt x="80" y="173"/>
                        <a:pt x="123" y="134"/>
                        <a:pt x="136" y="140"/>
                      </a:cubicBezTo>
                      <a:cubicBezTo>
                        <a:pt x="149" y="145"/>
                        <a:pt x="158" y="150"/>
                        <a:pt x="158" y="150"/>
                      </a:cubicBezTo>
                      <a:cubicBezTo>
                        <a:pt x="158" y="150"/>
                        <a:pt x="167" y="141"/>
                        <a:pt x="170" y="143"/>
                      </a:cubicBezTo>
                      <a:cubicBezTo>
                        <a:pt x="173" y="146"/>
                        <a:pt x="212" y="178"/>
                        <a:pt x="214" y="177"/>
                      </a:cubicBezTo>
                      <a:cubicBezTo>
                        <a:pt x="217" y="176"/>
                        <a:pt x="255" y="148"/>
                        <a:pt x="260" y="130"/>
                      </a:cubicBezTo>
                      <a:cubicBezTo>
                        <a:pt x="230" y="101"/>
                        <a:pt x="230" y="101"/>
                        <a:pt x="230" y="101"/>
                      </a:cubicBezTo>
                      <a:cubicBezTo>
                        <a:pt x="230" y="101"/>
                        <a:pt x="247" y="89"/>
                        <a:pt x="244" y="85"/>
                      </a:cubicBezTo>
                      <a:cubicBezTo>
                        <a:pt x="242" y="81"/>
                        <a:pt x="230" y="68"/>
                        <a:pt x="227" y="68"/>
                      </a:cubicBezTo>
                      <a:cubicBezTo>
                        <a:pt x="223" y="68"/>
                        <a:pt x="200" y="79"/>
                        <a:pt x="199" y="76"/>
                      </a:cubicBezTo>
                      <a:cubicBezTo>
                        <a:pt x="198" y="73"/>
                        <a:pt x="179" y="39"/>
                        <a:pt x="169" y="39"/>
                      </a:cubicBezTo>
                      <a:cubicBezTo>
                        <a:pt x="159" y="39"/>
                        <a:pt x="129" y="37"/>
                        <a:pt x="129" y="37"/>
                      </a:cubicBezTo>
                      <a:cubicBezTo>
                        <a:pt x="129" y="36"/>
                        <a:pt x="132" y="32"/>
                        <a:pt x="135" y="28"/>
                      </a:cubicBezTo>
                      <a:cubicBezTo>
                        <a:pt x="127" y="22"/>
                        <a:pt x="103" y="5"/>
                        <a:pt x="96" y="0"/>
                      </a:cubicBezTo>
                      <a:cubicBezTo>
                        <a:pt x="92" y="5"/>
                        <a:pt x="89" y="8"/>
                        <a:pt x="88" y="9"/>
                      </a:cubicBezTo>
                      <a:cubicBezTo>
                        <a:pt x="83" y="14"/>
                        <a:pt x="88" y="32"/>
                        <a:pt x="88" y="32"/>
                      </a:cubicBezTo>
                      <a:cubicBezTo>
                        <a:pt x="88" y="32"/>
                        <a:pt x="86" y="36"/>
                        <a:pt x="68" y="34"/>
                      </a:cubicBezTo>
                      <a:cubicBezTo>
                        <a:pt x="49" y="33"/>
                        <a:pt x="55" y="28"/>
                        <a:pt x="43" y="25"/>
                      </a:cubicBezTo>
                      <a:cubicBezTo>
                        <a:pt x="37" y="24"/>
                        <a:pt x="35" y="25"/>
                        <a:pt x="34" y="28"/>
                      </a:cubicBezTo>
                      <a:cubicBezTo>
                        <a:pt x="35" y="40"/>
                        <a:pt x="38" y="60"/>
                        <a:pt x="40" y="74"/>
                      </a:cubicBezTo>
                      <a:cubicBezTo>
                        <a:pt x="43" y="95"/>
                        <a:pt x="34" y="84"/>
                        <a:pt x="31" y="88"/>
                      </a:cubicBezTo>
                      <a:cubicBezTo>
                        <a:pt x="28" y="92"/>
                        <a:pt x="40" y="105"/>
                        <a:pt x="47" y="113"/>
                      </a:cubicBezTo>
                      <a:cubicBezTo>
                        <a:pt x="54" y="120"/>
                        <a:pt x="5" y="158"/>
                        <a:pt x="3" y="158"/>
                      </a:cubicBezTo>
                      <a:cubicBezTo>
                        <a:pt x="3" y="158"/>
                        <a:pt x="2" y="158"/>
                        <a:pt x="1" y="157"/>
                      </a:cubicBezTo>
                      <a:cubicBezTo>
                        <a:pt x="0" y="166"/>
                        <a:pt x="1" y="179"/>
                        <a:pt x="6" y="18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1025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555" y="2056"/>
                  <a:ext cx="231" cy="218"/>
                </a:xfrm>
                <a:custGeom>
                  <a:avLst/>
                  <a:gdLst/>
                  <a:ahLst/>
                  <a:cxnLst>
                    <a:cxn ang="0">
                      <a:pos x="407" y="286"/>
                    </a:cxn>
                    <a:cxn ang="0">
                      <a:pos x="406" y="259"/>
                    </a:cxn>
                    <a:cxn ang="0">
                      <a:pos x="396" y="255"/>
                    </a:cxn>
                    <a:cxn ang="0">
                      <a:pos x="391" y="220"/>
                    </a:cxn>
                    <a:cxn ang="0">
                      <a:pos x="368" y="204"/>
                    </a:cxn>
                    <a:cxn ang="0">
                      <a:pos x="366" y="184"/>
                    </a:cxn>
                    <a:cxn ang="0">
                      <a:pos x="349" y="172"/>
                    </a:cxn>
                    <a:cxn ang="0">
                      <a:pos x="354" y="162"/>
                    </a:cxn>
                    <a:cxn ang="0">
                      <a:pos x="339" y="151"/>
                    </a:cxn>
                    <a:cxn ang="0">
                      <a:pos x="312" y="152"/>
                    </a:cxn>
                    <a:cxn ang="0">
                      <a:pos x="281" y="133"/>
                    </a:cxn>
                    <a:cxn ang="0">
                      <a:pos x="276" y="108"/>
                    </a:cxn>
                    <a:cxn ang="0">
                      <a:pos x="243" y="99"/>
                    </a:cxn>
                    <a:cxn ang="0">
                      <a:pos x="225" y="107"/>
                    </a:cxn>
                    <a:cxn ang="0">
                      <a:pos x="218" y="94"/>
                    </a:cxn>
                    <a:cxn ang="0">
                      <a:pos x="178" y="81"/>
                    </a:cxn>
                    <a:cxn ang="0">
                      <a:pos x="164" y="56"/>
                    </a:cxn>
                    <a:cxn ang="0">
                      <a:pos x="140" y="57"/>
                    </a:cxn>
                    <a:cxn ang="0">
                      <a:pos x="133" y="40"/>
                    </a:cxn>
                    <a:cxn ang="0">
                      <a:pos x="111" y="33"/>
                    </a:cxn>
                    <a:cxn ang="0">
                      <a:pos x="99" y="13"/>
                    </a:cxn>
                    <a:cxn ang="0">
                      <a:pos x="82" y="0"/>
                    </a:cxn>
                    <a:cxn ang="0">
                      <a:pos x="11" y="50"/>
                    </a:cxn>
                    <a:cxn ang="0">
                      <a:pos x="11" y="74"/>
                    </a:cxn>
                    <a:cxn ang="0">
                      <a:pos x="0" y="84"/>
                    </a:cxn>
                    <a:cxn ang="0">
                      <a:pos x="2" y="85"/>
                    </a:cxn>
                    <a:cxn ang="0">
                      <a:pos x="19" y="127"/>
                    </a:cxn>
                    <a:cxn ang="0">
                      <a:pos x="44" y="125"/>
                    </a:cxn>
                    <a:cxn ang="0">
                      <a:pos x="59" y="141"/>
                    </a:cxn>
                    <a:cxn ang="0">
                      <a:pos x="77" y="148"/>
                    </a:cxn>
                    <a:cxn ang="0">
                      <a:pos x="101" y="186"/>
                    </a:cxn>
                    <a:cxn ang="0">
                      <a:pos x="95" y="195"/>
                    </a:cxn>
                    <a:cxn ang="0">
                      <a:pos x="104" y="207"/>
                    </a:cxn>
                    <a:cxn ang="0">
                      <a:pos x="82" y="224"/>
                    </a:cxn>
                    <a:cxn ang="0">
                      <a:pos x="101" y="241"/>
                    </a:cxn>
                    <a:cxn ang="0">
                      <a:pos x="120" y="228"/>
                    </a:cxn>
                    <a:cxn ang="0">
                      <a:pos x="119" y="256"/>
                    </a:cxn>
                    <a:cxn ang="0">
                      <a:pos x="136" y="271"/>
                    </a:cxn>
                    <a:cxn ang="0">
                      <a:pos x="146" y="259"/>
                    </a:cxn>
                    <a:cxn ang="0">
                      <a:pos x="158" y="269"/>
                    </a:cxn>
                    <a:cxn ang="0">
                      <a:pos x="159" y="293"/>
                    </a:cxn>
                    <a:cxn ang="0">
                      <a:pos x="174" y="306"/>
                    </a:cxn>
                    <a:cxn ang="0">
                      <a:pos x="176" y="329"/>
                    </a:cxn>
                    <a:cxn ang="0">
                      <a:pos x="183" y="324"/>
                    </a:cxn>
                    <a:cxn ang="0">
                      <a:pos x="201" y="393"/>
                    </a:cxn>
                    <a:cxn ang="0">
                      <a:pos x="224" y="399"/>
                    </a:cxn>
                    <a:cxn ang="0">
                      <a:pos x="239" y="351"/>
                    </a:cxn>
                    <a:cxn ang="0">
                      <a:pos x="311" y="352"/>
                    </a:cxn>
                    <a:cxn ang="0">
                      <a:pos x="320" y="330"/>
                    </a:cxn>
                    <a:cxn ang="0">
                      <a:pos x="373" y="346"/>
                    </a:cxn>
                    <a:cxn ang="0">
                      <a:pos x="407" y="342"/>
                    </a:cxn>
                    <a:cxn ang="0">
                      <a:pos x="417" y="320"/>
                    </a:cxn>
                    <a:cxn ang="0">
                      <a:pos x="429" y="319"/>
                    </a:cxn>
                    <a:cxn ang="0">
                      <a:pos x="407" y="286"/>
                    </a:cxn>
                  </a:cxnLst>
                  <a:rect l="0" t="0" r="r" b="b"/>
                  <a:pathLst>
                    <a:path w="429" h="405">
                      <a:moveTo>
                        <a:pt x="407" y="286"/>
                      </a:moveTo>
                      <a:cubicBezTo>
                        <a:pt x="402" y="282"/>
                        <a:pt x="406" y="264"/>
                        <a:pt x="406" y="259"/>
                      </a:cubicBezTo>
                      <a:cubicBezTo>
                        <a:pt x="406" y="254"/>
                        <a:pt x="396" y="257"/>
                        <a:pt x="396" y="255"/>
                      </a:cubicBezTo>
                      <a:cubicBezTo>
                        <a:pt x="396" y="254"/>
                        <a:pt x="392" y="229"/>
                        <a:pt x="391" y="220"/>
                      </a:cubicBezTo>
                      <a:cubicBezTo>
                        <a:pt x="390" y="210"/>
                        <a:pt x="368" y="204"/>
                        <a:pt x="368" y="204"/>
                      </a:cubicBezTo>
                      <a:cubicBezTo>
                        <a:pt x="366" y="184"/>
                        <a:pt x="366" y="184"/>
                        <a:pt x="366" y="184"/>
                      </a:cubicBezTo>
                      <a:cubicBezTo>
                        <a:pt x="349" y="172"/>
                        <a:pt x="349" y="172"/>
                        <a:pt x="349" y="172"/>
                      </a:cubicBezTo>
                      <a:cubicBezTo>
                        <a:pt x="354" y="162"/>
                        <a:pt x="354" y="162"/>
                        <a:pt x="354" y="162"/>
                      </a:cubicBezTo>
                      <a:cubicBezTo>
                        <a:pt x="351" y="158"/>
                        <a:pt x="345" y="152"/>
                        <a:pt x="339" y="151"/>
                      </a:cubicBezTo>
                      <a:cubicBezTo>
                        <a:pt x="331" y="150"/>
                        <a:pt x="312" y="152"/>
                        <a:pt x="312" y="152"/>
                      </a:cubicBezTo>
                      <a:cubicBezTo>
                        <a:pt x="312" y="152"/>
                        <a:pt x="288" y="137"/>
                        <a:pt x="281" y="133"/>
                      </a:cubicBezTo>
                      <a:cubicBezTo>
                        <a:pt x="276" y="130"/>
                        <a:pt x="275" y="117"/>
                        <a:pt x="276" y="108"/>
                      </a:cubicBezTo>
                      <a:cubicBezTo>
                        <a:pt x="270" y="106"/>
                        <a:pt x="256" y="101"/>
                        <a:pt x="243" y="99"/>
                      </a:cubicBezTo>
                      <a:cubicBezTo>
                        <a:pt x="226" y="96"/>
                        <a:pt x="227" y="107"/>
                        <a:pt x="225" y="107"/>
                      </a:cubicBezTo>
                      <a:cubicBezTo>
                        <a:pt x="223" y="107"/>
                        <a:pt x="221" y="104"/>
                        <a:pt x="218" y="94"/>
                      </a:cubicBezTo>
                      <a:cubicBezTo>
                        <a:pt x="214" y="84"/>
                        <a:pt x="185" y="85"/>
                        <a:pt x="178" y="81"/>
                      </a:cubicBezTo>
                      <a:cubicBezTo>
                        <a:pt x="170" y="77"/>
                        <a:pt x="164" y="56"/>
                        <a:pt x="164" y="56"/>
                      </a:cubicBezTo>
                      <a:cubicBezTo>
                        <a:pt x="164" y="56"/>
                        <a:pt x="142" y="57"/>
                        <a:pt x="140" y="57"/>
                      </a:cubicBezTo>
                      <a:cubicBezTo>
                        <a:pt x="138" y="57"/>
                        <a:pt x="133" y="40"/>
                        <a:pt x="133" y="40"/>
                      </a:cubicBezTo>
                      <a:cubicBezTo>
                        <a:pt x="133" y="40"/>
                        <a:pt x="117" y="35"/>
                        <a:pt x="111" y="33"/>
                      </a:cubicBezTo>
                      <a:cubicBezTo>
                        <a:pt x="105" y="32"/>
                        <a:pt x="99" y="13"/>
                        <a:pt x="99" y="13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74"/>
                        <a:pt x="11" y="74"/>
                        <a:pt x="11" y="7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2" y="85"/>
                        <a:pt x="2" y="85"/>
                        <a:pt x="2" y="85"/>
                      </a:cubicBezTo>
                      <a:cubicBezTo>
                        <a:pt x="19" y="127"/>
                        <a:pt x="19" y="127"/>
                        <a:pt x="19" y="127"/>
                      </a:cubicBezTo>
                      <a:cubicBezTo>
                        <a:pt x="44" y="125"/>
                        <a:pt x="44" y="125"/>
                        <a:pt x="44" y="125"/>
                      </a:cubicBezTo>
                      <a:cubicBezTo>
                        <a:pt x="44" y="125"/>
                        <a:pt x="50" y="140"/>
                        <a:pt x="59" y="141"/>
                      </a:cubicBezTo>
                      <a:cubicBezTo>
                        <a:pt x="68" y="142"/>
                        <a:pt x="77" y="148"/>
                        <a:pt x="77" y="148"/>
                      </a:cubicBezTo>
                      <a:cubicBezTo>
                        <a:pt x="77" y="148"/>
                        <a:pt x="101" y="182"/>
                        <a:pt x="101" y="186"/>
                      </a:cubicBezTo>
                      <a:cubicBezTo>
                        <a:pt x="101" y="189"/>
                        <a:pt x="95" y="195"/>
                        <a:pt x="95" y="195"/>
                      </a:cubicBezTo>
                      <a:cubicBezTo>
                        <a:pt x="95" y="195"/>
                        <a:pt x="111" y="204"/>
                        <a:pt x="104" y="207"/>
                      </a:cubicBezTo>
                      <a:cubicBezTo>
                        <a:pt x="96" y="209"/>
                        <a:pt x="82" y="224"/>
                        <a:pt x="82" y="224"/>
                      </a:cubicBezTo>
                      <a:cubicBezTo>
                        <a:pt x="101" y="241"/>
                        <a:pt x="101" y="241"/>
                        <a:pt x="101" y="241"/>
                      </a:cubicBezTo>
                      <a:cubicBezTo>
                        <a:pt x="101" y="241"/>
                        <a:pt x="112" y="213"/>
                        <a:pt x="120" y="228"/>
                      </a:cubicBezTo>
                      <a:cubicBezTo>
                        <a:pt x="127" y="244"/>
                        <a:pt x="119" y="256"/>
                        <a:pt x="119" y="256"/>
                      </a:cubicBezTo>
                      <a:cubicBezTo>
                        <a:pt x="136" y="271"/>
                        <a:pt x="136" y="271"/>
                        <a:pt x="136" y="271"/>
                      </a:cubicBezTo>
                      <a:cubicBezTo>
                        <a:pt x="146" y="259"/>
                        <a:pt x="146" y="259"/>
                        <a:pt x="146" y="259"/>
                      </a:cubicBezTo>
                      <a:cubicBezTo>
                        <a:pt x="146" y="259"/>
                        <a:pt x="157" y="262"/>
                        <a:pt x="158" y="269"/>
                      </a:cubicBezTo>
                      <a:cubicBezTo>
                        <a:pt x="159" y="277"/>
                        <a:pt x="159" y="293"/>
                        <a:pt x="159" y="293"/>
                      </a:cubicBezTo>
                      <a:cubicBezTo>
                        <a:pt x="174" y="306"/>
                        <a:pt x="174" y="306"/>
                        <a:pt x="174" y="306"/>
                      </a:cubicBezTo>
                      <a:cubicBezTo>
                        <a:pt x="176" y="329"/>
                        <a:pt x="176" y="329"/>
                        <a:pt x="176" y="329"/>
                      </a:cubicBezTo>
                      <a:cubicBezTo>
                        <a:pt x="179" y="325"/>
                        <a:pt x="181" y="323"/>
                        <a:pt x="183" y="324"/>
                      </a:cubicBezTo>
                      <a:cubicBezTo>
                        <a:pt x="189" y="326"/>
                        <a:pt x="195" y="382"/>
                        <a:pt x="201" y="393"/>
                      </a:cubicBezTo>
                      <a:cubicBezTo>
                        <a:pt x="206" y="405"/>
                        <a:pt x="224" y="399"/>
                        <a:pt x="224" y="399"/>
                      </a:cubicBezTo>
                      <a:cubicBezTo>
                        <a:pt x="239" y="351"/>
                        <a:pt x="239" y="351"/>
                        <a:pt x="239" y="351"/>
                      </a:cubicBezTo>
                      <a:cubicBezTo>
                        <a:pt x="239" y="351"/>
                        <a:pt x="309" y="352"/>
                        <a:pt x="311" y="352"/>
                      </a:cubicBezTo>
                      <a:cubicBezTo>
                        <a:pt x="313" y="352"/>
                        <a:pt x="320" y="330"/>
                        <a:pt x="320" y="330"/>
                      </a:cubicBezTo>
                      <a:cubicBezTo>
                        <a:pt x="320" y="330"/>
                        <a:pt x="346" y="339"/>
                        <a:pt x="373" y="346"/>
                      </a:cubicBezTo>
                      <a:cubicBezTo>
                        <a:pt x="386" y="349"/>
                        <a:pt x="397" y="346"/>
                        <a:pt x="407" y="342"/>
                      </a:cubicBezTo>
                      <a:cubicBezTo>
                        <a:pt x="408" y="331"/>
                        <a:pt x="411" y="321"/>
                        <a:pt x="417" y="320"/>
                      </a:cubicBezTo>
                      <a:cubicBezTo>
                        <a:pt x="420" y="320"/>
                        <a:pt x="424" y="320"/>
                        <a:pt x="429" y="319"/>
                      </a:cubicBezTo>
                      <a:cubicBezTo>
                        <a:pt x="422" y="307"/>
                        <a:pt x="411" y="288"/>
                        <a:pt x="407" y="28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1026" descr="© INSCALE GmbH, 05.05.2010&#10;http://www.presentationload.com/"/>
                <p:cNvSpPr>
                  <a:spLocks/>
                </p:cNvSpPr>
                <p:nvPr/>
              </p:nvSpPr>
              <p:spPr bwMode="gray">
                <a:xfrm>
                  <a:off x="743" y="2100"/>
                  <a:ext cx="146" cy="128"/>
                </a:xfrm>
                <a:custGeom>
                  <a:avLst/>
                  <a:gdLst/>
                  <a:ahLst/>
                  <a:cxnLst>
                    <a:cxn ang="0">
                      <a:pos x="153" y="188"/>
                    </a:cxn>
                    <a:cxn ang="0">
                      <a:pos x="169" y="193"/>
                    </a:cxn>
                    <a:cxn ang="0">
                      <a:pos x="173" y="179"/>
                    </a:cxn>
                    <a:cxn ang="0">
                      <a:pos x="198" y="176"/>
                    </a:cxn>
                    <a:cxn ang="0">
                      <a:pos x="225" y="137"/>
                    </a:cxn>
                    <a:cxn ang="0">
                      <a:pos x="272" y="88"/>
                    </a:cxn>
                    <a:cxn ang="0">
                      <a:pos x="268" y="76"/>
                    </a:cxn>
                    <a:cxn ang="0">
                      <a:pos x="238" y="17"/>
                    </a:cxn>
                    <a:cxn ang="0">
                      <a:pos x="216" y="30"/>
                    </a:cxn>
                    <a:cxn ang="0">
                      <a:pos x="186" y="0"/>
                    </a:cxn>
                    <a:cxn ang="0">
                      <a:pos x="140" y="47"/>
                    </a:cxn>
                    <a:cxn ang="0">
                      <a:pos x="96" y="13"/>
                    </a:cxn>
                    <a:cxn ang="0">
                      <a:pos x="84" y="20"/>
                    </a:cxn>
                    <a:cxn ang="0">
                      <a:pos x="62" y="10"/>
                    </a:cxn>
                    <a:cxn ang="0">
                      <a:pos x="5" y="48"/>
                    </a:cxn>
                    <a:cxn ang="0">
                      <a:pos x="25" y="78"/>
                    </a:cxn>
                    <a:cxn ang="0">
                      <a:pos x="6" y="83"/>
                    </a:cxn>
                    <a:cxn ang="0">
                      <a:pos x="5" y="81"/>
                    </a:cxn>
                    <a:cxn ang="0">
                      <a:pos x="0" y="91"/>
                    </a:cxn>
                    <a:cxn ang="0">
                      <a:pos x="17" y="103"/>
                    </a:cxn>
                    <a:cxn ang="0">
                      <a:pos x="19" y="123"/>
                    </a:cxn>
                    <a:cxn ang="0">
                      <a:pos x="42" y="139"/>
                    </a:cxn>
                    <a:cxn ang="0">
                      <a:pos x="47" y="174"/>
                    </a:cxn>
                    <a:cxn ang="0">
                      <a:pos x="57" y="178"/>
                    </a:cxn>
                    <a:cxn ang="0">
                      <a:pos x="58" y="205"/>
                    </a:cxn>
                    <a:cxn ang="0">
                      <a:pos x="80" y="238"/>
                    </a:cxn>
                    <a:cxn ang="0">
                      <a:pos x="121" y="230"/>
                    </a:cxn>
                    <a:cxn ang="0">
                      <a:pos x="153" y="188"/>
                    </a:cxn>
                  </a:cxnLst>
                  <a:rect l="0" t="0" r="r" b="b"/>
                  <a:pathLst>
                    <a:path w="272" h="238">
                      <a:moveTo>
                        <a:pt x="153" y="188"/>
                      </a:moveTo>
                      <a:cubicBezTo>
                        <a:pt x="156" y="188"/>
                        <a:pt x="166" y="195"/>
                        <a:pt x="169" y="193"/>
                      </a:cubicBezTo>
                      <a:cubicBezTo>
                        <a:pt x="171" y="192"/>
                        <a:pt x="173" y="179"/>
                        <a:pt x="173" y="179"/>
                      </a:cubicBezTo>
                      <a:cubicBezTo>
                        <a:pt x="173" y="179"/>
                        <a:pt x="186" y="185"/>
                        <a:pt x="198" y="176"/>
                      </a:cubicBezTo>
                      <a:cubicBezTo>
                        <a:pt x="211" y="167"/>
                        <a:pt x="222" y="137"/>
                        <a:pt x="225" y="137"/>
                      </a:cubicBezTo>
                      <a:cubicBezTo>
                        <a:pt x="229" y="136"/>
                        <a:pt x="262" y="98"/>
                        <a:pt x="272" y="88"/>
                      </a:cubicBezTo>
                      <a:cubicBezTo>
                        <a:pt x="270" y="81"/>
                        <a:pt x="268" y="76"/>
                        <a:pt x="268" y="76"/>
                      </a:cubicBezTo>
                      <a:cubicBezTo>
                        <a:pt x="268" y="76"/>
                        <a:pt x="244" y="17"/>
                        <a:pt x="238" y="17"/>
                      </a:cubicBezTo>
                      <a:cubicBezTo>
                        <a:pt x="232" y="17"/>
                        <a:pt x="216" y="30"/>
                        <a:pt x="216" y="30"/>
                      </a:cubicBezTo>
                      <a:cubicBezTo>
                        <a:pt x="186" y="0"/>
                        <a:pt x="186" y="0"/>
                        <a:pt x="186" y="0"/>
                      </a:cubicBezTo>
                      <a:cubicBezTo>
                        <a:pt x="181" y="18"/>
                        <a:pt x="143" y="46"/>
                        <a:pt x="140" y="47"/>
                      </a:cubicBezTo>
                      <a:cubicBezTo>
                        <a:pt x="138" y="48"/>
                        <a:pt x="99" y="16"/>
                        <a:pt x="96" y="13"/>
                      </a:cubicBezTo>
                      <a:cubicBezTo>
                        <a:pt x="93" y="11"/>
                        <a:pt x="84" y="20"/>
                        <a:pt x="84" y="20"/>
                      </a:cubicBezTo>
                      <a:cubicBezTo>
                        <a:pt x="84" y="20"/>
                        <a:pt x="75" y="15"/>
                        <a:pt x="62" y="10"/>
                      </a:cubicBezTo>
                      <a:cubicBezTo>
                        <a:pt x="49" y="4"/>
                        <a:pt x="6" y="43"/>
                        <a:pt x="5" y="48"/>
                      </a:cubicBezTo>
                      <a:cubicBezTo>
                        <a:pt x="5" y="52"/>
                        <a:pt x="25" y="72"/>
                        <a:pt x="25" y="78"/>
                      </a:cubicBezTo>
                      <a:cubicBezTo>
                        <a:pt x="25" y="83"/>
                        <a:pt x="6" y="83"/>
                        <a:pt x="6" y="83"/>
                      </a:cubicBezTo>
                      <a:cubicBezTo>
                        <a:pt x="6" y="83"/>
                        <a:pt x="6" y="82"/>
                        <a:pt x="5" y="81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17" y="103"/>
                        <a:pt x="17" y="103"/>
                        <a:pt x="17" y="103"/>
                      </a:cubicBezTo>
                      <a:cubicBezTo>
                        <a:pt x="19" y="123"/>
                        <a:pt x="19" y="123"/>
                        <a:pt x="19" y="123"/>
                      </a:cubicBezTo>
                      <a:cubicBezTo>
                        <a:pt x="19" y="123"/>
                        <a:pt x="41" y="129"/>
                        <a:pt x="42" y="139"/>
                      </a:cubicBezTo>
                      <a:cubicBezTo>
                        <a:pt x="43" y="148"/>
                        <a:pt x="47" y="173"/>
                        <a:pt x="47" y="174"/>
                      </a:cubicBezTo>
                      <a:cubicBezTo>
                        <a:pt x="47" y="176"/>
                        <a:pt x="57" y="173"/>
                        <a:pt x="57" y="178"/>
                      </a:cubicBezTo>
                      <a:cubicBezTo>
                        <a:pt x="57" y="183"/>
                        <a:pt x="53" y="201"/>
                        <a:pt x="58" y="205"/>
                      </a:cubicBezTo>
                      <a:cubicBezTo>
                        <a:pt x="62" y="207"/>
                        <a:pt x="73" y="226"/>
                        <a:pt x="80" y="238"/>
                      </a:cubicBezTo>
                      <a:cubicBezTo>
                        <a:pt x="96" y="236"/>
                        <a:pt x="119" y="232"/>
                        <a:pt x="121" y="230"/>
                      </a:cubicBezTo>
                      <a:cubicBezTo>
                        <a:pt x="123" y="226"/>
                        <a:pt x="151" y="188"/>
                        <a:pt x="153" y="18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Freeform 971" descr="© INSCALE GmbH, 05.05.2010&#10;http://www.presentationload.com/"/>
                <p:cNvSpPr>
                  <a:spLocks noEditPoints="1"/>
                </p:cNvSpPr>
                <p:nvPr/>
              </p:nvSpPr>
              <p:spPr bwMode="gray">
                <a:xfrm>
                  <a:off x="1249" y="1386"/>
                  <a:ext cx="641" cy="931"/>
                </a:xfrm>
                <a:custGeom>
                  <a:avLst/>
                  <a:gdLst/>
                  <a:ahLst/>
                  <a:cxnLst>
                    <a:cxn ang="0">
                      <a:pos x="1119" y="926"/>
                    </a:cxn>
                    <a:cxn ang="0">
                      <a:pos x="1080" y="775"/>
                    </a:cxn>
                    <a:cxn ang="0">
                      <a:pos x="1050" y="624"/>
                    </a:cxn>
                    <a:cxn ang="0">
                      <a:pos x="1104" y="554"/>
                    </a:cxn>
                    <a:cxn ang="0">
                      <a:pos x="1069" y="474"/>
                    </a:cxn>
                    <a:cxn ang="0">
                      <a:pos x="992" y="447"/>
                    </a:cxn>
                    <a:cxn ang="0">
                      <a:pos x="1046" y="311"/>
                    </a:cxn>
                    <a:cxn ang="0">
                      <a:pos x="1049" y="215"/>
                    </a:cxn>
                    <a:cxn ang="0">
                      <a:pos x="1005" y="164"/>
                    </a:cxn>
                    <a:cxn ang="0">
                      <a:pos x="987" y="211"/>
                    </a:cxn>
                    <a:cxn ang="0">
                      <a:pos x="955" y="265"/>
                    </a:cxn>
                    <a:cxn ang="0">
                      <a:pos x="933" y="279"/>
                    </a:cxn>
                    <a:cxn ang="0">
                      <a:pos x="916" y="164"/>
                    </a:cxn>
                    <a:cxn ang="0">
                      <a:pos x="876" y="179"/>
                    </a:cxn>
                    <a:cxn ang="0">
                      <a:pos x="825" y="242"/>
                    </a:cxn>
                    <a:cxn ang="0">
                      <a:pos x="799" y="416"/>
                    </a:cxn>
                    <a:cxn ang="0">
                      <a:pos x="850" y="454"/>
                    </a:cxn>
                    <a:cxn ang="0">
                      <a:pos x="902" y="621"/>
                    </a:cxn>
                    <a:cxn ang="0">
                      <a:pos x="881" y="584"/>
                    </a:cxn>
                    <a:cxn ang="0">
                      <a:pos x="876" y="516"/>
                    </a:cxn>
                    <a:cxn ang="0">
                      <a:pos x="795" y="547"/>
                    </a:cxn>
                    <a:cxn ang="0">
                      <a:pos x="722" y="672"/>
                    </a:cxn>
                    <a:cxn ang="0">
                      <a:pos x="629" y="693"/>
                    </a:cxn>
                    <a:cxn ang="0">
                      <a:pos x="566" y="654"/>
                    </a:cxn>
                    <a:cxn ang="0">
                      <a:pos x="591" y="647"/>
                    </a:cxn>
                    <a:cxn ang="0">
                      <a:pos x="622" y="654"/>
                    </a:cxn>
                    <a:cxn ang="0">
                      <a:pos x="729" y="584"/>
                    </a:cxn>
                    <a:cxn ang="0">
                      <a:pos x="760" y="384"/>
                    </a:cxn>
                    <a:cxn ang="0">
                      <a:pos x="777" y="211"/>
                    </a:cxn>
                    <a:cxn ang="0">
                      <a:pos x="760" y="54"/>
                    </a:cxn>
                    <a:cxn ang="0">
                      <a:pos x="620" y="188"/>
                    </a:cxn>
                    <a:cxn ang="0">
                      <a:pos x="597" y="305"/>
                    </a:cxn>
                    <a:cxn ang="0">
                      <a:pos x="599" y="365"/>
                    </a:cxn>
                    <a:cxn ang="0">
                      <a:pos x="571" y="484"/>
                    </a:cxn>
                    <a:cxn ang="0">
                      <a:pos x="527" y="399"/>
                    </a:cxn>
                    <a:cxn ang="0">
                      <a:pos x="487" y="352"/>
                    </a:cxn>
                    <a:cxn ang="0">
                      <a:pos x="458" y="472"/>
                    </a:cxn>
                    <a:cxn ang="0">
                      <a:pos x="424" y="551"/>
                    </a:cxn>
                    <a:cxn ang="0">
                      <a:pos x="240" y="637"/>
                    </a:cxn>
                    <a:cxn ang="0">
                      <a:pos x="104" y="749"/>
                    </a:cxn>
                    <a:cxn ang="0">
                      <a:pos x="34" y="859"/>
                    </a:cxn>
                    <a:cxn ang="0">
                      <a:pos x="0" y="932"/>
                    </a:cxn>
                    <a:cxn ang="0">
                      <a:pos x="101" y="1102"/>
                    </a:cxn>
                    <a:cxn ang="0">
                      <a:pos x="154" y="1353"/>
                    </a:cxn>
                    <a:cxn ang="0">
                      <a:pos x="51" y="1514"/>
                    </a:cxn>
                    <a:cxn ang="0">
                      <a:pos x="197" y="1690"/>
                    </a:cxn>
                    <a:cxn ang="0">
                      <a:pos x="312" y="1677"/>
                    </a:cxn>
                    <a:cxn ang="0">
                      <a:pos x="380" y="1555"/>
                    </a:cxn>
                    <a:cxn ang="0">
                      <a:pos x="363" y="1512"/>
                    </a:cxn>
                    <a:cxn ang="0">
                      <a:pos x="406" y="1469"/>
                    </a:cxn>
                    <a:cxn ang="0">
                      <a:pos x="559" y="1503"/>
                    </a:cxn>
                    <a:cxn ang="0">
                      <a:pos x="701" y="1394"/>
                    </a:cxn>
                    <a:cxn ang="0">
                      <a:pos x="841" y="1296"/>
                    </a:cxn>
                    <a:cxn ang="0">
                      <a:pos x="941" y="1335"/>
                    </a:cxn>
                    <a:cxn ang="0">
                      <a:pos x="1042" y="1301"/>
                    </a:cxn>
                    <a:cxn ang="0">
                      <a:pos x="1147" y="1275"/>
                    </a:cxn>
                    <a:cxn ang="0">
                      <a:pos x="1161" y="1115"/>
                    </a:cxn>
                    <a:cxn ang="0">
                      <a:pos x="1185" y="1012"/>
                    </a:cxn>
                    <a:cxn ang="0">
                      <a:pos x="776" y="0"/>
                    </a:cxn>
                    <a:cxn ang="0">
                      <a:pos x="803" y="23"/>
                    </a:cxn>
                    <a:cxn ang="0">
                      <a:pos x="955" y="163"/>
                    </a:cxn>
                    <a:cxn ang="0">
                      <a:pos x="945" y="20"/>
                    </a:cxn>
                    <a:cxn ang="0">
                      <a:pos x="897" y="86"/>
                    </a:cxn>
                  </a:cxnLst>
                  <a:rect l="0" t="0" r="r" b="b"/>
                  <a:pathLst>
                    <a:path w="1192" h="1731">
                      <a:moveTo>
                        <a:pt x="1176" y="941"/>
                      </a:moveTo>
                      <a:cubicBezTo>
                        <a:pt x="1176" y="941"/>
                        <a:pt x="1162" y="947"/>
                        <a:pt x="1159" y="949"/>
                      </a:cubicBezTo>
                      <a:cubicBezTo>
                        <a:pt x="1156" y="951"/>
                        <a:pt x="1144" y="934"/>
                        <a:pt x="1144" y="934"/>
                      </a:cubicBezTo>
                      <a:cubicBezTo>
                        <a:pt x="1144" y="934"/>
                        <a:pt x="1126" y="931"/>
                        <a:pt x="1119" y="926"/>
                      </a:cubicBezTo>
                      <a:cubicBezTo>
                        <a:pt x="1112" y="920"/>
                        <a:pt x="1136" y="881"/>
                        <a:pt x="1131" y="859"/>
                      </a:cubicBezTo>
                      <a:cubicBezTo>
                        <a:pt x="1125" y="837"/>
                        <a:pt x="1106" y="842"/>
                        <a:pt x="1093" y="830"/>
                      </a:cubicBezTo>
                      <a:cubicBezTo>
                        <a:pt x="1080" y="817"/>
                        <a:pt x="1099" y="795"/>
                        <a:pt x="1099" y="795"/>
                      </a:cubicBezTo>
                      <a:cubicBezTo>
                        <a:pt x="1080" y="775"/>
                        <a:pt x="1080" y="775"/>
                        <a:pt x="1080" y="775"/>
                      </a:cubicBezTo>
                      <a:cubicBezTo>
                        <a:pt x="1091" y="740"/>
                        <a:pt x="1091" y="740"/>
                        <a:pt x="1091" y="740"/>
                      </a:cubicBezTo>
                      <a:cubicBezTo>
                        <a:pt x="1058" y="697"/>
                        <a:pt x="1058" y="697"/>
                        <a:pt x="1058" y="697"/>
                      </a:cubicBezTo>
                      <a:cubicBezTo>
                        <a:pt x="1058" y="697"/>
                        <a:pt x="1065" y="682"/>
                        <a:pt x="1069" y="671"/>
                      </a:cubicBezTo>
                      <a:cubicBezTo>
                        <a:pt x="1074" y="659"/>
                        <a:pt x="1050" y="624"/>
                        <a:pt x="1050" y="624"/>
                      </a:cubicBezTo>
                      <a:cubicBezTo>
                        <a:pt x="1069" y="624"/>
                        <a:pt x="1069" y="624"/>
                        <a:pt x="1069" y="624"/>
                      </a:cubicBezTo>
                      <a:cubicBezTo>
                        <a:pt x="1069" y="624"/>
                        <a:pt x="1084" y="590"/>
                        <a:pt x="1090" y="582"/>
                      </a:cubicBezTo>
                      <a:cubicBezTo>
                        <a:pt x="1097" y="574"/>
                        <a:pt x="1083" y="560"/>
                        <a:pt x="1083" y="560"/>
                      </a:cubicBezTo>
                      <a:cubicBezTo>
                        <a:pt x="1104" y="554"/>
                        <a:pt x="1104" y="554"/>
                        <a:pt x="1104" y="554"/>
                      </a:cubicBezTo>
                      <a:cubicBezTo>
                        <a:pt x="1104" y="554"/>
                        <a:pt x="1096" y="545"/>
                        <a:pt x="1089" y="537"/>
                      </a:cubicBezTo>
                      <a:cubicBezTo>
                        <a:pt x="1081" y="530"/>
                        <a:pt x="1089" y="510"/>
                        <a:pt x="1089" y="510"/>
                      </a:cubicBezTo>
                      <a:cubicBezTo>
                        <a:pt x="1089" y="510"/>
                        <a:pt x="1079" y="506"/>
                        <a:pt x="1073" y="501"/>
                      </a:cubicBezTo>
                      <a:cubicBezTo>
                        <a:pt x="1067" y="496"/>
                        <a:pt x="1069" y="474"/>
                        <a:pt x="1069" y="474"/>
                      </a:cubicBezTo>
                      <a:cubicBezTo>
                        <a:pt x="1069" y="474"/>
                        <a:pt x="1042" y="495"/>
                        <a:pt x="1040" y="495"/>
                      </a:cubicBezTo>
                      <a:cubicBezTo>
                        <a:pt x="1039" y="495"/>
                        <a:pt x="1025" y="482"/>
                        <a:pt x="1022" y="478"/>
                      </a:cubicBezTo>
                      <a:cubicBezTo>
                        <a:pt x="1020" y="473"/>
                        <a:pt x="1005" y="474"/>
                        <a:pt x="1005" y="473"/>
                      </a:cubicBezTo>
                      <a:cubicBezTo>
                        <a:pt x="1005" y="472"/>
                        <a:pt x="992" y="449"/>
                        <a:pt x="992" y="447"/>
                      </a:cubicBezTo>
                      <a:cubicBezTo>
                        <a:pt x="992" y="445"/>
                        <a:pt x="982" y="431"/>
                        <a:pt x="975" y="424"/>
                      </a:cubicBezTo>
                      <a:cubicBezTo>
                        <a:pt x="969" y="417"/>
                        <a:pt x="1033" y="364"/>
                        <a:pt x="1033" y="364"/>
                      </a:cubicBezTo>
                      <a:cubicBezTo>
                        <a:pt x="1042" y="376"/>
                        <a:pt x="1042" y="376"/>
                        <a:pt x="1042" y="376"/>
                      </a:cubicBezTo>
                      <a:cubicBezTo>
                        <a:pt x="1046" y="311"/>
                        <a:pt x="1046" y="311"/>
                        <a:pt x="1046" y="311"/>
                      </a:cubicBezTo>
                      <a:cubicBezTo>
                        <a:pt x="1005" y="268"/>
                        <a:pt x="1005" y="268"/>
                        <a:pt x="1005" y="268"/>
                      </a:cubicBezTo>
                      <a:cubicBezTo>
                        <a:pt x="1016" y="247"/>
                        <a:pt x="1016" y="247"/>
                        <a:pt x="1016" y="247"/>
                      </a:cubicBezTo>
                      <a:cubicBezTo>
                        <a:pt x="1039" y="245"/>
                        <a:pt x="1039" y="245"/>
                        <a:pt x="1039" y="245"/>
                      </a:cubicBezTo>
                      <a:cubicBezTo>
                        <a:pt x="1049" y="215"/>
                        <a:pt x="1049" y="215"/>
                        <a:pt x="1049" y="215"/>
                      </a:cubicBezTo>
                      <a:cubicBezTo>
                        <a:pt x="1024" y="203"/>
                        <a:pt x="1024" y="203"/>
                        <a:pt x="1024" y="203"/>
                      </a:cubicBezTo>
                      <a:cubicBezTo>
                        <a:pt x="1024" y="203"/>
                        <a:pt x="1005" y="182"/>
                        <a:pt x="1005" y="176"/>
                      </a:cubicBezTo>
                      <a:cubicBezTo>
                        <a:pt x="1005" y="173"/>
                        <a:pt x="1006" y="168"/>
                        <a:pt x="1008" y="164"/>
                      </a:cubicBezTo>
                      <a:cubicBezTo>
                        <a:pt x="1007" y="164"/>
                        <a:pt x="1006" y="164"/>
                        <a:pt x="1005" y="164"/>
                      </a:cubicBezTo>
                      <a:cubicBezTo>
                        <a:pt x="993" y="162"/>
                        <a:pt x="987" y="171"/>
                        <a:pt x="980" y="173"/>
                      </a:cubicBezTo>
                      <a:cubicBezTo>
                        <a:pt x="974" y="175"/>
                        <a:pt x="969" y="183"/>
                        <a:pt x="969" y="184"/>
                      </a:cubicBezTo>
                      <a:cubicBezTo>
                        <a:pt x="969" y="185"/>
                        <a:pt x="984" y="189"/>
                        <a:pt x="984" y="189"/>
                      </a:cubicBezTo>
                      <a:cubicBezTo>
                        <a:pt x="984" y="189"/>
                        <a:pt x="988" y="202"/>
                        <a:pt x="987" y="211"/>
                      </a:cubicBezTo>
                      <a:cubicBezTo>
                        <a:pt x="986" y="219"/>
                        <a:pt x="977" y="215"/>
                        <a:pt x="969" y="214"/>
                      </a:cubicBezTo>
                      <a:cubicBezTo>
                        <a:pt x="961" y="213"/>
                        <a:pt x="933" y="187"/>
                        <a:pt x="926" y="190"/>
                      </a:cubicBezTo>
                      <a:cubicBezTo>
                        <a:pt x="918" y="192"/>
                        <a:pt x="919" y="229"/>
                        <a:pt x="919" y="231"/>
                      </a:cubicBezTo>
                      <a:cubicBezTo>
                        <a:pt x="919" y="232"/>
                        <a:pt x="955" y="265"/>
                        <a:pt x="955" y="265"/>
                      </a:cubicBezTo>
                      <a:cubicBezTo>
                        <a:pt x="955" y="265"/>
                        <a:pt x="967" y="274"/>
                        <a:pt x="979" y="287"/>
                      </a:cubicBezTo>
                      <a:cubicBezTo>
                        <a:pt x="991" y="300"/>
                        <a:pt x="991" y="312"/>
                        <a:pt x="982" y="314"/>
                      </a:cubicBezTo>
                      <a:cubicBezTo>
                        <a:pt x="974" y="316"/>
                        <a:pt x="959" y="291"/>
                        <a:pt x="955" y="282"/>
                      </a:cubicBezTo>
                      <a:cubicBezTo>
                        <a:pt x="952" y="273"/>
                        <a:pt x="946" y="280"/>
                        <a:pt x="933" y="279"/>
                      </a:cubicBezTo>
                      <a:cubicBezTo>
                        <a:pt x="921" y="277"/>
                        <a:pt x="884" y="246"/>
                        <a:pt x="884" y="246"/>
                      </a:cubicBezTo>
                      <a:cubicBezTo>
                        <a:pt x="897" y="220"/>
                        <a:pt x="897" y="220"/>
                        <a:pt x="897" y="220"/>
                      </a:cubicBezTo>
                      <a:cubicBezTo>
                        <a:pt x="897" y="220"/>
                        <a:pt x="891" y="211"/>
                        <a:pt x="888" y="207"/>
                      </a:cubicBezTo>
                      <a:cubicBezTo>
                        <a:pt x="885" y="204"/>
                        <a:pt x="909" y="172"/>
                        <a:pt x="916" y="164"/>
                      </a:cubicBezTo>
                      <a:cubicBezTo>
                        <a:pt x="923" y="155"/>
                        <a:pt x="919" y="106"/>
                        <a:pt x="919" y="105"/>
                      </a:cubicBezTo>
                      <a:cubicBezTo>
                        <a:pt x="919" y="104"/>
                        <a:pt x="905" y="98"/>
                        <a:pt x="905" y="98"/>
                      </a:cubicBezTo>
                      <a:cubicBezTo>
                        <a:pt x="905" y="98"/>
                        <a:pt x="900" y="144"/>
                        <a:pt x="900" y="155"/>
                      </a:cubicBezTo>
                      <a:cubicBezTo>
                        <a:pt x="900" y="166"/>
                        <a:pt x="885" y="173"/>
                        <a:pt x="876" y="179"/>
                      </a:cubicBezTo>
                      <a:cubicBezTo>
                        <a:pt x="867" y="186"/>
                        <a:pt x="848" y="183"/>
                        <a:pt x="845" y="183"/>
                      </a:cubicBezTo>
                      <a:cubicBezTo>
                        <a:pt x="842" y="183"/>
                        <a:pt x="839" y="203"/>
                        <a:pt x="839" y="203"/>
                      </a:cubicBezTo>
                      <a:cubicBezTo>
                        <a:pt x="839" y="203"/>
                        <a:pt x="814" y="220"/>
                        <a:pt x="814" y="222"/>
                      </a:cubicBezTo>
                      <a:cubicBezTo>
                        <a:pt x="813" y="223"/>
                        <a:pt x="825" y="242"/>
                        <a:pt x="825" y="242"/>
                      </a:cubicBezTo>
                      <a:cubicBezTo>
                        <a:pt x="825" y="242"/>
                        <a:pt x="828" y="267"/>
                        <a:pt x="832" y="283"/>
                      </a:cubicBezTo>
                      <a:cubicBezTo>
                        <a:pt x="837" y="300"/>
                        <a:pt x="836" y="319"/>
                        <a:pt x="836" y="319"/>
                      </a:cubicBezTo>
                      <a:cubicBezTo>
                        <a:pt x="836" y="319"/>
                        <a:pt x="795" y="373"/>
                        <a:pt x="791" y="393"/>
                      </a:cubicBezTo>
                      <a:cubicBezTo>
                        <a:pt x="787" y="413"/>
                        <a:pt x="794" y="403"/>
                        <a:pt x="799" y="416"/>
                      </a:cubicBezTo>
                      <a:cubicBezTo>
                        <a:pt x="803" y="430"/>
                        <a:pt x="782" y="452"/>
                        <a:pt x="783" y="453"/>
                      </a:cubicBezTo>
                      <a:cubicBezTo>
                        <a:pt x="783" y="455"/>
                        <a:pt x="804" y="457"/>
                        <a:pt x="809" y="457"/>
                      </a:cubicBezTo>
                      <a:cubicBezTo>
                        <a:pt x="814" y="457"/>
                        <a:pt x="814" y="467"/>
                        <a:pt x="825" y="469"/>
                      </a:cubicBezTo>
                      <a:cubicBezTo>
                        <a:pt x="836" y="472"/>
                        <a:pt x="845" y="454"/>
                        <a:pt x="850" y="454"/>
                      </a:cubicBezTo>
                      <a:cubicBezTo>
                        <a:pt x="855" y="454"/>
                        <a:pt x="916" y="508"/>
                        <a:pt x="916" y="508"/>
                      </a:cubicBezTo>
                      <a:cubicBezTo>
                        <a:pt x="916" y="508"/>
                        <a:pt x="921" y="539"/>
                        <a:pt x="919" y="572"/>
                      </a:cubicBezTo>
                      <a:cubicBezTo>
                        <a:pt x="897" y="574"/>
                        <a:pt x="896" y="590"/>
                        <a:pt x="890" y="600"/>
                      </a:cubicBezTo>
                      <a:cubicBezTo>
                        <a:pt x="884" y="610"/>
                        <a:pt x="895" y="612"/>
                        <a:pt x="902" y="621"/>
                      </a:cubicBezTo>
                      <a:cubicBezTo>
                        <a:pt x="909" y="631"/>
                        <a:pt x="928" y="639"/>
                        <a:pt x="928" y="639"/>
                      </a:cubicBezTo>
                      <a:cubicBezTo>
                        <a:pt x="928" y="639"/>
                        <a:pt x="921" y="641"/>
                        <a:pt x="905" y="641"/>
                      </a:cubicBezTo>
                      <a:cubicBezTo>
                        <a:pt x="890" y="641"/>
                        <a:pt x="877" y="620"/>
                        <a:pt x="874" y="614"/>
                      </a:cubicBezTo>
                      <a:cubicBezTo>
                        <a:pt x="871" y="608"/>
                        <a:pt x="880" y="590"/>
                        <a:pt x="881" y="584"/>
                      </a:cubicBezTo>
                      <a:cubicBezTo>
                        <a:pt x="882" y="577"/>
                        <a:pt x="897" y="571"/>
                        <a:pt x="897" y="571"/>
                      </a:cubicBezTo>
                      <a:cubicBezTo>
                        <a:pt x="884" y="559"/>
                        <a:pt x="884" y="559"/>
                        <a:pt x="884" y="559"/>
                      </a:cubicBezTo>
                      <a:cubicBezTo>
                        <a:pt x="884" y="559"/>
                        <a:pt x="894" y="550"/>
                        <a:pt x="895" y="542"/>
                      </a:cubicBezTo>
                      <a:cubicBezTo>
                        <a:pt x="895" y="534"/>
                        <a:pt x="876" y="516"/>
                        <a:pt x="876" y="516"/>
                      </a:cubicBezTo>
                      <a:cubicBezTo>
                        <a:pt x="876" y="516"/>
                        <a:pt x="871" y="490"/>
                        <a:pt x="871" y="489"/>
                      </a:cubicBezTo>
                      <a:cubicBezTo>
                        <a:pt x="871" y="487"/>
                        <a:pt x="811" y="496"/>
                        <a:pt x="801" y="498"/>
                      </a:cubicBezTo>
                      <a:cubicBezTo>
                        <a:pt x="791" y="500"/>
                        <a:pt x="789" y="527"/>
                        <a:pt x="788" y="534"/>
                      </a:cubicBezTo>
                      <a:cubicBezTo>
                        <a:pt x="787" y="541"/>
                        <a:pt x="789" y="542"/>
                        <a:pt x="795" y="547"/>
                      </a:cubicBezTo>
                      <a:cubicBezTo>
                        <a:pt x="800" y="553"/>
                        <a:pt x="796" y="581"/>
                        <a:pt x="795" y="590"/>
                      </a:cubicBezTo>
                      <a:cubicBezTo>
                        <a:pt x="795" y="599"/>
                        <a:pt x="778" y="606"/>
                        <a:pt x="769" y="611"/>
                      </a:cubicBezTo>
                      <a:cubicBezTo>
                        <a:pt x="760" y="615"/>
                        <a:pt x="751" y="632"/>
                        <a:pt x="751" y="641"/>
                      </a:cubicBezTo>
                      <a:cubicBezTo>
                        <a:pt x="751" y="650"/>
                        <a:pt x="736" y="667"/>
                        <a:pt x="722" y="672"/>
                      </a:cubicBezTo>
                      <a:cubicBezTo>
                        <a:pt x="708" y="677"/>
                        <a:pt x="703" y="683"/>
                        <a:pt x="703" y="683"/>
                      </a:cubicBezTo>
                      <a:cubicBezTo>
                        <a:pt x="678" y="688"/>
                        <a:pt x="678" y="688"/>
                        <a:pt x="678" y="688"/>
                      </a:cubicBezTo>
                      <a:cubicBezTo>
                        <a:pt x="678" y="688"/>
                        <a:pt x="667" y="709"/>
                        <a:pt x="653" y="715"/>
                      </a:cubicBezTo>
                      <a:cubicBezTo>
                        <a:pt x="640" y="721"/>
                        <a:pt x="629" y="693"/>
                        <a:pt x="629" y="693"/>
                      </a:cubicBezTo>
                      <a:cubicBezTo>
                        <a:pt x="629" y="693"/>
                        <a:pt x="601" y="696"/>
                        <a:pt x="585" y="689"/>
                      </a:cubicBezTo>
                      <a:cubicBezTo>
                        <a:pt x="568" y="682"/>
                        <a:pt x="582" y="665"/>
                        <a:pt x="582" y="665"/>
                      </a:cubicBezTo>
                      <a:cubicBezTo>
                        <a:pt x="571" y="665"/>
                        <a:pt x="571" y="665"/>
                        <a:pt x="571" y="665"/>
                      </a:cubicBezTo>
                      <a:cubicBezTo>
                        <a:pt x="566" y="654"/>
                        <a:pt x="566" y="654"/>
                        <a:pt x="566" y="654"/>
                      </a:cubicBezTo>
                      <a:cubicBezTo>
                        <a:pt x="566" y="654"/>
                        <a:pt x="560" y="659"/>
                        <a:pt x="549" y="652"/>
                      </a:cubicBezTo>
                      <a:cubicBezTo>
                        <a:pt x="538" y="644"/>
                        <a:pt x="548" y="630"/>
                        <a:pt x="553" y="625"/>
                      </a:cubicBezTo>
                      <a:cubicBezTo>
                        <a:pt x="558" y="620"/>
                        <a:pt x="560" y="632"/>
                        <a:pt x="567" y="636"/>
                      </a:cubicBezTo>
                      <a:cubicBezTo>
                        <a:pt x="574" y="640"/>
                        <a:pt x="588" y="644"/>
                        <a:pt x="591" y="647"/>
                      </a:cubicBezTo>
                      <a:cubicBezTo>
                        <a:pt x="593" y="649"/>
                        <a:pt x="607" y="661"/>
                        <a:pt x="610" y="662"/>
                      </a:cubicBezTo>
                      <a:cubicBezTo>
                        <a:pt x="612" y="663"/>
                        <a:pt x="612" y="675"/>
                        <a:pt x="618" y="673"/>
                      </a:cubicBezTo>
                      <a:cubicBezTo>
                        <a:pt x="624" y="670"/>
                        <a:pt x="643" y="667"/>
                        <a:pt x="643" y="667"/>
                      </a:cubicBezTo>
                      <a:cubicBezTo>
                        <a:pt x="622" y="654"/>
                        <a:pt x="622" y="654"/>
                        <a:pt x="622" y="654"/>
                      </a:cubicBezTo>
                      <a:cubicBezTo>
                        <a:pt x="622" y="654"/>
                        <a:pt x="630" y="651"/>
                        <a:pt x="641" y="646"/>
                      </a:cubicBezTo>
                      <a:cubicBezTo>
                        <a:pt x="652" y="640"/>
                        <a:pt x="666" y="642"/>
                        <a:pt x="666" y="642"/>
                      </a:cubicBezTo>
                      <a:cubicBezTo>
                        <a:pt x="672" y="623"/>
                        <a:pt x="711" y="591"/>
                        <a:pt x="711" y="591"/>
                      </a:cubicBezTo>
                      <a:cubicBezTo>
                        <a:pt x="711" y="591"/>
                        <a:pt x="720" y="593"/>
                        <a:pt x="729" y="584"/>
                      </a:cubicBezTo>
                      <a:cubicBezTo>
                        <a:pt x="739" y="574"/>
                        <a:pt x="731" y="553"/>
                        <a:pt x="735" y="543"/>
                      </a:cubicBezTo>
                      <a:cubicBezTo>
                        <a:pt x="739" y="533"/>
                        <a:pt x="760" y="515"/>
                        <a:pt x="762" y="508"/>
                      </a:cubicBezTo>
                      <a:cubicBezTo>
                        <a:pt x="764" y="500"/>
                        <a:pt x="737" y="463"/>
                        <a:pt x="737" y="450"/>
                      </a:cubicBezTo>
                      <a:cubicBezTo>
                        <a:pt x="737" y="437"/>
                        <a:pt x="752" y="398"/>
                        <a:pt x="760" y="384"/>
                      </a:cubicBezTo>
                      <a:cubicBezTo>
                        <a:pt x="769" y="370"/>
                        <a:pt x="765" y="331"/>
                        <a:pt x="769" y="323"/>
                      </a:cubicBezTo>
                      <a:cubicBezTo>
                        <a:pt x="773" y="314"/>
                        <a:pt x="785" y="296"/>
                        <a:pt x="789" y="292"/>
                      </a:cubicBezTo>
                      <a:cubicBezTo>
                        <a:pt x="792" y="287"/>
                        <a:pt x="791" y="245"/>
                        <a:pt x="791" y="245"/>
                      </a:cubicBezTo>
                      <a:cubicBezTo>
                        <a:pt x="791" y="245"/>
                        <a:pt x="769" y="217"/>
                        <a:pt x="777" y="211"/>
                      </a:cubicBezTo>
                      <a:cubicBezTo>
                        <a:pt x="785" y="206"/>
                        <a:pt x="823" y="150"/>
                        <a:pt x="828" y="141"/>
                      </a:cubicBezTo>
                      <a:cubicBezTo>
                        <a:pt x="832" y="133"/>
                        <a:pt x="832" y="124"/>
                        <a:pt x="832" y="124"/>
                      </a:cubicBezTo>
                      <a:cubicBezTo>
                        <a:pt x="832" y="124"/>
                        <a:pt x="833" y="109"/>
                        <a:pt x="836" y="91"/>
                      </a:cubicBezTo>
                      <a:cubicBezTo>
                        <a:pt x="838" y="73"/>
                        <a:pt x="776" y="59"/>
                        <a:pt x="760" y="54"/>
                      </a:cubicBezTo>
                      <a:cubicBezTo>
                        <a:pt x="746" y="49"/>
                        <a:pt x="750" y="43"/>
                        <a:pt x="751" y="42"/>
                      </a:cubicBezTo>
                      <a:cubicBezTo>
                        <a:pt x="750" y="43"/>
                        <a:pt x="745" y="49"/>
                        <a:pt x="742" y="50"/>
                      </a:cubicBezTo>
                      <a:cubicBezTo>
                        <a:pt x="729" y="59"/>
                        <a:pt x="689" y="143"/>
                        <a:pt x="679" y="155"/>
                      </a:cubicBezTo>
                      <a:cubicBezTo>
                        <a:pt x="669" y="166"/>
                        <a:pt x="626" y="184"/>
                        <a:pt x="620" y="188"/>
                      </a:cubicBezTo>
                      <a:cubicBezTo>
                        <a:pt x="613" y="191"/>
                        <a:pt x="600" y="213"/>
                        <a:pt x="598" y="222"/>
                      </a:cubicBezTo>
                      <a:cubicBezTo>
                        <a:pt x="596" y="231"/>
                        <a:pt x="616" y="229"/>
                        <a:pt x="620" y="234"/>
                      </a:cubicBezTo>
                      <a:cubicBezTo>
                        <a:pt x="623" y="239"/>
                        <a:pt x="610" y="245"/>
                        <a:pt x="602" y="260"/>
                      </a:cubicBezTo>
                      <a:cubicBezTo>
                        <a:pt x="593" y="275"/>
                        <a:pt x="597" y="305"/>
                        <a:pt x="597" y="305"/>
                      </a:cubicBezTo>
                      <a:cubicBezTo>
                        <a:pt x="597" y="305"/>
                        <a:pt x="578" y="307"/>
                        <a:pt x="569" y="311"/>
                      </a:cubicBezTo>
                      <a:cubicBezTo>
                        <a:pt x="560" y="316"/>
                        <a:pt x="562" y="341"/>
                        <a:pt x="562" y="341"/>
                      </a:cubicBezTo>
                      <a:cubicBezTo>
                        <a:pt x="571" y="335"/>
                        <a:pt x="571" y="335"/>
                        <a:pt x="571" y="335"/>
                      </a:cubicBezTo>
                      <a:cubicBezTo>
                        <a:pt x="571" y="335"/>
                        <a:pt x="595" y="359"/>
                        <a:pt x="599" y="365"/>
                      </a:cubicBezTo>
                      <a:cubicBezTo>
                        <a:pt x="603" y="371"/>
                        <a:pt x="595" y="378"/>
                        <a:pt x="595" y="378"/>
                      </a:cubicBezTo>
                      <a:cubicBezTo>
                        <a:pt x="595" y="378"/>
                        <a:pt x="593" y="395"/>
                        <a:pt x="593" y="416"/>
                      </a:cubicBezTo>
                      <a:cubicBezTo>
                        <a:pt x="592" y="437"/>
                        <a:pt x="618" y="432"/>
                        <a:pt x="618" y="432"/>
                      </a:cubicBezTo>
                      <a:cubicBezTo>
                        <a:pt x="618" y="432"/>
                        <a:pt x="592" y="485"/>
                        <a:pt x="571" y="484"/>
                      </a:cubicBezTo>
                      <a:cubicBezTo>
                        <a:pt x="550" y="482"/>
                        <a:pt x="568" y="469"/>
                        <a:pt x="568" y="469"/>
                      </a:cubicBezTo>
                      <a:cubicBezTo>
                        <a:pt x="568" y="469"/>
                        <a:pt x="564" y="457"/>
                        <a:pt x="554" y="449"/>
                      </a:cubicBezTo>
                      <a:cubicBezTo>
                        <a:pt x="544" y="441"/>
                        <a:pt x="546" y="417"/>
                        <a:pt x="546" y="417"/>
                      </a:cubicBezTo>
                      <a:cubicBezTo>
                        <a:pt x="546" y="417"/>
                        <a:pt x="531" y="404"/>
                        <a:pt x="527" y="399"/>
                      </a:cubicBezTo>
                      <a:cubicBezTo>
                        <a:pt x="523" y="393"/>
                        <a:pt x="512" y="378"/>
                        <a:pt x="512" y="378"/>
                      </a:cubicBezTo>
                      <a:cubicBezTo>
                        <a:pt x="512" y="378"/>
                        <a:pt x="501" y="368"/>
                        <a:pt x="497" y="362"/>
                      </a:cubicBezTo>
                      <a:cubicBezTo>
                        <a:pt x="494" y="359"/>
                        <a:pt x="487" y="345"/>
                        <a:pt x="480" y="332"/>
                      </a:cubicBezTo>
                      <a:cubicBezTo>
                        <a:pt x="484" y="344"/>
                        <a:pt x="487" y="352"/>
                        <a:pt x="487" y="352"/>
                      </a:cubicBezTo>
                      <a:cubicBezTo>
                        <a:pt x="466" y="375"/>
                        <a:pt x="466" y="375"/>
                        <a:pt x="466" y="375"/>
                      </a:cubicBezTo>
                      <a:cubicBezTo>
                        <a:pt x="482" y="397"/>
                        <a:pt x="482" y="397"/>
                        <a:pt x="482" y="397"/>
                      </a:cubicBezTo>
                      <a:cubicBezTo>
                        <a:pt x="482" y="397"/>
                        <a:pt x="486" y="423"/>
                        <a:pt x="486" y="426"/>
                      </a:cubicBezTo>
                      <a:cubicBezTo>
                        <a:pt x="486" y="429"/>
                        <a:pt x="458" y="463"/>
                        <a:pt x="458" y="472"/>
                      </a:cubicBezTo>
                      <a:cubicBezTo>
                        <a:pt x="457" y="481"/>
                        <a:pt x="480" y="492"/>
                        <a:pt x="482" y="500"/>
                      </a:cubicBezTo>
                      <a:cubicBezTo>
                        <a:pt x="485" y="508"/>
                        <a:pt x="468" y="515"/>
                        <a:pt x="466" y="515"/>
                      </a:cubicBezTo>
                      <a:cubicBezTo>
                        <a:pt x="464" y="516"/>
                        <a:pt x="466" y="529"/>
                        <a:pt x="466" y="529"/>
                      </a:cubicBezTo>
                      <a:cubicBezTo>
                        <a:pt x="466" y="529"/>
                        <a:pt x="449" y="541"/>
                        <a:pt x="424" y="551"/>
                      </a:cubicBezTo>
                      <a:cubicBezTo>
                        <a:pt x="398" y="561"/>
                        <a:pt x="414" y="575"/>
                        <a:pt x="414" y="575"/>
                      </a:cubicBezTo>
                      <a:cubicBezTo>
                        <a:pt x="414" y="575"/>
                        <a:pt x="372" y="585"/>
                        <a:pt x="347" y="587"/>
                      </a:cubicBezTo>
                      <a:cubicBezTo>
                        <a:pt x="322" y="589"/>
                        <a:pt x="288" y="635"/>
                        <a:pt x="288" y="635"/>
                      </a:cubicBezTo>
                      <a:cubicBezTo>
                        <a:pt x="288" y="635"/>
                        <a:pt x="254" y="639"/>
                        <a:pt x="240" y="637"/>
                      </a:cubicBezTo>
                      <a:cubicBezTo>
                        <a:pt x="226" y="635"/>
                        <a:pt x="196" y="679"/>
                        <a:pt x="178" y="680"/>
                      </a:cubicBezTo>
                      <a:cubicBezTo>
                        <a:pt x="161" y="681"/>
                        <a:pt x="162" y="659"/>
                        <a:pt x="162" y="659"/>
                      </a:cubicBezTo>
                      <a:cubicBezTo>
                        <a:pt x="162" y="659"/>
                        <a:pt x="117" y="688"/>
                        <a:pt x="113" y="694"/>
                      </a:cubicBezTo>
                      <a:cubicBezTo>
                        <a:pt x="109" y="700"/>
                        <a:pt x="104" y="746"/>
                        <a:pt x="104" y="749"/>
                      </a:cubicBezTo>
                      <a:cubicBezTo>
                        <a:pt x="104" y="751"/>
                        <a:pt x="96" y="751"/>
                        <a:pt x="90" y="754"/>
                      </a:cubicBezTo>
                      <a:cubicBezTo>
                        <a:pt x="83" y="757"/>
                        <a:pt x="40" y="823"/>
                        <a:pt x="40" y="827"/>
                      </a:cubicBezTo>
                      <a:cubicBezTo>
                        <a:pt x="40" y="831"/>
                        <a:pt x="45" y="843"/>
                        <a:pt x="46" y="845"/>
                      </a:cubicBezTo>
                      <a:cubicBezTo>
                        <a:pt x="46" y="847"/>
                        <a:pt x="34" y="855"/>
                        <a:pt x="34" y="859"/>
                      </a:cubicBezTo>
                      <a:cubicBezTo>
                        <a:pt x="34" y="863"/>
                        <a:pt x="36" y="879"/>
                        <a:pt x="36" y="879"/>
                      </a:cubicBezTo>
                      <a:cubicBezTo>
                        <a:pt x="8" y="907"/>
                        <a:pt x="8" y="907"/>
                        <a:pt x="8" y="907"/>
                      </a:cubicBezTo>
                      <a:cubicBezTo>
                        <a:pt x="8" y="907"/>
                        <a:pt x="6" y="923"/>
                        <a:pt x="5" y="925"/>
                      </a:cubicBezTo>
                      <a:cubicBezTo>
                        <a:pt x="5" y="926"/>
                        <a:pt x="3" y="929"/>
                        <a:pt x="0" y="932"/>
                      </a:cubicBezTo>
                      <a:cubicBezTo>
                        <a:pt x="16" y="950"/>
                        <a:pt x="16" y="950"/>
                        <a:pt x="16" y="950"/>
                      </a:cubicBezTo>
                      <a:cubicBezTo>
                        <a:pt x="51" y="964"/>
                        <a:pt x="51" y="964"/>
                        <a:pt x="51" y="964"/>
                      </a:cubicBezTo>
                      <a:cubicBezTo>
                        <a:pt x="114" y="1057"/>
                        <a:pt x="114" y="1057"/>
                        <a:pt x="114" y="1057"/>
                      </a:cubicBezTo>
                      <a:cubicBezTo>
                        <a:pt x="114" y="1057"/>
                        <a:pt x="101" y="1089"/>
                        <a:pt x="101" y="1102"/>
                      </a:cubicBezTo>
                      <a:cubicBezTo>
                        <a:pt x="101" y="1116"/>
                        <a:pt x="110" y="1160"/>
                        <a:pt x="110" y="1160"/>
                      </a:cubicBezTo>
                      <a:cubicBezTo>
                        <a:pt x="96" y="1241"/>
                        <a:pt x="96" y="1241"/>
                        <a:pt x="96" y="1241"/>
                      </a:cubicBezTo>
                      <a:cubicBezTo>
                        <a:pt x="96" y="1241"/>
                        <a:pt x="154" y="1232"/>
                        <a:pt x="154" y="1259"/>
                      </a:cubicBezTo>
                      <a:cubicBezTo>
                        <a:pt x="154" y="1286"/>
                        <a:pt x="154" y="1353"/>
                        <a:pt x="154" y="1353"/>
                      </a:cubicBezTo>
                      <a:cubicBezTo>
                        <a:pt x="154" y="1353"/>
                        <a:pt x="181" y="1398"/>
                        <a:pt x="150" y="1398"/>
                      </a:cubicBezTo>
                      <a:cubicBezTo>
                        <a:pt x="119" y="1398"/>
                        <a:pt x="78" y="1402"/>
                        <a:pt x="78" y="1402"/>
                      </a:cubicBezTo>
                      <a:cubicBezTo>
                        <a:pt x="83" y="1478"/>
                        <a:pt x="83" y="1478"/>
                        <a:pt x="83" y="1478"/>
                      </a:cubicBezTo>
                      <a:cubicBezTo>
                        <a:pt x="83" y="1478"/>
                        <a:pt x="51" y="1496"/>
                        <a:pt x="51" y="1514"/>
                      </a:cubicBezTo>
                      <a:cubicBezTo>
                        <a:pt x="51" y="1532"/>
                        <a:pt x="69" y="1576"/>
                        <a:pt x="69" y="1576"/>
                      </a:cubicBezTo>
                      <a:cubicBezTo>
                        <a:pt x="69" y="1576"/>
                        <a:pt x="105" y="1568"/>
                        <a:pt x="114" y="1585"/>
                      </a:cubicBezTo>
                      <a:cubicBezTo>
                        <a:pt x="123" y="1603"/>
                        <a:pt x="168" y="1635"/>
                        <a:pt x="168" y="1635"/>
                      </a:cubicBezTo>
                      <a:cubicBezTo>
                        <a:pt x="197" y="1690"/>
                        <a:pt x="197" y="1690"/>
                        <a:pt x="197" y="1690"/>
                      </a:cubicBezTo>
                      <a:cubicBezTo>
                        <a:pt x="204" y="1687"/>
                        <a:pt x="211" y="1684"/>
                        <a:pt x="219" y="1683"/>
                      </a:cubicBezTo>
                      <a:cubicBezTo>
                        <a:pt x="247" y="1681"/>
                        <a:pt x="275" y="1731"/>
                        <a:pt x="275" y="1731"/>
                      </a:cubicBezTo>
                      <a:cubicBezTo>
                        <a:pt x="275" y="1731"/>
                        <a:pt x="283" y="1727"/>
                        <a:pt x="293" y="1726"/>
                      </a:cubicBezTo>
                      <a:cubicBezTo>
                        <a:pt x="298" y="1712"/>
                        <a:pt x="310" y="1685"/>
                        <a:pt x="312" y="1677"/>
                      </a:cubicBezTo>
                      <a:cubicBezTo>
                        <a:pt x="315" y="1666"/>
                        <a:pt x="337" y="1651"/>
                        <a:pt x="339" y="1651"/>
                      </a:cubicBezTo>
                      <a:cubicBezTo>
                        <a:pt x="342" y="1651"/>
                        <a:pt x="346" y="1632"/>
                        <a:pt x="352" y="1617"/>
                      </a:cubicBezTo>
                      <a:cubicBezTo>
                        <a:pt x="358" y="1601"/>
                        <a:pt x="389" y="1599"/>
                        <a:pt x="396" y="1590"/>
                      </a:cubicBezTo>
                      <a:cubicBezTo>
                        <a:pt x="403" y="1581"/>
                        <a:pt x="384" y="1562"/>
                        <a:pt x="380" y="1555"/>
                      </a:cubicBezTo>
                      <a:cubicBezTo>
                        <a:pt x="376" y="1548"/>
                        <a:pt x="385" y="1533"/>
                        <a:pt x="388" y="1528"/>
                      </a:cubicBezTo>
                      <a:cubicBezTo>
                        <a:pt x="383" y="1532"/>
                        <a:pt x="362" y="1546"/>
                        <a:pt x="362" y="1546"/>
                      </a:cubicBezTo>
                      <a:cubicBezTo>
                        <a:pt x="362" y="1546"/>
                        <a:pt x="355" y="1544"/>
                        <a:pt x="346" y="1535"/>
                      </a:cubicBezTo>
                      <a:cubicBezTo>
                        <a:pt x="337" y="1527"/>
                        <a:pt x="362" y="1513"/>
                        <a:pt x="363" y="1512"/>
                      </a:cubicBezTo>
                      <a:cubicBezTo>
                        <a:pt x="364" y="1510"/>
                        <a:pt x="362" y="1480"/>
                        <a:pt x="362" y="1480"/>
                      </a:cubicBezTo>
                      <a:cubicBezTo>
                        <a:pt x="404" y="1433"/>
                        <a:pt x="404" y="1433"/>
                        <a:pt x="404" y="1433"/>
                      </a:cubicBezTo>
                      <a:cubicBezTo>
                        <a:pt x="404" y="1433"/>
                        <a:pt x="416" y="1448"/>
                        <a:pt x="416" y="1450"/>
                      </a:cubicBezTo>
                      <a:cubicBezTo>
                        <a:pt x="416" y="1452"/>
                        <a:pt x="406" y="1460"/>
                        <a:pt x="406" y="1469"/>
                      </a:cubicBezTo>
                      <a:cubicBezTo>
                        <a:pt x="406" y="1478"/>
                        <a:pt x="441" y="1479"/>
                        <a:pt x="441" y="1479"/>
                      </a:cubicBezTo>
                      <a:cubicBezTo>
                        <a:pt x="441" y="1479"/>
                        <a:pt x="479" y="1506"/>
                        <a:pt x="481" y="1506"/>
                      </a:cubicBezTo>
                      <a:cubicBezTo>
                        <a:pt x="483" y="1507"/>
                        <a:pt x="494" y="1492"/>
                        <a:pt x="499" y="1490"/>
                      </a:cubicBezTo>
                      <a:cubicBezTo>
                        <a:pt x="505" y="1488"/>
                        <a:pt x="557" y="1503"/>
                        <a:pt x="559" y="1503"/>
                      </a:cubicBezTo>
                      <a:cubicBezTo>
                        <a:pt x="562" y="1503"/>
                        <a:pt x="646" y="1443"/>
                        <a:pt x="646" y="1443"/>
                      </a:cubicBezTo>
                      <a:cubicBezTo>
                        <a:pt x="646" y="1443"/>
                        <a:pt x="653" y="1415"/>
                        <a:pt x="655" y="1415"/>
                      </a:cubicBezTo>
                      <a:cubicBezTo>
                        <a:pt x="656" y="1415"/>
                        <a:pt x="682" y="1396"/>
                        <a:pt x="682" y="1396"/>
                      </a:cubicBezTo>
                      <a:cubicBezTo>
                        <a:pt x="701" y="1394"/>
                        <a:pt x="701" y="1394"/>
                        <a:pt x="701" y="1394"/>
                      </a:cubicBezTo>
                      <a:cubicBezTo>
                        <a:pt x="724" y="1316"/>
                        <a:pt x="724" y="1316"/>
                        <a:pt x="724" y="1316"/>
                      </a:cubicBezTo>
                      <a:cubicBezTo>
                        <a:pt x="724" y="1316"/>
                        <a:pt x="737" y="1309"/>
                        <a:pt x="742" y="1303"/>
                      </a:cubicBezTo>
                      <a:cubicBezTo>
                        <a:pt x="748" y="1297"/>
                        <a:pt x="747" y="1281"/>
                        <a:pt x="757" y="1283"/>
                      </a:cubicBezTo>
                      <a:cubicBezTo>
                        <a:pt x="767" y="1285"/>
                        <a:pt x="826" y="1297"/>
                        <a:pt x="841" y="1296"/>
                      </a:cubicBezTo>
                      <a:cubicBezTo>
                        <a:pt x="856" y="1295"/>
                        <a:pt x="848" y="1308"/>
                        <a:pt x="850" y="1310"/>
                      </a:cubicBezTo>
                      <a:cubicBezTo>
                        <a:pt x="852" y="1313"/>
                        <a:pt x="886" y="1319"/>
                        <a:pt x="886" y="1319"/>
                      </a:cubicBezTo>
                      <a:cubicBezTo>
                        <a:pt x="915" y="1308"/>
                        <a:pt x="915" y="1308"/>
                        <a:pt x="915" y="1308"/>
                      </a:cubicBezTo>
                      <a:cubicBezTo>
                        <a:pt x="915" y="1308"/>
                        <a:pt x="937" y="1327"/>
                        <a:pt x="941" y="1335"/>
                      </a:cubicBezTo>
                      <a:cubicBezTo>
                        <a:pt x="946" y="1342"/>
                        <a:pt x="958" y="1332"/>
                        <a:pt x="964" y="1331"/>
                      </a:cubicBezTo>
                      <a:cubicBezTo>
                        <a:pt x="969" y="1329"/>
                        <a:pt x="977" y="1339"/>
                        <a:pt x="982" y="1343"/>
                      </a:cubicBezTo>
                      <a:cubicBezTo>
                        <a:pt x="986" y="1346"/>
                        <a:pt x="995" y="1327"/>
                        <a:pt x="1005" y="1321"/>
                      </a:cubicBezTo>
                      <a:cubicBezTo>
                        <a:pt x="1015" y="1315"/>
                        <a:pt x="1023" y="1306"/>
                        <a:pt x="1042" y="1301"/>
                      </a:cubicBezTo>
                      <a:cubicBezTo>
                        <a:pt x="1061" y="1296"/>
                        <a:pt x="1063" y="1319"/>
                        <a:pt x="1068" y="1323"/>
                      </a:cubicBezTo>
                      <a:cubicBezTo>
                        <a:pt x="1074" y="1327"/>
                        <a:pt x="1089" y="1323"/>
                        <a:pt x="1089" y="1323"/>
                      </a:cubicBezTo>
                      <a:cubicBezTo>
                        <a:pt x="1149" y="1289"/>
                        <a:pt x="1149" y="1289"/>
                        <a:pt x="1149" y="1289"/>
                      </a:cubicBezTo>
                      <a:cubicBezTo>
                        <a:pt x="1147" y="1275"/>
                        <a:pt x="1147" y="1275"/>
                        <a:pt x="1147" y="1275"/>
                      </a:cubicBezTo>
                      <a:cubicBezTo>
                        <a:pt x="1168" y="1264"/>
                        <a:pt x="1168" y="1264"/>
                        <a:pt x="1168" y="1264"/>
                      </a:cubicBezTo>
                      <a:cubicBezTo>
                        <a:pt x="1107" y="1225"/>
                        <a:pt x="1107" y="1225"/>
                        <a:pt x="1107" y="1225"/>
                      </a:cubicBezTo>
                      <a:cubicBezTo>
                        <a:pt x="1103" y="1188"/>
                        <a:pt x="1103" y="1188"/>
                        <a:pt x="1103" y="1188"/>
                      </a:cubicBezTo>
                      <a:cubicBezTo>
                        <a:pt x="1161" y="1115"/>
                        <a:pt x="1161" y="1115"/>
                        <a:pt x="1161" y="1115"/>
                      </a:cubicBezTo>
                      <a:cubicBezTo>
                        <a:pt x="1151" y="1105"/>
                        <a:pt x="1151" y="1105"/>
                        <a:pt x="1151" y="1105"/>
                      </a:cubicBezTo>
                      <a:cubicBezTo>
                        <a:pt x="1151" y="1105"/>
                        <a:pt x="1153" y="1095"/>
                        <a:pt x="1161" y="1090"/>
                      </a:cubicBezTo>
                      <a:cubicBezTo>
                        <a:pt x="1169" y="1084"/>
                        <a:pt x="1142" y="1064"/>
                        <a:pt x="1142" y="1064"/>
                      </a:cubicBezTo>
                      <a:cubicBezTo>
                        <a:pt x="1142" y="1064"/>
                        <a:pt x="1177" y="1019"/>
                        <a:pt x="1185" y="1012"/>
                      </a:cubicBezTo>
                      <a:cubicBezTo>
                        <a:pt x="1192" y="1005"/>
                        <a:pt x="1176" y="941"/>
                        <a:pt x="1176" y="941"/>
                      </a:cubicBezTo>
                      <a:close/>
                      <a:moveTo>
                        <a:pt x="803" y="23"/>
                      </a:moveTo>
                      <a:cubicBezTo>
                        <a:pt x="803" y="23"/>
                        <a:pt x="826" y="9"/>
                        <a:pt x="809" y="4"/>
                      </a:cubicBezTo>
                      <a:cubicBezTo>
                        <a:pt x="792" y="0"/>
                        <a:pt x="776" y="0"/>
                        <a:pt x="776" y="0"/>
                      </a:cubicBezTo>
                      <a:cubicBezTo>
                        <a:pt x="770" y="29"/>
                        <a:pt x="770" y="29"/>
                        <a:pt x="770" y="29"/>
                      </a:cubicBezTo>
                      <a:cubicBezTo>
                        <a:pt x="768" y="39"/>
                        <a:pt x="768" y="39"/>
                        <a:pt x="768" y="39"/>
                      </a:cubicBezTo>
                      <a:cubicBezTo>
                        <a:pt x="818" y="37"/>
                        <a:pt x="818" y="37"/>
                        <a:pt x="818" y="37"/>
                      </a:cubicBezTo>
                      <a:lnTo>
                        <a:pt x="803" y="23"/>
                      </a:lnTo>
                      <a:close/>
                      <a:moveTo>
                        <a:pt x="955" y="163"/>
                      </a:moveTo>
                      <a:cubicBezTo>
                        <a:pt x="1000" y="158"/>
                        <a:pt x="1000" y="158"/>
                        <a:pt x="1000" y="158"/>
                      </a:cubicBezTo>
                      <a:cubicBezTo>
                        <a:pt x="1000" y="158"/>
                        <a:pt x="994" y="120"/>
                        <a:pt x="978" y="133"/>
                      </a:cubicBezTo>
                      <a:cubicBezTo>
                        <a:pt x="963" y="145"/>
                        <a:pt x="944" y="147"/>
                        <a:pt x="955" y="163"/>
                      </a:cubicBezTo>
                      <a:close/>
                      <a:moveTo>
                        <a:pt x="945" y="20"/>
                      </a:moveTo>
                      <a:cubicBezTo>
                        <a:pt x="934" y="20"/>
                        <a:pt x="927" y="37"/>
                        <a:pt x="927" y="37"/>
                      </a:cubicBezTo>
                      <a:cubicBezTo>
                        <a:pt x="964" y="39"/>
                        <a:pt x="964" y="39"/>
                        <a:pt x="964" y="39"/>
                      </a:cubicBezTo>
                      <a:cubicBezTo>
                        <a:pt x="964" y="39"/>
                        <a:pt x="956" y="20"/>
                        <a:pt x="945" y="20"/>
                      </a:cubicBezTo>
                      <a:close/>
                      <a:moveTo>
                        <a:pt x="906" y="70"/>
                      </a:moveTo>
                      <a:cubicBezTo>
                        <a:pt x="906" y="70"/>
                        <a:pt x="906" y="64"/>
                        <a:pt x="894" y="62"/>
                      </a:cubicBezTo>
                      <a:cubicBezTo>
                        <a:pt x="887" y="72"/>
                        <a:pt x="887" y="72"/>
                        <a:pt x="887" y="72"/>
                      </a:cubicBezTo>
                      <a:cubicBezTo>
                        <a:pt x="897" y="86"/>
                        <a:pt x="897" y="86"/>
                        <a:pt x="897" y="86"/>
                      </a:cubicBezTo>
                      <a:lnTo>
                        <a:pt x="906" y="7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noProof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136" name="Freeform 959" descr="© INSCALE GmbH, 05.05.2010&#10;http://www.presentationload.com/"/>
              <p:cNvSpPr>
                <a:spLocks noEditPoints="1"/>
              </p:cNvSpPr>
              <p:nvPr/>
            </p:nvSpPr>
            <p:spPr bwMode="gray">
              <a:xfrm>
                <a:off x="5597525" y="1389063"/>
                <a:ext cx="869950" cy="2157412"/>
              </a:xfrm>
              <a:custGeom>
                <a:avLst/>
                <a:gdLst>
                  <a:gd name="T0" fmla="*/ 2147483646 w 1153"/>
                  <a:gd name="T1" fmla="*/ 2147483646 h 2987"/>
                  <a:gd name="T2" fmla="*/ 2147483646 w 1153"/>
                  <a:gd name="T3" fmla="*/ 2147483646 h 2987"/>
                  <a:gd name="T4" fmla="*/ 2147483646 w 1153"/>
                  <a:gd name="T5" fmla="*/ 2147483646 h 2987"/>
                  <a:gd name="T6" fmla="*/ 2147483646 w 1153"/>
                  <a:gd name="T7" fmla="*/ 2147483646 h 2987"/>
                  <a:gd name="T8" fmla="*/ 2147483646 w 1153"/>
                  <a:gd name="T9" fmla="*/ 2147483646 h 2987"/>
                  <a:gd name="T10" fmla="*/ 2147483646 w 1153"/>
                  <a:gd name="T11" fmla="*/ 2147483646 h 2987"/>
                  <a:gd name="T12" fmla="*/ 2147483646 w 1153"/>
                  <a:gd name="T13" fmla="*/ 2147483646 h 2987"/>
                  <a:gd name="T14" fmla="*/ 2147483646 w 1153"/>
                  <a:gd name="T15" fmla="*/ 2147483646 h 2987"/>
                  <a:gd name="T16" fmla="*/ 2147483646 w 1153"/>
                  <a:gd name="T17" fmla="*/ 2147483646 h 2987"/>
                  <a:gd name="T18" fmla="*/ 2147483646 w 1153"/>
                  <a:gd name="T19" fmla="*/ 2147483646 h 2987"/>
                  <a:gd name="T20" fmla="*/ 2147483646 w 1153"/>
                  <a:gd name="T21" fmla="*/ 2147483646 h 2987"/>
                  <a:gd name="T22" fmla="*/ 2147483646 w 1153"/>
                  <a:gd name="T23" fmla="*/ 2147483646 h 2987"/>
                  <a:gd name="T24" fmla="*/ 2147483646 w 1153"/>
                  <a:gd name="T25" fmla="*/ 2147483646 h 2987"/>
                  <a:gd name="T26" fmla="*/ 2147483646 w 1153"/>
                  <a:gd name="T27" fmla="*/ 2147483646 h 2987"/>
                  <a:gd name="T28" fmla="*/ 2147483646 w 1153"/>
                  <a:gd name="T29" fmla="*/ 2147483646 h 2987"/>
                  <a:gd name="T30" fmla="*/ 2147483646 w 1153"/>
                  <a:gd name="T31" fmla="*/ 2147483646 h 2987"/>
                  <a:gd name="T32" fmla="*/ 2147483646 w 1153"/>
                  <a:gd name="T33" fmla="*/ 2147483646 h 2987"/>
                  <a:gd name="T34" fmla="*/ 2147483646 w 1153"/>
                  <a:gd name="T35" fmla="*/ 2147483646 h 2987"/>
                  <a:gd name="T36" fmla="*/ 2147483646 w 1153"/>
                  <a:gd name="T37" fmla="*/ 2147483646 h 2987"/>
                  <a:gd name="T38" fmla="*/ 2147483646 w 1153"/>
                  <a:gd name="T39" fmla="*/ 2147483646 h 2987"/>
                  <a:gd name="T40" fmla="*/ 2147483646 w 1153"/>
                  <a:gd name="T41" fmla="*/ 2147483646 h 2987"/>
                  <a:gd name="T42" fmla="*/ 2147483646 w 1153"/>
                  <a:gd name="T43" fmla="*/ 2147483646 h 2987"/>
                  <a:gd name="T44" fmla="*/ 2147483646 w 1153"/>
                  <a:gd name="T45" fmla="*/ 2147483646 h 2987"/>
                  <a:gd name="T46" fmla="*/ 2147483646 w 1153"/>
                  <a:gd name="T47" fmla="*/ 2147483646 h 2987"/>
                  <a:gd name="T48" fmla="*/ 2147483646 w 1153"/>
                  <a:gd name="T49" fmla="*/ 2147483646 h 2987"/>
                  <a:gd name="T50" fmla="*/ 2147483646 w 1153"/>
                  <a:gd name="T51" fmla="*/ 2147483646 h 2987"/>
                  <a:gd name="T52" fmla="*/ 2147483646 w 1153"/>
                  <a:gd name="T53" fmla="*/ 2147483646 h 2987"/>
                  <a:gd name="T54" fmla="*/ 2147483646 w 1153"/>
                  <a:gd name="T55" fmla="*/ 2147483646 h 2987"/>
                  <a:gd name="T56" fmla="*/ 2147483646 w 1153"/>
                  <a:gd name="T57" fmla="*/ 2147483646 h 2987"/>
                  <a:gd name="T58" fmla="*/ 2147483646 w 1153"/>
                  <a:gd name="T59" fmla="*/ 2147483646 h 2987"/>
                  <a:gd name="T60" fmla="*/ 2147483646 w 1153"/>
                  <a:gd name="T61" fmla="*/ 2147483646 h 2987"/>
                  <a:gd name="T62" fmla="*/ 2147483646 w 1153"/>
                  <a:gd name="T63" fmla="*/ 2147483646 h 2987"/>
                  <a:gd name="T64" fmla="*/ 2147483646 w 1153"/>
                  <a:gd name="T65" fmla="*/ 2147483646 h 2987"/>
                  <a:gd name="T66" fmla="*/ 2147483646 w 1153"/>
                  <a:gd name="T67" fmla="*/ 2147483646 h 2987"/>
                  <a:gd name="T68" fmla="*/ 2147483646 w 1153"/>
                  <a:gd name="T69" fmla="*/ 2147483646 h 2987"/>
                  <a:gd name="T70" fmla="*/ 2147483646 w 1153"/>
                  <a:gd name="T71" fmla="*/ 2147483646 h 2987"/>
                  <a:gd name="T72" fmla="*/ 2147483646 w 1153"/>
                  <a:gd name="T73" fmla="*/ 2147483646 h 2987"/>
                  <a:gd name="T74" fmla="*/ 2147483646 w 1153"/>
                  <a:gd name="T75" fmla="*/ 2147483646 h 2987"/>
                  <a:gd name="T76" fmla="*/ 2147483646 w 1153"/>
                  <a:gd name="T77" fmla="*/ 2147483646 h 2987"/>
                  <a:gd name="T78" fmla="*/ 2147483646 w 1153"/>
                  <a:gd name="T79" fmla="*/ 2147483646 h 2987"/>
                  <a:gd name="T80" fmla="*/ 2147483646 w 1153"/>
                  <a:gd name="T81" fmla="*/ 2147483646 h 2987"/>
                  <a:gd name="T82" fmla="*/ 2147483646 w 1153"/>
                  <a:gd name="T83" fmla="*/ 2147483646 h 2987"/>
                  <a:gd name="T84" fmla="*/ 2147483646 w 1153"/>
                  <a:gd name="T85" fmla="*/ 2147483646 h 2987"/>
                  <a:gd name="T86" fmla="*/ 2147483646 w 1153"/>
                  <a:gd name="T87" fmla="*/ 2147483646 h 2987"/>
                  <a:gd name="T88" fmla="*/ 2147483646 w 1153"/>
                  <a:gd name="T89" fmla="*/ 2147483646 h 2987"/>
                  <a:gd name="T90" fmla="*/ 2147483646 w 1153"/>
                  <a:gd name="T91" fmla="*/ 2147483646 h 2987"/>
                  <a:gd name="T92" fmla="*/ 2147483646 w 1153"/>
                  <a:gd name="T93" fmla="*/ 2147483646 h 2987"/>
                  <a:gd name="T94" fmla="*/ 2147483646 w 1153"/>
                  <a:gd name="T95" fmla="*/ 2147483646 h 2987"/>
                  <a:gd name="T96" fmla="*/ 2147483646 w 1153"/>
                  <a:gd name="T97" fmla="*/ 2147483646 h 2987"/>
                  <a:gd name="T98" fmla="*/ 2147483646 w 1153"/>
                  <a:gd name="T99" fmla="*/ 2147483646 h 2987"/>
                  <a:gd name="T100" fmla="*/ 2147483646 w 1153"/>
                  <a:gd name="T101" fmla="*/ 2147483646 h 2987"/>
                  <a:gd name="T102" fmla="*/ 2147483646 w 1153"/>
                  <a:gd name="T103" fmla="*/ 2147483646 h 2987"/>
                  <a:gd name="T104" fmla="*/ 2147483646 w 1153"/>
                  <a:gd name="T105" fmla="*/ 2147483646 h 2987"/>
                  <a:gd name="T106" fmla="*/ 2147483646 w 1153"/>
                  <a:gd name="T107" fmla="*/ 2147483646 h 2987"/>
                  <a:gd name="T108" fmla="*/ 2147483646 w 1153"/>
                  <a:gd name="T109" fmla="*/ 2147483646 h 2987"/>
                  <a:gd name="T110" fmla="*/ 2147483646 w 1153"/>
                  <a:gd name="T111" fmla="*/ 2147483646 h 2987"/>
                  <a:gd name="T112" fmla="*/ 2147483646 w 1153"/>
                  <a:gd name="T113" fmla="*/ 2147483646 h 2987"/>
                  <a:gd name="T114" fmla="*/ 2147483646 w 1153"/>
                  <a:gd name="T115" fmla="*/ 2147483646 h 2987"/>
                  <a:gd name="T116" fmla="*/ 2147483646 w 1153"/>
                  <a:gd name="T117" fmla="*/ 2147483646 h 2987"/>
                  <a:gd name="T118" fmla="*/ 2147483646 w 1153"/>
                  <a:gd name="T119" fmla="*/ 2147483646 h 2987"/>
                  <a:gd name="T120" fmla="*/ 2147483646 w 1153"/>
                  <a:gd name="T121" fmla="*/ 2147483646 h 2987"/>
                  <a:gd name="T122" fmla="*/ 2147483646 w 1153"/>
                  <a:gd name="T123" fmla="*/ 2147483646 h 2987"/>
                  <a:gd name="T124" fmla="*/ 2147483646 w 1153"/>
                  <a:gd name="T125" fmla="*/ 2147483646 h 29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53"/>
                  <a:gd name="T190" fmla="*/ 0 h 2987"/>
                  <a:gd name="T191" fmla="*/ 1153 w 1153"/>
                  <a:gd name="T192" fmla="*/ 2987 h 29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53" h="2987">
                    <a:moveTo>
                      <a:pt x="545" y="481"/>
                    </a:moveTo>
                    <a:cubicBezTo>
                      <a:pt x="545" y="470"/>
                      <a:pt x="542" y="457"/>
                      <a:pt x="542" y="457"/>
                    </a:cubicBezTo>
                    <a:cubicBezTo>
                      <a:pt x="542" y="457"/>
                      <a:pt x="537" y="482"/>
                      <a:pt x="522" y="481"/>
                    </a:cubicBezTo>
                    <a:cubicBezTo>
                      <a:pt x="522" y="481"/>
                      <a:pt x="545" y="492"/>
                      <a:pt x="545" y="481"/>
                    </a:cubicBezTo>
                    <a:close/>
                    <a:moveTo>
                      <a:pt x="482" y="155"/>
                    </a:moveTo>
                    <a:cubicBezTo>
                      <a:pt x="482" y="186"/>
                      <a:pt x="482" y="186"/>
                      <a:pt x="482" y="186"/>
                    </a:cubicBezTo>
                    <a:cubicBezTo>
                      <a:pt x="456" y="208"/>
                      <a:pt x="456" y="208"/>
                      <a:pt x="456" y="208"/>
                    </a:cubicBezTo>
                    <a:cubicBezTo>
                      <a:pt x="456" y="208"/>
                      <a:pt x="461" y="210"/>
                      <a:pt x="473" y="221"/>
                    </a:cubicBezTo>
                    <a:cubicBezTo>
                      <a:pt x="486" y="232"/>
                      <a:pt x="490" y="257"/>
                      <a:pt x="490" y="257"/>
                    </a:cubicBezTo>
                    <a:cubicBezTo>
                      <a:pt x="504" y="257"/>
                      <a:pt x="504" y="257"/>
                      <a:pt x="504" y="257"/>
                    </a:cubicBezTo>
                    <a:cubicBezTo>
                      <a:pt x="509" y="264"/>
                      <a:pt x="509" y="264"/>
                      <a:pt x="509" y="264"/>
                    </a:cubicBezTo>
                    <a:cubicBezTo>
                      <a:pt x="528" y="264"/>
                      <a:pt x="528" y="264"/>
                      <a:pt x="528" y="264"/>
                    </a:cubicBezTo>
                    <a:cubicBezTo>
                      <a:pt x="550" y="283"/>
                      <a:pt x="550" y="283"/>
                      <a:pt x="550" y="283"/>
                    </a:cubicBezTo>
                    <a:cubicBezTo>
                      <a:pt x="550" y="283"/>
                      <a:pt x="592" y="268"/>
                      <a:pt x="594" y="260"/>
                    </a:cubicBezTo>
                    <a:cubicBezTo>
                      <a:pt x="595" y="252"/>
                      <a:pt x="576" y="233"/>
                      <a:pt x="580" y="227"/>
                    </a:cubicBezTo>
                    <a:cubicBezTo>
                      <a:pt x="583" y="221"/>
                      <a:pt x="584" y="174"/>
                      <a:pt x="584" y="174"/>
                    </a:cubicBezTo>
                    <a:cubicBezTo>
                      <a:pt x="584" y="174"/>
                      <a:pt x="566" y="145"/>
                      <a:pt x="558" y="142"/>
                    </a:cubicBezTo>
                    <a:cubicBezTo>
                      <a:pt x="550" y="139"/>
                      <a:pt x="556" y="164"/>
                      <a:pt x="556" y="164"/>
                    </a:cubicBezTo>
                    <a:cubicBezTo>
                      <a:pt x="556" y="164"/>
                      <a:pt x="542" y="174"/>
                      <a:pt x="537" y="174"/>
                    </a:cubicBezTo>
                    <a:cubicBezTo>
                      <a:pt x="533" y="174"/>
                      <a:pt x="536" y="136"/>
                      <a:pt x="536" y="136"/>
                    </a:cubicBezTo>
                    <a:lnTo>
                      <a:pt x="482" y="155"/>
                    </a:lnTo>
                    <a:close/>
                    <a:moveTo>
                      <a:pt x="600" y="363"/>
                    </a:moveTo>
                    <a:cubicBezTo>
                      <a:pt x="616" y="365"/>
                      <a:pt x="634" y="340"/>
                      <a:pt x="645" y="340"/>
                    </a:cubicBezTo>
                    <a:cubicBezTo>
                      <a:pt x="656" y="340"/>
                      <a:pt x="727" y="316"/>
                      <a:pt x="719" y="291"/>
                    </a:cubicBezTo>
                    <a:cubicBezTo>
                      <a:pt x="711" y="266"/>
                      <a:pt x="692" y="258"/>
                      <a:pt x="692" y="258"/>
                    </a:cubicBezTo>
                    <a:cubicBezTo>
                      <a:pt x="670" y="228"/>
                      <a:pt x="670" y="228"/>
                      <a:pt x="670" y="228"/>
                    </a:cubicBezTo>
                    <a:cubicBezTo>
                      <a:pt x="655" y="255"/>
                      <a:pt x="655" y="255"/>
                      <a:pt x="655" y="255"/>
                    </a:cubicBezTo>
                    <a:cubicBezTo>
                      <a:pt x="644" y="199"/>
                      <a:pt x="644" y="199"/>
                      <a:pt x="644" y="199"/>
                    </a:cubicBezTo>
                    <a:cubicBezTo>
                      <a:pt x="644" y="199"/>
                      <a:pt x="627" y="219"/>
                      <a:pt x="620" y="230"/>
                    </a:cubicBezTo>
                    <a:cubicBezTo>
                      <a:pt x="614" y="241"/>
                      <a:pt x="622" y="279"/>
                      <a:pt x="622" y="279"/>
                    </a:cubicBezTo>
                    <a:cubicBezTo>
                      <a:pt x="611" y="279"/>
                      <a:pt x="611" y="279"/>
                      <a:pt x="611" y="279"/>
                    </a:cubicBezTo>
                    <a:cubicBezTo>
                      <a:pt x="611" y="279"/>
                      <a:pt x="613" y="326"/>
                      <a:pt x="606" y="338"/>
                    </a:cubicBezTo>
                    <a:cubicBezTo>
                      <a:pt x="600" y="351"/>
                      <a:pt x="584" y="362"/>
                      <a:pt x="600" y="363"/>
                    </a:cubicBezTo>
                    <a:close/>
                    <a:moveTo>
                      <a:pt x="569" y="553"/>
                    </a:moveTo>
                    <a:cubicBezTo>
                      <a:pt x="559" y="546"/>
                      <a:pt x="534" y="554"/>
                      <a:pt x="534" y="554"/>
                    </a:cubicBezTo>
                    <a:cubicBezTo>
                      <a:pt x="534" y="554"/>
                      <a:pt x="536" y="559"/>
                      <a:pt x="547" y="570"/>
                    </a:cubicBezTo>
                    <a:cubicBezTo>
                      <a:pt x="558" y="581"/>
                      <a:pt x="569" y="553"/>
                      <a:pt x="569" y="553"/>
                    </a:cubicBezTo>
                    <a:close/>
                    <a:moveTo>
                      <a:pt x="995" y="702"/>
                    </a:moveTo>
                    <a:cubicBezTo>
                      <a:pt x="982" y="703"/>
                      <a:pt x="974" y="719"/>
                      <a:pt x="974" y="719"/>
                    </a:cubicBezTo>
                    <a:cubicBezTo>
                      <a:pt x="951" y="722"/>
                      <a:pt x="951" y="722"/>
                      <a:pt x="951" y="722"/>
                    </a:cubicBezTo>
                    <a:cubicBezTo>
                      <a:pt x="951" y="722"/>
                      <a:pt x="943" y="752"/>
                      <a:pt x="949" y="752"/>
                    </a:cubicBezTo>
                    <a:cubicBezTo>
                      <a:pt x="956" y="752"/>
                      <a:pt x="978" y="738"/>
                      <a:pt x="978" y="738"/>
                    </a:cubicBezTo>
                    <a:cubicBezTo>
                      <a:pt x="978" y="738"/>
                      <a:pt x="1007" y="700"/>
                      <a:pt x="995" y="702"/>
                    </a:cubicBezTo>
                    <a:close/>
                    <a:moveTo>
                      <a:pt x="442" y="139"/>
                    </a:moveTo>
                    <a:cubicBezTo>
                      <a:pt x="467" y="152"/>
                      <a:pt x="467" y="152"/>
                      <a:pt x="467" y="152"/>
                    </a:cubicBezTo>
                    <a:cubicBezTo>
                      <a:pt x="489" y="133"/>
                      <a:pt x="489" y="133"/>
                      <a:pt x="489" y="133"/>
                    </a:cubicBezTo>
                    <a:cubicBezTo>
                      <a:pt x="489" y="133"/>
                      <a:pt x="520" y="120"/>
                      <a:pt x="525" y="119"/>
                    </a:cubicBezTo>
                    <a:cubicBezTo>
                      <a:pt x="529" y="117"/>
                      <a:pt x="515" y="91"/>
                      <a:pt x="515" y="84"/>
                    </a:cubicBezTo>
                    <a:cubicBezTo>
                      <a:pt x="515" y="78"/>
                      <a:pt x="533" y="72"/>
                      <a:pt x="533" y="72"/>
                    </a:cubicBezTo>
                    <a:cubicBezTo>
                      <a:pt x="533" y="72"/>
                      <a:pt x="536" y="65"/>
                      <a:pt x="512" y="51"/>
                    </a:cubicBezTo>
                    <a:cubicBezTo>
                      <a:pt x="489" y="37"/>
                      <a:pt x="482" y="12"/>
                      <a:pt x="482" y="12"/>
                    </a:cubicBezTo>
                    <a:cubicBezTo>
                      <a:pt x="482" y="12"/>
                      <a:pt x="479" y="23"/>
                      <a:pt x="479" y="29"/>
                    </a:cubicBezTo>
                    <a:cubicBezTo>
                      <a:pt x="479" y="36"/>
                      <a:pt x="464" y="39"/>
                      <a:pt x="448" y="50"/>
                    </a:cubicBezTo>
                    <a:cubicBezTo>
                      <a:pt x="432" y="61"/>
                      <a:pt x="448" y="80"/>
                      <a:pt x="448" y="92"/>
                    </a:cubicBezTo>
                    <a:cubicBezTo>
                      <a:pt x="448" y="105"/>
                      <a:pt x="425" y="116"/>
                      <a:pt x="421" y="120"/>
                    </a:cubicBezTo>
                    <a:cubicBezTo>
                      <a:pt x="440" y="125"/>
                      <a:pt x="440" y="125"/>
                      <a:pt x="440" y="125"/>
                    </a:cubicBezTo>
                    <a:lnTo>
                      <a:pt x="442" y="139"/>
                    </a:lnTo>
                    <a:close/>
                    <a:moveTo>
                      <a:pt x="768" y="326"/>
                    </a:moveTo>
                    <a:cubicBezTo>
                      <a:pt x="786" y="326"/>
                      <a:pt x="788" y="310"/>
                      <a:pt x="779" y="308"/>
                    </a:cubicBezTo>
                    <a:cubicBezTo>
                      <a:pt x="769" y="307"/>
                      <a:pt x="761" y="315"/>
                      <a:pt x="761" y="315"/>
                    </a:cubicBezTo>
                    <a:cubicBezTo>
                      <a:pt x="747" y="307"/>
                      <a:pt x="747" y="307"/>
                      <a:pt x="747" y="307"/>
                    </a:cubicBezTo>
                    <a:cubicBezTo>
                      <a:pt x="747" y="307"/>
                      <a:pt x="749" y="326"/>
                      <a:pt x="768" y="326"/>
                    </a:cubicBezTo>
                    <a:close/>
                    <a:moveTo>
                      <a:pt x="467" y="169"/>
                    </a:moveTo>
                    <a:cubicBezTo>
                      <a:pt x="451" y="153"/>
                      <a:pt x="443" y="155"/>
                      <a:pt x="431" y="155"/>
                    </a:cubicBezTo>
                    <a:cubicBezTo>
                      <a:pt x="418" y="155"/>
                      <a:pt x="407" y="156"/>
                      <a:pt x="407" y="156"/>
                    </a:cubicBezTo>
                    <a:cubicBezTo>
                      <a:pt x="409" y="174"/>
                      <a:pt x="409" y="174"/>
                      <a:pt x="409" y="174"/>
                    </a:cubicBezTo>
                    <a:cubicBezTo>
                      <a:pt x="448" y="194"/>
                      <a:pt x="448" y="194"/>
                      <a:pt x="448" y="194"/>
                    </a:cubicBezTo>
                    <a:cubicBezTo>
                      <a:pt x="448" y="194"/>
                      <a:pt x="482" y="185"/>
                      <a:pt x="467" y="169"/>
                    </a:cubicBezTo>
                    <a:close/>
                    <a:moveTo>
                      <a:pt x="185" y="644"/>
                    </a:moveTo>
                    <a:cubicBezTo>
                      <a:pt x="172" y="630"/>
                      <a:pt x="177" y="634"/>
                      <a:pt x="163" y="644"/>
                    </a:cubicBezTo>
                    <a:cubicBezTo>
                      <a:pt x="177" y="666"/>
                      <a:pt x="177" y="666"/>
                      <a:pt x="177" y="666"/>
                    </a:cubicBezTo>
                    <a:cubicBezTo>
                      <a:pt x="177" y="666"/>
                      <a:pt x="197" y="658"/>
                      <a:pt x="185" y="644"/>
                    </a:cubicBezTo>
                    <a:close/>
                    <a:moveTo>
                      <a:pt x="70" y="902"/>
                    </a:moveTo>
                    <a:cubicBezTo>
                      <a:pt x="69" y="872"/>
                      <a:pt x="69" y="872"/>
                      <a:pt x="69" y="872"/>
                    </a:cubicBezTo>
                    <a:cubicBezTo>
                      <a:pt x="50" y="890"/>
                      <a:pt x="50" y="890"/>
                      <a:pt x="50" y="890"/>
                    </a:cubicBezTo>
                    <a:cubicBezTo>
                      <a:pt x="56" y="921"/>
                      <a:pt x="70" y="902"/>
                      <a:pt x="70" y="902"/>
                    </a:cubicBezTo>
                    <a:close/>
                    <a:moveTo>
                      <a:pt x="1128" y="1687"/>
                    </a:moveTo>
                    <a:cubicBezTo>
                      <a:pt x="1101" y="1686"/>
                      <a:pt x="1089" y="1679"/>
                      <a:pt x="1081" y="1674"/>
                    </a:cubicBezTo>
                    <a:cubicBezTo>
                      <a:pt x="1073" y="1670"/>
                      <a:pt x="1072" y="1687"/>
                      <a:pt x="1068" y="1689"/>
                    </a:cubicBezTo>
                    <a:cubicBezTo>
                      <a:pt x="1063" y="1690"/>
                      <a:pt x="1045" y="1682"/>
                      <a:pt x="1042" y="1677"/>
                    </a:cubicBezTo>
                    <a:cubicBezTo>
                      <a:pt x="1038" y="1672"/>
                      <a:pt x="1050" y="1645"/>
                      <a:pt x="1050" y="1645"/>
                    </a:cubicBezTo>
                    <a:cubicBezTo>
                      <a:pt x="1040" y="1633"/>
                      <a:pt x="1040" y="1633"/>
                      <a:pt x="1040" y="1633"/>
                    </a:cubicBezTo>
                    <a:cubicBezTo>
                      <a:pt x="1070" y="1582"/>
                      <a:pt x="1070" y="1582"/>
                      <a:pt x="1070" y="1582"/>
                    </a:cubicBezTo>
                    <a:cubicBezTo>
                      <a:pt x="1070" y="1582"/>
                      <a:pt x="1054" y="1567"/>
                      <a:pt x="1044" y="1563"/>
                    </a:cubicBezTo>
                    <a:cubicBezTo>
                      <a:pt x="1034" y="1558"/>
                      <a:pt x="1038" y="1538"/>
                      <a:pt x="1040" y="1528"/>
                    </a:cubicBezTo>
                    <a:cubicBezTo>
                      <a:pt x="1042" y="1518"/>
                      <a:pt x="1032" y="1523"/>
                      <a:pt x="1019" y="1516"/>
                    </a:cubicBezTo>
                    <a:cubicBezTo>
                      <a:pt x="1006" y="1510"/>
                      <a:pt x="1018" y="1483"/>
                      <a:pt x="1018" y="1466"/>
                    </a:cubicBezTo>
                    <a:cubicBezTo>
                      <a:pt x="1018" y="1449"/>
                      <a:pt x="986" y="1444"/>
                      <a:pt x="985" y="1444"/>
                    </a:cubicBezTo>
                    <a:cubicBezTo>
                      <a:pt x="983" y="1444"/>
                      <a:pt x="1017" y="1409"/>
                      <a:pt x="1026" y="1401"/>
                    </a:cubicBezTo>
                    <a:cubicBezTo>
                      <a:pt x="1036" y="1392"/>
                      <a:pt x="991" y="1248"/>
                      <a:pt x="991" y="1248"/>
                    </a:cubicBezTo>
                    <a:cubicBezTo>
                      <a:pt x="938" y="1206"/>
                      <a:pt x="938" y="1206"/>
                      <a:pt x="938" y="1206"/>
                    </a:cubicBezTo>
                    <a:cubicBezTo>
                      <a:pt x="954" y="1193"/>
                      <a:pt x="954" y="1193"/>
                      <a:pt x="954" y="1193"/>
                    </a:cubicBezTo>
                    <a:cubicBezTo>
                      <a:pt x="967" y="1193"/>
                      <a:pt x="967" y="1193"/>
                      <a:pt x="967" y="1193"/>
                    </a:cubicBezTo>
                    <a:cubicBezTo>
                      <a:pt x="1006" y="1167"/>
                      <a:pt x="1006" y="1167"/>
                      <a:pt x="1006" y="1167"/>
                    </a:cubicBezTo>
                    <a:cubicBezTo>
                      <a:pt x="1006" y="1167"/>
                      <a:pt x="1008" y="1150"/>
                      <a:pt x="1014" y="1144"/>
                    </a:cubicBezTo>
                    <a:cubicBezTo>
                      <a:pt x="1020" y="1138"/>
                      <a:pt x="1031" y="1147"/>
                      <a:pt x="1044" y="1145"/>
                    </a:cubicBezTo>
                    <a:cubicBezTo>
                      <a:pt x="1058" y="1143"/>
                      <a:pt x="1045" y="1110"/>
                      <a:pt x="1039" y="1102"/>
                    </a:cubicBezTo>
                    <a:cubicBezTo>
                      <a:pt x="1033" y="1093"/>
                      <a:pt x="1062" y="1075"/>
                      <a:pt x="1062" y="1075"/>
                    </a:cubicBezTo>
                    <a:cubicBezTo>
                      <a:pt x="1062" y="1075"/>
                      <a:pt x="1052" y="1051"/>
                      <a:pt x="1052" y="1049"/>
                    </a:cubicBezTo>
                    <a:cubicBezTo>
                      <a:pt x="1051" y="1047"/>
                      <a:pt x="1111" y="988"/>
                      <a:pt x="1118" y="974"/>
                    </a:cubicBezTo>
                    <a:cubicBezTo>
                      <a:pt x="1124" y="960"/>
                      <a:pt x="1101" y="963"/>
                      <a:pt x="1086" y="956"/>
                    </a:cubicBezTo>
                    <a:cubicBezTo>
                      <a:pt x="1070" y="950"/>
                      <a:pt x="1066" y="899"/>
                      <a:pt x="1065" y="895"/>
                    </a:cubicBezTo>
                    <a:cubicBezTo>
                      <a:pt x="1063" y="892"/>
                      <a:pt x="1034" y="878"/>
                      <a:pt x="1034" y="878"/>
                    </a:cubicBezTo>
                    <a:cubicBezTo>
                      <a:pt x="1030" y="860"/>
                      <a:pt x="1030" y="860"/>
                      <a:pt x="1030" y="860"/>
                    </a:cubicBezTo>
                    <a:cubicBezTo>
                      <a:pt x="1030" y="860"/>
                      <a:pt x="1018" y="852"/>
                      <a:pt x="1007" y="843"/>
                    </a:cubicBezTo>
                    <a:cubicBezTo>
                      <a:pt x="996" y="835"/>
                      <a:pt x="1001" y="803"/>
                      <a:pt x="1001" y="803"/>
                    </a:cubicBezTo>
                    <a:cubicBezTo>
                      <a:pt x="980" y="785"/>
                      <a:pt x="980" y="785"/>
                      <a:pt x="980" y="785"/>
                    </a:cubicBezTo>
                    <a:cubicBezTo>
                      <a:pt x="996" y="755"/>
                      <a:pt x="996" y="755"/>
                      <a:pt x="996" y="755"/>
                    </a:cubicBezTo>
                    <a:cubicBezTo>
                      <a:pt x="988" y="747"/>
                      <a:pt x="988" y="747"/>
                      <a:pt x="988" y="747"/>
                    </a:cubicBezTo>
                    <a:cubicBezTo>
                      <a:pt x="987" y="748"/>
                      <a:pt x="986" y="749"/>
                      <a:pt x="986" y="750"/>
                    </a:cubicBezTo>
                    <a:cubicBezTo>
                      <a:pt x="980" y="755"/>
                      <a:pt x="967" y="782"/>
                      <a:pt x="967" y="782"/>
                    </a:cubicBezTo>
                    <a:cubicBezTo>
                      <a:pt x="967" y="782"/>
                      <a:pt x="949" y="779"/>
                      <a:pt x="948" y="782"/>
                    </a:cubicBezTo>
                    <a:cubicBezTo>
                      <a:pt x="948" y="786"/>
                      <a:pt x="906" y="824"/>
                      <a:pt x="906" y="824"/>
                    </a:cubicBezTo>
                    <a:cubicBezTo>
                      <a:pt x="875" y="831"/>
                      <a:pt x="875" y="831"/>
                      <a:pt x="875" y="831"/>
                    </a:cubicBezTo>
                    <a:cubicBezTo>
                      <a:pt x="875" y="831"/>
                      <a:pt x="874" y="853"/>
                      <a:pt x="871" y="873"/>
                    </a:cubicBezTo>
                    <a:cubicBezTo>
                      <a:pt x="868" y="892"/>
                      <a:pt x="841" y="887"/>
                      <a:pt x="840" y="887"/>
                    </a:cubicBezTo>
                    <a:cubicBezTo>
                      <a:pt x="839" y="887"/>
                      <a:pt x="838" y="882"/>
                      <a:pt x="850" y="867"/>
                    </a:cubicBezTo>
                    <a:cubicBezTo>
                      <a:pt x="863" y="852"/>
                      <a:pt x="856" y="826"/>
                      <a:pt x="856" y="826"/>
                    </a:cubicBezTo>
                    <a:cubicBezTo>
                      <a:pt x="876" y="815"/>
                      <a:pt x="876" y="815"/>
                      <a:pt x="876" y="815"/>
                    </a:cubicBezTo>
                    <a:cubicBezTo>
                      <a:pt x="876" y="815"/>
                      <a:pt x="876" y="796"/>
                      <a:pt x="881" y="790"/>
                    </a:cubicBezTo>
                    <a:cubicBezTo>
                      <a:pt x="886" y="783"/>
                      <a:pt x="898" y="779"/>
                      <a:pt x="907" y="773"/>
                    </a:cubicBezTo>
                    <a:cubicBezTo>
                      <a:pt x="916" y="767"/>
                      <a:pt x="917" y="750"/>
                      <a:pt x="918" y="736"/>
                    </a:cubicBezTo>
                    <a:cubicBezTo>
                      <a:pt x="918" y="722"/>
                      <a:pt x="940" y="704"/>
                      <a:pt x="941" y="703"/>
                    </a:cubicBezTo>
                    <a:cubicBezTo>
                      <a:pt x="941" y="702"/>
                      <a:pt x="933" y="687"/>
                      <a:pt x="933" y="687"/>
                    </a:cubicBezTo>
                    <a:cubicBezTo>
                      <a:pt x="933" y="687"/>
                      <a:pt x="969" y="652"/>
                      <a:pt x="977" y="642"/>
                    </a:cubicBezTo>
                    <a:cubicBezTo>
                      <a:pt x="985" y="633"/>
                      <a:pt x="980" y="618"/>
                      <a:pt x="980" y="618"/>
                    </a:cubicBezTo>
                    <a:cubicBezTo>
                      <a:pt x="980" y="618"/>
                      <a:pt x="986" y="616"/>
                      <a:pt x="994" y="608"/>
                    </a:cubicBezTo>
                    <a:cubicBezTo>
                      <a:pt x="1001" y="600"/>
                      <a:pt x="1002" y="573"/>
                      <a:pt x="1005" y="558"/>
                    </a:cubicBezTo>
                    <a:cubicBezTo>
                      <a:pt x="1008" y="543"/>
                      <a:pt x="971" y="532"/>
                      <a:pt x="969" y="530"/>
                    </a:cubicBezTo>
                    <a:cubicBezTo>
                      <a:pt x="967" y="528"/>
                      <a:pt x="986" y="537"/>
                      <a:pt x="991" y="534"/>
                    </a:cubicBezTo>
                    <a:cubicBezTo>
                      <a:pt x="997" y="530"/>
                      <a:pt x="998" y="511"/>
                      <a:pt x="998" y="511"/>
                    </a:cubicBezTo>
                    <a:cubicBezTo>
                      <a:pt x="969" y="478"/>
                      <a:pt x="969" y="478"/>
                      <a:pt x="969" y="478"/>
                    </a:cubicBezTo>
                    <a:cubicBezTo>
                      <a:pt x="969" y="478"/>
                      <a:pt x="955" y="474"/>
                      <a:pt x="949" y="468"/>
                    </a:cubicBezTo>
                    <a:cubicBezTo>
                      <a:pt x="943" y="461"/>
                      <a:pt x="942" y="449"/>
                      <a:pt x="935" y="442"/>
                    </a:cubicBezTo>
                    <a:cubicBezTo>
                      <a:pt x="928" y="435"/>
                      <a:pt x="923" y="450"/>
                      <a:pt x="921" y="451"/>
                    </a:cubicBezTo>
                    <a:cubicBezTo>
                      <a:pt x="919" y="452"/>
                      <a:pt x="907" y="437"/>
                      <a:pt x="897" y="435"/>
                    </a:cubicBezTo>
                    <a:cubicBezTo>
                      <a:pt x="886" y="434"/>
                      <a:pt x="885" y="447"/>
                      <a:pt x="866" y="452"/>
                    </a:cubicBezTo>
                    <a:cubicBezTo>
                      <a:pt x="846" y="458"/>
                      <a:pt x="827" y="462"/>
                      <a:pt x="822" y="464"/>
                    </a:cubicBezTo>
                    <a:cubicBezTo>
                      <a:pt x="816" y="466"/>
                      <a:pt x="822" y="468"/>
                      <a:pt x="827" y="478"/>
                    </a:cubicBezTo>
                    <a:cubicBezTo>
                      <a:pt x="832" y="488"/>
                      <a:pt x="801" y="496"/>
                      <a:pt x="790" y="492"/>
                    </a:cubicBezTo>
                    <a:cubicBezTo>
                      <a:pt x="779" y="487"/>
                      <a:pt x="805" y="456"/>
                      <a:pt x="804" y="446"/>
                    </a:cubicBezTo>
                    <a:cubicBezTo>
                      <a:pt x="802" y="436"/>
                      <a:pt x="779" y="435"/>
                      <a:pt x="779" y="435"/>
                    </a:cubicBezTo>
                    <a:cubicBezTo>
                      <a:pt x="764" y="448"/>
                      <a:pt x="764" y="448"/>
                      <a:pt x="764" y="448"/>
                    </a:cubicBezTo>
                    <a:cubicBezTo>
                      <a:pt x="766" y="433"/>
                      <a:pt x="766" y="433"/>
                      <a:pt x="766" y="433"/>
                    </a:cubicBezTo>
                    <a:cubicBezTo>
                      <a:pt x="766" y="433"/>
                      <a:pt x="757" y="438"/>
                      <a:pt x="753" y="443"/>
                    </a:cubicBezTo>
                    <a:cubicBezTo>
                      <a:pt x="748" y="447"/>
                      <a:pt x="731" y="442"/>
                      <a:pt x="731" y="442"/>
                    </a:cubicBezTo>
                    <a:cubicBezTo>
                      <a:pt x="731" y="442"/>
                      <a:pt x="759" y="413"/>
                      <a:pt x="763" y="406"/>
                    </a:cubicBezTo>
                    <a:cubicBezTo>
                      <a:pt x="768" y="400"/>
                      <a:pt x="745" y="389"/>
                      <a:pt x="741" y="389"/>
                    </a:cubicBezTo>
                    <a:cubicBezTo>
                      <a:pt x="737" y="388"/>
                      <a:pt x="721" y="380"/>
                      <a:pt x="708" y="380"/>
                    </a:cubicBezTo>
                    <a:cubicBezTo>
                      <a:pt x="695" y="381"/>
                      <a:pt x="673" y="423"/>
                      <a:pt x="669" y="433"/>
                    </a:cubicBezTo>
                    <a:cubicBezTo>
                      <a:pt x="665" y="442"/>
                      <a:pt x="652" y="468"/>
                      <a:pt x="649" y="474"/>
                    </a:cubicBezTo>
                    <a:cubicBezTo>
                      <a:pt x="646" y="481"/>
                      <a:pt x="662" y="494"/>
                      <a:pt x="662" y="494"/>
                    </a:cubicBezTo>
                    <a:cubicBezTo>
                      <a:pt x="662" y="494"/>
                      <a:pt x="675" y="524"/>
                      <a:pt x="657" y="525"/>
                    </a:cubicBezTo>
                    <a:cubicBezTo>
                      <a:pt x="640" y="527"/>
                      <a:pt x="614" y="523"/>
                      <a:pt x="610" y="531"/>
                    </a:cubicBezTo>
                    <a:cubicBezTo>
                      <a:pt x="606" y="539"/>
                      <a:pt x="625" y="545"/>
                      <a:pt x="625" y="545"/>
                    </a:cubicBezTo>
                    <a:cubicBezTo>
                      <a:pt x="625" y="545"/>
                      <a:pt x="635" y="567"/>
                      <a:pt x="634" y="569"/>
                    </a:cubicBezTo>
                    <a:cubicBezTo>
                      <a:pt x="633" y="570"/>
                      <a:pt x="611" y="559"/>
                      <a:pt x="603" y="561"/>
                    </a:cubicBezTo>
                    <a:cubicBezTo>
                      <a:pt x="595" y="563"/>
                      <a:pt x="587" y="584"/>
                      <a:pt x="587" y="584"/>
                    </a:cubicBezTo>
                    <a:cubicBezTo>
                      <a:pt x="574" y="577"/>
                      <a:pt x="574" y="577"/>
                      <a:pt x="574" y="577"/>
                    </a:cubicBezTo>
                    <a:cubicBezTo>
                      <a:pt x="563" y="599"/>
                      <a:pt x="563" y="599"/>
                      <a:pt x="563" y="599"/>
                    </a:cubicBezTo>
                    <a:cubicBezTo>
                      <a:pt x="554" y="589"/>
                      <a:pt x="554" y="589"/>
                      <a:pt x="554" y="589"/>
                    </a:cubicBezTo>
                    <a:cubicBezTo>
                      <a:pt x="540" y="598"/>
                      <a:pt x="540" y="598"/>
                      <a:pt x="540" y="598"/>
                    </a:cubicBezTo>
                    <a:cubicBezTo>
                      <a:pt x="540" y="598"/>
                      <a:pt x="541" y="588"/>
                      <a:pt x="541" y="580"/>
                    </a:cubicBezTo>
                    <a:cubicBezTo>
                      <a:pt x="541" y="572"/>
                      <a:pt x="513" y="574"/>
                      <a:pt x="510" y="577"/>
                    </a:cubicBezTo>
                    <a:cubicBezTo>
                      <a:pt x="506" y="579"/>
                      <a:pt x="474" y="584"/>
                      <a:pt x="470" y="588"/>
                    </a:cubicBezTo>
                    <a:cubicBezTo>
                      <a:pt x="466" y="592"/>
                      <a:pt x="481" y="605"/>
                      <a:pt x="481" y="606"/>
                    </a:cubicBezTo>
                    <a:cubicBezTo>
                      <a:pt x="482" y="608"/>
                      <a:pt x="439" y="622"/>
                      <a:pt x="439" y="622"/>
                    </a:cubicBezTo>
                    <a:cubicBezTo>
                      <a:pt x="434" y="633"/>
                      <a:pt x="434" y="633"/>
                      <a:pt x="434" y="633"/>
                    </a:cubicBezTo>
                    <a:cubicBezTo>
                      <a:pt x="434" y="633"/>
                      <a:pt x="426" y="634"/>
                      <a:pt x="396" y="635"/>
                    </a:cubicBezTo>
                    <a:cubicBezTo>
                      <a:pt x="367" y="636"/>
                      <a:pt x="343" y="682"/>
                      <a:pt x="337" y="685"/>
                    </a:cubicBezTo>
                    <a:cubicBezTo>
                      <a:pt x="331" y="687"/>
                      <a:pt x="310" y="677"/>
                      <a:pt x="304" y="680"/>
                    </a:cubicBezTo>
                    <a:cubicBezTo>
                      <a:pt x="298" y="684"/>
                      <a:pt x="319" y="695"/>
                      <a:pt x="319" y="695"/>
                    </a:cubicBezTo>
                    <a:cubicBezTo>
                      <a:pt x="319" y="695"/>
                      <a:pt x="296" y="700"/>
                      <a:pt x="293" y="702"/>
                    </a:cubicBezTo>
                    <a:cubicBezTo>
                      <a:pt x="290" y="705"/>
                      <a:pt x="308" y="717"/>
                      <a:pt x="308" y="717"/>
                    </a:cubicBezTo>
                    <a:cubicBezTo>
                      <a:pt x="308" y="717"/>
                      <a:pt x="298" y="734"/>
                      <a:pt x="297" y="743"/>
                    </a:cubicBezTo>
                    <a:cubicBezTo>
                      <a:pt x="296" y="751"/>
                      <a:pt x="308" y="767"/>
                      <a:pt x="308" y="767"/>
                    </a:cubicBezTo>
                    <a:cubicBezTo>
                      <a:pt x="308" y="767"/>
                      <a:pt x="289" y="756"/>
                      <a:pt x="283" y="756"/>
                    </a:cubicBezTo>
                    <a:cubicBezTo>
                      <a:pt x="278" y="756"/>
                      <a:pt x="280" y="767"/>
                      <a:pt x="280" y="767"/>
                    </a:cubicBezTo>
                    <a:cubicBezTo>
                      <a:pt x="280" y="767"/>
                      <a:pt x="305" y="794"/>
                      <a:pt x="306" y="796"/>
                    </a:cubicBezTo>
                    <a:cubicBezTo>
                      <a:pt x="307" y="798"/>
                      <a:pt x="306" y="807"/>
                      <a:pt x="306" y="812"/>
                    </a:cubicBezTo>
                    <a:cubicBezTo>
                      <a:pt x="306" y="818"/>
                      <a:pt x="277" y="816"/>
                      <a:pt x="276" y="816"/>
                    </a:cubicBezTo>
                    <a:cubicBezTo>
                      <a:pt x="275" y="816"/>
                      <a:pt x="253" y="826"/>
                      <a:pt x="250" y="829"/>
                    </a:cubicBezTo>
                    <a:cubicBezTo>
                      <a:pt x="247" y="831"/>
                      <a:pt x="233" y="818"/>
                      <a:pt x="229" y="818"/>
                    </a:cubicBezTo>
                    <a:cubicBezTo>
                      <a:pt x="225" y="818"/>
                      <a:pt x="191" y="827"/>
                      <a:pt x="190" y="829"/>
                    </a:cubicBezTo>
                    <a:cubicBezTo>
                      <a:pt x="190" y="830"/>
                      <a:pt x="156" y="826"/>
                      <a:pt x="133" y="827"/>
                    </a:cubicBezTo>
                    <a:cubicBezTo>
                      <a:pt x="126" y="827"/>
                      <a:pt x="119" y="828"/>
                      <a:pt x="115" y="829"/>
                    </a:cubicBezTo>
                    <a:cubicBezTo>
                      <a:pt x="103" y="833"/>
                      <a:pt x="102" y="852"/>
                      <a:pt x="103" y="861"/>
                    </a:cubicBezTo>
                    <a:cubicBezTo>
                      <a:pt x="103" y="864"/>
                      <a:pt x="103" y="866"/>
                      <a:pt x="103" y="866"/>
                    </a:cubicBezTo>
                    <a:cubicBezTo>
                      <a:pt x="103" y="866"/>
                      <a:pt x="112" y="877"/>
                      <a:pt x="114" y="884"/>
                    </a:cubicBezTo>
                    <a:cubicBezTo>
                      <a:pt x="117" y="892"/>
                      <a:pt x="103" y="917"/>
                      <a:pt x="103" y="934"/>
                    </a:cubicBezTo>
                    <a:cubicBezTo>
                      <a:pt x="104" y="950"/>
                      <a:pt x="142" y="958"/>
                      <a:pt x="147" y="967"/>
                    </a:cubicBezTo>
                    <a:cubicBezTo>
                      <a:pt x="152" y="977"/>
                      <a:pt x="156" y="1008"/>
                      <a:pt x="157" y="1012"/>
                    </a:cubicBezTo>
                    <a:cubicBezTo>
                      <a:pt x="158" y="1015"/>
                      <a:pt x="157" y="1022"/>
                      <a:pt x="140" y="1023"/>
                    </a:cubicBezTo>
                    <a:cubicBezTo>
                      <a:pt x="123" y="1024"/>
                      <a:pt x="103" y="996"/>
                      <a:pt x="103" y="996"/>
                    </a:cubicBezTo>
                    <a:cubicBezTo>
                      <a:pt x="96" y="977"/>
                      <a:pt x="96" y="977"/>
                      <a:pt x="96" y="977"/>
                    </a:cubicBezTo>
                    <a:cubicBezTo>
                      <a:pt x="96" y="977"/>
                      <a:pt x="82" y="967"/>
                      <a:pt x="61" y="948"/>
                    </a:cubicBezTo>
                    <a:cubicBezTo>
                      <a:pt x="42" y="932"/>
                      <a:pt x="47" y="938"/>
                      <a:pt x="39" y="938"/>
                    </a:cubicBezTo>
                    <a:cubicBezTo>
                      <a:pt x="37" y="942"/>
                      <a:pt x="36" y="947"/>
                      <a:pt x="36" y="950"/>
                    </a:cubicBezTo>
                    <a:cubicBezTo>
                      <a:pt x="36" y="956"/>
                      <a:pt x="55" y="977"/>
                      <a:pt x="55" y="977"/>
                    </a:cubicBezTo>
                    <a:cubicBezTo>
                      <a:pt x="80" y="989"/>
                      <a:pt x="80" y="989"/>
                      <a:pt x="80" y="989"/>
                    </a:cubicBezTo>
                    <a:cubicBezTo>
                      <a:pt x="70" y="1019"/>
                      <a:pt x="70" y="1019"/>
                      <a:pt x="70" y="1019"/>
                    </a:cubicBezTo>
                    <a:cubicBezTo>
                      <a:pt x="47" y="1021"/>
                      <a:pt x="47" y="1021"/>
                      <a:pt x="47" y="1021"/>
                    </a:cubicBezTo>
                    <a:cubicBezTo>
                      <a:pt x="36" y="1042"/>
                      <a:pt x="36" y="1042"/>
                      <a:pt x="36" y="1042"/>
                    </a:cubicBezTo>
                    <a:cubicBezTo>
                      <a:pt x="77" y="1085"/>
                      <a:pt x="77" y="1085"/>
                      <a:pt x="77" y="1085"/>
                    </a:cubicBezTo>
                    <a:cubicBezTo>
                      <a:pt x="73" y="1150"/>
                      <a:pt x="73" y="1150"/>
                      <a:pt x="73" y="1150"/>
                    </a:cubicBezTo>
                    <a:cubicBezTo>
                      <a:pt x="64" y="1138"/>
                      <a:pt x="64" y="1138"/>
                      <a:pt x="64" y="1138"/>
                    </a:cubicBezTo>
                    <a:cubicBezTo>
                      <a:pt x="64" y="1138"/>
                      <a:pt x="0" y="1191"/>
                      <a:pt x="6" y="1198"/>
                    </a:cubicBezTo>
                    <a:cubicBezTo>
                      <a:pt x="13" y="1205"/>
                      <a:pt x="23" y="1219"/>
                      <a:pt x="23" y="1221"/>
                    </a:cubicBezTo>
                    <a:cubicBezTo>
                      <a:pt x="23" y="1223"/>
                      <a:pt x="36" y="1246"/>
                      <a:pt x="36" y="1247"/>
                    </a:cubicBezTo>
                    <a:cubicBezTo>
                      <a:pt x="36" y="1248"/>
                      <a:pt x="51" y="1247"/>
                      <a:pt x="53" y="1252"/>
                    </a:cubicBezTo>
                    <a:cubicBezTo>
                      <a:pt x="56" y="1256"/>
                      <a:pt x="70" y="1269"/>
                      <a:pt x="71" y="1269"/>
                    </a:cubicBezTo>
                    <a:cubicBezTo>
                      <a:pt x="73" y="1269"/>
                      <a:pt x="100" y="1248"/>
                      <a:pt x="100" y="1248"/>
                    </a:cubicBezTo>
                    <a:cubicBezTo>
                      <a:pt x="100" y="1248"/>
                      <a:pt x="98" y="1270"/>
                      <a:pt x="104" y="1275"/>
                    </a:cubicBezTo>
                    <a:cubicBezTo>
                      <a:pt x="110" y="1280"/>
                      <a:pt x="120" y="1284"/>
                      <a:pt x="120" y="1284"/>
                    </a:cubicBezTo>
                    <a:cubicBezTo>
                      <a:pt x="120" y="1284"/>
                      <a:pt x="112" y="1304"/>
                      <a:pt x="120" y="1311"/>
                    </a:cubicBezTo>
                    <a:cubicBezTo>
                      <a:pt x="127" y="1319"/>
                      <a:pt x="135" y="1328"/>
                      <a:pt x="135" y="1328"/>
                    </a:cubicBezTo>
                    <a:cubicBezTo>
                      <a:pt x="114" y="1334"/>
                      <a:pt x="114" y="1334"/>
                      <a:pt x="114" y="1334"/>
                    </a:cubicBezTo>
                    <a:cubicBezTo>
                      <a:pt x="114" y="1334"/>
                      <a:pt x="128" y="1348"/>
                      <a:pt x="121" y="1356"/>
                    </a:cubicBezTo>
                    <a:cubicBezTo>
                      <a:pt x="115" y="1364"/>
                      <a:pt x="100" y="1398"/>
                      <a:pt x="100" y="1398"/>
                    </a:cubicBezTo>
                    <a:cubicBezTo>
                      <a:pt x="81" y="1398"/>
                      <a:pt x="81" y="1398"/>
                      <a:pt x="81" y="1398"/>
                    </a:cubicBezTo>
                    <a:cubicBezTo>
                      <a:pt x="81" y="1398"/>
                      <a:pt x="105" y="1433"/>
                      <a:pt x="100" y="1445"/>
                    </a:cubicBezTo>
                    <a:cubicBezTo>
                      <a:pt x="96" y="1456"/>
                      <a:pt x="89" y="1471"/>
                      <a:pt x="89" y="1471"/>
                    </a:cubicBezTo>
                    <a:cubicBezTo>
                      <a:pt x="122" y="1514"/>
                      <a:pt x="122" y="1514"/>
                      <a:pt x="122" y="1514"/>
                    </a:cubicBezTo>
                    <a:cubicBezTo>
                      <a:pt x="111" y="1549"/>
                      <a:pt x="111" y="1549"/>
                      <a:pt x="111" y="1549"/>
                    </a:cubicBezTo>
                    <a:cubicBezTo>
                      <a:pt x="130" y="1569"/>
                      <a:pt x="130" y="1569"/>
                      <a:pt x="130" y="1569"/>
                    </a:cubicBezTo>
                    <a:cubicBezTo>
                      <a:pt x="130" y="1569"/>
                      <a:pt x="111" y="1591"/>
                      <a:pt x="124" y="1604"/>
                    </a:cubicBezTo>
                    <a:cubicBezTo>
                      <a:pt x="137" y="1616"/>
                      <a:pt x="156" y="1611"/>
                      <a:pt x="162" y="1633"/>
                    </a:cubicBezTo>
                    <a:cubicBezTo>
                      <a:pt x="167" y="1655"/>
                      <a:pt x="143" y="1694"/>
                      <a:pt x="150" y="1700"/>
                    </a:cubicBezTo>
                    <a:cubicBezTo>
                      <a:pt x="157" y="1705"/>
                      <a:pt x="175" y="1708"/>
                      <a:pt x="175" y="1708"/>
                    </a:cubicBezTo>
                    <a:cubicBezTo>
                      <a:pt x="175" y="1708"/>
                      <a:pt x="187" y="1725"/>
                      <a:pt x="190" y="1723"/>
                    </a:cubicBezTo>
                    <a:cubicBezTo>
                      <a:pt x="193" y="1721"/>
                      <a:pt x="207" y="1715"/>
                      <a:pt x="207" y="1715"/>
                    </a:cubicBezTo>
                    <a:cubicBezTo>
                      <a:pt x="207" y="1715"/>
                      <a:pt x="223" y="1779"/>
                      <a:pt x="216" y="1786"/>
                    </a:cubicBezTo>
                    <a:cubicBezTo>
                      <a:pt x="208" y="1793"/>
                      <a:pt x="173" y="1838"/>
                      <a:pt x="173" y="1838"/>
                    </a:cubicBezTo>
                    <a:cubicBezTo>
                      <a:pt x="173" y="1838"/>
                      <a:pt x="200" y="1858"/>
                      <a:pt x="192" y="1864"/>
                    </a:cubicBezTo>
                    <a:cubicBezTo>
                      <a:pt x="184" y="1869"/>
                      <a:pt x="182" y="1879"/>
                      <a:pt x="182" y="1879"/>
                    </a:cubicBezTo>
                    <a:cubicBezTo>
                      <a:pt x="192" y="1889"/>
                      <a:pt x="192" y="1889"/>
                      <a:pt x="192" y="1889"/>
                    </a:cubicBezTo>
                    <a:cubicBezTo>
                      <a:pt x="134" y="1962"/>
                      <a:pt x="134" y="1962"/>
                      <a:pt x="134" y="1962"/>
                    </a:cubicBezTo>
                    <a:cubicBezTo>
                      <a:pt x="138" y="1999"/>
                      <a:pt x="138" y="1999"/>
                      <a:pt x="138" y="1999"/>
                    </a:cubicBezTo>
                    <a:cubicBezTo>
                      <a:pt x="199" y="2038"/>
                      <a:pt x="199" y="2038"/>
                      <a:pt x="199" y="2038"/>
                    </a:cubicBezTo>
                    <a:cubicBezTo>
                      <a:pt x="178" y="2049"/>
                      <a:pt x="178" y="2049"/>
                      <a:pt x="178" y="2049"/>
                    </a:cubicBezTo>
                    <a:cubicBezTo>
                      <a:pt x="180" y="2063"/>
                      <a:pt x="180" y="2063"/>
                      <a:pt x="180" y="2063"/>
                    </a:cubicBezTo>
                    <a:cubicBezTo>
                      <a:pt x="120" y="2097"/>
                      <a:pt x="120" y="2097"/>
                      <a:pt x="120" y="2097"/>
                    </a:cubicBezTo>
                    <a:cubicBezTo>
                      <a:pt x="120" y="2097"/>
                      <a:pt x="118" y="2097"/>
                      <a:pt x="115" y="2098"/>
                    </a:cubicBezTo>
                    <a:cubicBezTo>
                      <a:pt x="132" y="2143"/>
                      <a:pt x="132" y="2143"/>
                      <a:pt x="132" y="2143"/>
                    </a:cubicBezTo>
                    <a:cubicBezTo>
                      <a:pt x="124" y="2179"/>
                      <a:pt x="124" y="2179"/>
                      <a:pt x="124" y="2179"/>
                    </a:cubicBezTo>
                    <a:cubicBezTo>
                      <a:pt x="124" y="2179"/>
                      <a:pt x="228" y="2179"/>
                      <a:pt x="236" y="2191"/>
                    </a:cubicBezTo>
                    <a:cubicBezTo>
                      <a:pt x="244" y="2203"/>
                      <a:pt x="272" y="2259"/>
                      <a:pt x="272" y="2259"/>
                    </a:cubicBezTo>
                    <a:cubicBezTo>
                      <a:pt x="308" y="2259"/>
                      <a:pt x="308" y="2259"/>
                      <a:pt x="308" y="2259"/>
                    </a:cubicBezTo>
                    <a:cubicBezTo>
                      <a:pt x="320" y="2275"/>
                      <a:pt x="320" y="2275"/>
                      <a:pt x="320" y="2275"/>
                    </a:cubicBezTo>
                    <a:cubicBezTo>
                      <a:pt x="320" y="2275"/>
                      <a:pt x="284" y="2319"/>
                      <a:pt x="284" y="2331"/>
                    </a:cubicBezTo>
                    <a:cubicBezTo>
                      <a:pt x="284" y="2343"/>
                      <a:pt x="352" y="2391"/>
                      <a:pt x="352" y="2391"/>
                    </a:cubicBezTo>
                    <a:cubicBezTo>
                      <a:pt x="312" y="2455"/>
                      <a:pt x="312" y="2455"/>
                      <a:pt x="312" y="2455"/>
                    </a:cubicBezTo>
                    <a:cubicBezTo>
                      <a:pt x="308" y="2511"/>
                      <a:pt x="308" y="2511"/>
                      <a:pt x="308" y="2511"/>
                    </a:cubicBezTo>
                    <a:cubicBezTo>
                      <a:pt x="276" y="2515"/>
                      <a:pt x="276" y="2515"/>
                      <a:pt x="276" y="2515"/>
                    </a:cubicBezTo>
                    <a:cubicBezTo>
                      <a:pt x="328" y="2551"/>
                      <a:pt x="328" y="2551"/>
                      <a:pt x="328" y="2551"/>
                    </a:cubicBezTo>
                    <a:cubicBezTo>
                      <a:pt x="344" y="2587"/>
                      <a:pt x="344" y="2587"/>
                      <a:pt x="344" y="2587"/>
                    </a:cubicBezTo>
                    <a:cubicBezTo>
                      <a:pt x="308" y="2619"/>
                      <a:pt x="308" y="2619"/>
                      <a:pt x="308" y="2619"/>
                    </a:cubicBezTo>
                    <a:cubicBezTo>
                      <a:pt x="340" y="2667"/>
                      <a:pt x="340" y="2667"/>
                      <a:pt x="340" y="2667"/>
                    </a:cubicBezTo>
                    <a:cubicBezTo>
                      <a:pt x="340" y="2667"/>
                      <a:pt x="372" y="2663"/>
                      <a:pt x="384" y="2663"/>
                    </a:cubicBezTo>
                    <a:cubicBezTo>
                      <a:pt x="396" y="2663"/>
                      <a:pt x="432" y="2655"/>
                      <a:pt x="432" y="2655"/>
                    </a:cubicBezTo>
                    <a:cubicBezTo>
                      <a:pt x="440" y="2711"/>
                      <a:pt x="440" y="2711"/>
                      <a:pt x="440" y="2711"/>
                    </a:cubicBezTo>
                    <a:cubicBezTo>
                      <a:pt x="492" y="2815"/>
                      <a:pt x="492" y="2815"/>
                      <a:pt x="492" y="2815"/>
                    </a:cubicBezTo>
                    <a:cubicBezTo>
                      <a:pt x="464" y="2851"/>
                      <a:pt x="464" y="2851"/>
                      <a:pt x="464" y="2851"/>
                    </a:cubicBezTo>
                    <a:cubicBezTo>
                      <a:pt x="456" y="2891"/>
                      <a:pt x="456" y="2891"/>
                      <a:pt x="456" y="2891"/>
                    </a:cubicBezTo>
                    <a:cubicBezTo>
                      <a:pt x="428" y="2907"/>
                      <a:pt x="428" y="2907"/>
                      <a:pt x="428" y="2907"/>
                    </a:cubicBezTo>
                    <a:cubicBezTo>
                      <a:pt x="396" y="2939"/>
                      <a:pt x="396" y="2939"/>
                      <a:pt x="396" y="2939"/>
                    </a:cubicBezTo>
                    <a:cubicBezTo>
                      <a:pt x="396" y="2939"/>
                      <a:pt x="480" y="2987"/>
                      <a:pt x="524" y="2975"/>
                    </a:cubicBezTo>
                    <a:cubicBezTo>
                      <a:pt x="568" y="2963"/>
                      <a:pt x="612" y="2871"/>
                      <a:pt x="612" y="2871"/>
                    </a:cubicBezTo>
                    <a:cubicBezTo>
                      <a:pt x="652" y="2859"/>
                      <a:pt x="652" y="2859"/>
                      <a:pt x="652" y="2859"/>
                    </a:cubicBezTo>
                    <a:cubicBezTo>
                      <a:pt x="648" y="2827"/>
                      <a:pt x="648" y="2827"/>
                      <a:pt x="648" y="2827"/>
                    </a:cubicBezTo>
                    <a:cubicBezTo>
                      <a:pt x="700" y="2799"/>
                      <a:pt x="700" y="2799"/>
                      <a:pt x="700" y="2799"/>
                    </a:cubicBezTo>
                    <a:cubicBezTo>
                      <a:pt x="736" y="2799"/>
                      <a:pt x="736" y="2799"/>
                      <a:pt x="736" y="2799"/>
                    </a:cubicBezTo>
                    <a:cubicBezTo>
                      <a:pt x="756" y="2787"/>
                      <a:pt x="756" y="2787"/>
                      <a:pt x="756" y="2787"/>
                    </a:cubicBezTo>
                    <a:cubicBezTo>
                      <a:pt x="692" y="2707"/>
                      <a:pt x="692" y="2707"/>
                      <a:pt x="692" y="2707"/>
                    </a:cubicBezTo>
                    <a:cubicBezTo>
                      <a:pt x="716" y="2695"/>
                      <a:pt x="716" y="2695"/>
                      <a:pt x="716" y="2695"/>
                    </a:cubicBezTo>
                    <a:cubicBezTo>
                      <a:pt x="748" y="2695"/>
                      <a:pt x="748" y="2695"/>
                      <a:pt x="748" y="2695"/>
                    </a:cubicBezTo>
                    <a:cubicBezTo>
                      <a:pt x="760" y="2631"/>
                      <a:pt x="760" y="2631"/>
                      <a:pt x="760" y="2631"/>
                    </a:cubicBezTo>
                    <a:cubicBezTo>
                      <a:pt x="760" y="2591"/>
                      <a:pt x="760" y="2591"/>
                      <a:pt x="760" y="2591"/>
                    </a:cubicBezTo>
                    <a:cubicBezTo>
                      <a:pt x="764" y="2551"/>
                      <a:pt x="764" y="2551"/>
                      <a:pt x="764" y="2551"/>
                    </a:cubicBezTo>
                    <a:cubicBezTo>
                      <a:pt x="764" y="2551"/>
                      <a:pt x="784" y="2571"/>
                      <a:pt x="788" y="2531"/>
                    </a:cubicBezTo>
                    <a:cubicBezTo>
                      <a:pt x="792" y="2491"/>
                      <a:pt x="760" y="2431"/>
                      <a:pt x="760" y="2431"/>
                    </a:cubicBezTo>
                    <a:cubicBezTo>
                      <a:pt x="796" y="2371"/>
                      <a:pt x="796" y="2371"/>
                      <a:pt x="796" y="2371"/>
                    </a:cubicBezTo>
                    <a:cubicBezTo>
                      <a:pt x="860" y="2367"/>
                      <a:pt x="860" y="2367"/>
                      <a:pt x="860" y="2367"/>
                    </a:cubicBezTo>
                    <a:cubicBezTo>
                      <a:pt x="868" y="2335"/>
                      <a:pt x="868" y="2335"/>
                      <a:pt x="868" y="2335"/>
                    </a:cubicBezTo>
                    <a:cubicBezTo>
                      <a:pt x="940" y="2391"/>
                      <a:pt x="940" y="2391"/>
                      <a:pt x="940" y="2391"/>
                    </a:cubicBezTo>
                    <a:cubicBezTo>
                      <a:pt x="940" y="2391"/>
                      <a:pt x="936" y="2383"/>
                      <a:pt x="944" y="2351"/>
                    </a:cubicBezTo>
                    <a:cubicBezTo>
                      <a:pt x="952" y="2319"/>
                      <a:pt x="1000" y="2299"/>
                      <a:pt x="1000" y="2271"/>
                    </a:cubicBezTo>
                    <a:cubicBezTo>
                      <a:pt x="1000" y="2243"/>
                      <a:pt x="1000" y="2199"/>
                      <a:pt x="1000" y="2199"/>
                    </a:cubicBezTo>
                    <a:cubicBezTo>
                      <a:pt x="1028" y="2187"/>
                      <a:pt x="1028" y="2187"/>
                      <a:pt x="1028" y="2187"/>
                    </a:cubicBezTo>
                    <a:cubicBezTo>
                      <a:pt x="1028" y="2187"/>
                      <a:pt x="1092" y="2283"/>
                      <a:pt x="1108" y="2255"/>
                    </a:cubicBezTo>
                    <a:cubicBezTo>
                      <a:pt x="1124" y="2227"/>
                      <a:pt x="1120" y="2219"/>
                      <a:pt x="1124" y="2207"/>
                    </a:cubicBezTo>
                    <a:cubicBezTo>
                      <a:pt x="1128" y="2195"/>
                      <a:pt x="1104" y="2183"/>
                      <a:pt x="1108" y="2155"/>
                    </a:cubicBezTo>
                    <a:cubicBezTo>
                      <a:pt x="1112" y="2127"/>
                      <a:pt x="1124" y="2111"/>
                      <a:pt x="1116" y="2099"/>
                    </a:cubicBezTo>
                    <a:cubicBezTo>
                      <a:pt x="1108" y="2087"/>
                      <a:pt x="1092" y="2099"/>
                      <a:pt x="1088" y="2079"/>
                    </a:cubicBezTo>
                    <a:cubicBezTo>
                      <a:pt x="1084" y="2059"/>
                      <a:pt x="1056" y="2035"/>
                      <a:pt x="1072" y="1995"/>
                    </a:cubicBezTo>
                    <a:cubicBezTo>
                      <a:pt x="1088" y="1955"/>
                      <a:pt x="1124" y="1943"/>
                      <a:pt x="1124" y="1915"/>
                    </a:cubicBezTo>
                    <a:cubicBezTo>
                      <a:pt x="1124" y="1887"/>
                      <a:pt x="1124" y="1847"/>
                      <a:pt x="1124" y="1847"/>
                    </a:cubicBezTo>
                    <a:cubicBezTo>
                      <a:pt x="1092" y="1823"/>
                      <a:pt x="1092" y="1823"/>
                      <a:pt x="1092" y="1823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092" y="1743"/>
                      <a:pt x="1092" y="1743"/>
                      <a:pt x="1092" y="1743"/>
                    </a:cubicBezTo>
                    <a:cubicBezTo>
                      <a:pt x="1104" y="1719"/>
                      <a:pt x="1104" y="1719"/>
                      <a:pt x="1104" y="1719"/>
                    </a:cubicBezTo>
                    <a:cubicBezTo>
                      <a:pt x="1104" y="1719"/>
                      <a:pt x="1152" y="1723"/>
                      <a:pt x="1152" y="1691"/>
                    </a:cubicBezTo>
                    <a:cubicBezTo>
                      <a:pt x="1152" y="1688"/>
                      <a:pt x="1152" y="1684"/>
                      <a:pt x="1153" y="1679"/>
                    </a:cubicBezTo>
                    <a:cubicBezTo>
                      <a:pt x="1149" y="1684"/>
                      <a:pt x="1142" y="1687"/>
                      <a:pt x="1128" y="1687"/>
                    </a:cubicBezTo>
                    <a:close/>
                    <a:moveTo>
                      <a:pt x="174" y="778"/>
                    </a:moveTo>
                    <a:cubicBezTo>
                      <a:pt x="205" y="781"/>
                      <a:pt x="205" y="781"/>
                      <a:pt x="205" y="781"/>
                    </a:cubicBezTo>
                    <a:cubicBezTo>
                      <a:pt x="191" y="736"/>
                      <a:pt x="174" y="778"/>
                      <a:pt x="174" y="778"/>
                    </a:cubicBezTo>
                    <a:close/>
                    <a:moveTo>
                      <a:pt x="291" y="733"/>
                    </a:moveTo>
                    <a:cubicBezTo>
                      <a:pt x="291" y="725"/>
                      <a:pt x="283" y="713"/>
                      <a:pt x="283" y="713"/>
                    </a:cubicBezTo>
                    <a:cubicBezTo>
                      <a:pt x="283" y="713"/>
                      <a:pt x="260" y="722"/>
                      <a:pt x="265" y="741"/>
                    </a:cubicBezTo>
                    <a:cubicBezTo>
                      <a:pt x="265" y="741"/>
                      <a:pt x="291" y="741"/>
                      <a:pt x="291" y="733"/>
                    </a:cubicBezTo>
                    <a:close/>
                    <a:moveTo>
                      <a:pt x="418" y="34"/>
                    </a:moveTo>
                    <a:cubicBezTo>
                      <a:pt x="409" y="17"/>
                      <a:pt x="388" y="0"/>
                      <a:pt x="388" y="29"/>
                    </a:cubicBezTo>
                    <a:cubicBezTo>
                      <a:pt x="388" y="29"/>
                      <a:pt x="428" y="51"/>
                      <a:pt x="418" y="34"/>
                    </a:cubicBezTo>
                    <a:close/>
                    <a:moveTo>
                      <a:pt x="216" y="58"/>
                    </a:moveTo>
                    <a:cubicBezTo>
                      <a:pt x="221" y="47"/>
                      <a:pt x="213" y="36"/>
                      <a:pt x="200" y="37"/>
                    </a:cubicBezTo>
                    <a:cubicBezTo>
                      <a:pt x="182" y="40"/>
                      <a:pt x="211" y="69"/>
                      <a:pt x="216" y="58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967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815899" y="3341586"/>
                <a:ext cx="193409" cy="321405"/>
              </a:xfrm>
              <a:custGeom>
                <a:avLst/>
                <a:gdLst/>
                <a:ahLst/>
                <a:cxnLst>
                  <a:cxn ang="0">
                    <a:pos x="196" y="419"/>
                  </a:cxn>
                  <a:cxn ang="0">
                    <a:pos x="180" y="447"/>
                  </a:cxn>
                  <a:cxn ang="0">
                    <a:pos x="240" y="395"/>
                  </a:cxn>
                  <a:cxn ang="0">
                    <a:pos x="224" y="371"/>
                  </a:cxn>
                  <a:cxn ang="0">
                    <a:pos x="244" y="335"/>
                  </a:cxn>
                  <a:cxn ang="0">
                    <a:pos x="212" y="327"/>
                  </a:cxn>
                  <a:cxn ang="0">
                    <a:pos x="248" y="279"/>
                  </a:cxn>
                  <a:cxn ang="0">
                    <a:pos x="232" y="263"/>
                  </a:cxn>
                  <a:cxn ang="0">
                    <a:pos x="252" y="255"/>
                  </a:cxn>
                  <a:cxn ang="0">
                    <a:pos x="224" y="227"/>
                  </a:cxn>
                  <a:cxn ang="0">
                    <a:pos x="208" y="239"/>
                  </a:cxn>
                  <a:cxn ang="0">
                    <a:pos x="220" y="187"/>
                  </a:cxn>
                  <a:cxn ang="0">
                    <a:pos x="204" y="143"/>
                  </a:cxn>
                  <a:cxn ang="0">
                    <a:pos x="223" y="136"/>
                  </a:cxn>
                  <a:cxn ang="0">
                    <a:pos x="220" y="131"/>
                  </a:cxn>
                  <a:cxn ang="0">
                    <a:pos x="256" y="99"/>
                  </a:cxn>
                  <a:cxn ang="0">
                    <a:pos x="240" y="63"/>
                  </a:cxn>
                  <a:cxn ang="0">
                    <a:pos x="188" y="27"/>
                  </a:cxn>
                  <a:cxn ang="0">
                    <a:pos x="220" y="23"/>
                  </a:cxn>
                  <a:cxn ang="0">
                    <a:pos x="222" y="0"/>
                  </a:cxn>
                  <a:cxn ang="0">
                    <a:pos x="176" y="19"/>
                  </a:cxn>
                  <a:cxn ang="0">
                    <a:pos x="148" y="3"/>
                  </a:cxn>
                  <a:cxn ang="0">
                    <a:pos x="148" y="27"/>
                  </a:cxn>
                  <a:cxn ang="0">
                    <a:pos x="96" y="15"/>
                  </a:cxn>
                  <a:cxn ang="0">
                    <a:pos x="68" y="59"/>
                  </a:cxn>
                  <a:cxn ang="0">
                    <a:pos x="6" y="57"/>
                  </a:cxn>
                  <a:cxn ang="0">
                    <a:pos x="0" y="71"/>
                  </a:cxn>
                  <a:cxn ang="0">
                    <a:pos x="12" y="179"/>
                  </a:cxn>
                  <a:cxn ang="0">
                    <a:pos x="32" y="223"/>
                  </a:cxn>
                  <a:cxn ang="0">
                    <a:pos x="27" y="223"/>
                  </a:cxn>
                  <a:cxn ang="0">
                    <a:pos x="76" y="291"/>
                  </a:cxn>
                  <a:cxn ang="0">
                    <a:pos x="124" y="323"/>
                  </a:cxn>
                  <a:cxn ang="0">
                    <a:pos x="92" y="331"/>
                  </a:cxn>
                  <a:cxn ang="0">
                    <a:pos x="120" y="363"/>
                  </a:cxn>
                  <a:cxn ang="0">
                    <a:pos x="112" y="407"/>
                  </a:cxn>
                  <a:cxn ang="0">
                    <a:pos x="111" y="409"/>
                  </a:cxn>
                  <a:cxn ang="0">
                    <a:pos x="164" y="415"/>
                  </a:cxn>
                  <a:cxn ang="0">
                    <a:pos x="196" y="419"/>
                  </a:cxn>
                </a:cxnLst>
                <a:rect l="0" t="0" r="r" b="b"/>
                <a:pathLst>
                  <a:path w="256" h="447">
                    <a:moveTo>
                      <a:pt x="196" y="419"/>
                    </a:moveTo>
                    <a:cubicBezTo>
                      <a:pt x="180" y="447"/>
                      <a:pt x="180" y="447"/>
                      <a:pt x="180" y="447"/>
                    </a:cubicBezTo>
                    <a:cubicBezTo>
                      <a:pt x="180" y="447"/>
                      <a:pt x="240" y="423"/>
                      <a:pt x="240" y="395"/>
                    </a:cubicBezTo>
                    <a:cubicBezTo>
                      <a:pt x="240" y="367"/>
                      <a:pt x="224" y="371"/>
                      <a:pt x="224" y="371"/>
                    </a:cubicBez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12" y="327"/>
                      <a:pt x="212" y="327"/>
                      <a:pt x="212" y="327"/>
                    </a:cubicBezTo>
                    <a:cubicBezTo>
                      <a:pt x="248" y="279"/>
                      <a:pt x="248" y="279"/>
                      <a:pt x="248" y="279"/>
                    </a:cubicBezTo>
                    <a:cubicBezTo>
                      <a:pt x="232" y="263"/>
                      <a:pt x="232" y="263"/>
                      <a:pt x="232" y="263"/>
                    </a:cubicBezTo>
                    <a:cubicBezTo>
                      <a:pt x="252" y="255"/>
                      <a:pt x="252" y="255"/>
                      <a:pt x="252" y="255"/>
                    </a:cubicBezTo>
                    <a:cubicBezTo>
                      <a:pt x="224" y="227"/>
                      <a:pt x="224" y="227"/>
                      <a:pt x="224" y="227"/>
                    </a:cubicBezTo>
                    <a:cubicBezTo>
                      <a:pt x="208" y="239"/>
                      <a:pt x="208" y="239"/>
                      <a:pt x="208" y="239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04" y="143"/>
                      <a:pt x="204" y="143"/>
                      <a:pt x="204" y="143"/>
                    </a:cubicBezTo>
                    <a:cubicBezTo>
                      <a:pt x="223" y="136"/>
                      <a:pt x="223" y="136"/>
                      <a:pt x="223" y="136"/>
                    </a:cubicBezTo>
                    <a:cubicBezTo>
                      <a:pt x="220" y="131"/>
                      <a:pt x="220" y="131"/>
                      <a:pt x="220" y="131"/>
                    </a:cubicBezTo>
                    <a:cubicBezTo>
                      <a:pt x="256" y="99"/>
                      <a:pt x="256" y="99"/>
                      <a:pt x="256" y="99"/>
                    </a:cubicBezTo>
                    <a:cubicBezTo>
                      <a:pt x="240" y="63"/>
                      <a:pt x="240" y="63"/>
                      <a:pt x="240" y="63"/>
                    </a:cubicBezTo>
                    <a:cubicBezTo>
                      <a:pt x="188" y="27"/>
                      <a:pt x="188" y="27"/>
                      <a:pt x="188" y="27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82" y="3"/>
                      <a:pt x="176" y="19"/>
                      <a:pt x="176" y="19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3" y="66"/>
                      <a:pt x="0" y="71"/>
                      <a:pt x="0" y="71"/>
                    </a:cubicBezTo>
                    <a:cubicBezTo>
                      <a:pt x="0" y="71"/>
                      <a:pt x="12" y="143"/>
                      <a:pt x="12" y="179"/>
                    </a:cubicBezTo>
                    <a:cubicBezTo>
                      <a:pt x="12" y="215"/>
                      <a:pt x="32" y="223"/>
                      <a:pt x="32" y="223"/>
                    </a:cubicBezTo>
                    <a:cubicBezTo>
                      <a:pt x="27" y="223"/>
                      <a:pt x="27" y="223"/>
                      <a:pt x="27" y="223"/>
                    </a:cubicBezTo>
                    <a:cubicBezTo>
                      <a:pt x="44" y="243"/>
                      <a:pt x="76" y="280"/>
                      <a:pt x="76" y="291"/>
                    </a:cubicBezTo>
                    <a:cubicBezTo>
                      <a:pt x="76" y="307"/>
                      <a:pt x="124" y="323"/>
                      <a:pt x="124" y="323"/>
                    </a:cubicBezTo>
                    <a:cubicBezTo>
                      <a:pt x="92" y="331"/>
                      <a:pt x="92" y="331"/>
                      <a:pt x="92" y="331"/>
                    </a:cubicBezTo>
                    <a:cubicBezTo>
                      <a:pt x="120" y="363"/>
                      <a:pt x="120" y="363"/>
                      <a:pt x="120" y="363"/>
                    </a:cubicBezTo>
                    <a:cubicBezTo>
                      <a:pt x="112" y="407"/>
                      <a:pt x="112" y="407"/>
                      <a:pt x="112" y="407"/>
                    </a:cubicBezTo>
                    <a:cubicBezTo>
                      <a:pt x="111" y="409"/>
                      <a:pt x="111" y="409"/>
                      <a:pt x="111" y="409"/>
                    </a:cubicBezTo>
                    <a:cubicBezTo>
                      <a:pt x="164" y="415"/>
                      <a:pt x="164" y="415"/>
                      <a:pt x="164" y="415"/>
                    </a:cubicBezTo>
                    <a:lnTo>
                      <a:pt x="196" y="41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967" descr="© INSCALE GmbH, 05.05.2010&#10;http://www.presentationload.com/"/>
              <p:cNvSpPr>
                <a:spLocks/>
              </p:cNvSpPr>
              <p:nvPr/>
            </p:nvSpPr>
            <p:spPr bwMode="gray">
              <a:xfrm>
                <a:off x="5660645" y="3197226"/>
                <a:ext cx="193409" cy="320043"/>
              </a:xfrm>
              <a:custGeom>
                <a:avLst/>
                <a:gdLst/>
                <a:ahLst/>
                <a:cxnLst>
                  <a:cxn ang="0">
                    <a:pos x="196" y="419"/>
                  </a:cxn>
                  <a:cxn ang="0">
                    <a:pos x="180" y="447"/>
                  </a:cxn>
                  <a:cxn ang="0">
                    <a:pos x="240" y="395"/>
                  </a:cxn>
                  <a:cxn ang="0">
                    <a:pos x="224" y="371"/>
                  </a:cxn>
                  <a:cxn ang="0">
                    <a:pos x="244" y="335"/>
                  </a:cxn>
                  <a:cxn ang="0">
                    <a:pos x="212" y="327"/>
                  </a:cxn>
                  <a:cxn ang="0">
                    <a:pos x="248" y="279"/>
                  </a:cxn>
                  <a:cxn ang="0">
                    <a:pos x="232" y="263"/>
                  </a:cxn>
                  <a:cxn ang="0">
                    <a:pos x="252" y="255"/>
                  </a:cxn>
                  <a:cxn ang="0">
                    <a:pos x="224" y="227"/>
                  </a:cxn>
                  <a:cxn ang="0">
                    <a:pos x="208" y="239"/>
                  </a:cxn>
                  <a:cxn ang="0">
                    <a:pos x="220" y="187"/>
                  </a:cxn>
                  <a:cxn ang="0">
                    <a:pos x="204" y="143"/>
                  </a:cxn>
                  <a:cxn ang="0">
                    <a:pos x="223" y="136"/>
                  </a:cxn>
                  <a:cxn ang="0">
                    <a:pos x="220" y="131"/>
                  </a:cxn>
                  <a:cxn ang="0">
                    <a:pos x="256" y="99"/>
                  </a:cxn>
                  <a:cxn ang="0">
                    <a:pos x="240" y="63"/>
                  </a:cxn>
                  <a:cxn ang="0">
                    <a:pos x="188" y="27"/>
                  </a:cxn>
                  <a:cxn ang="0">
                    <a:pos x="220" y="23"/>
                  </a:cxn>
                  <a:cxn ang="0">
                    <a:pos x="222" y="0"/>
                  </a:cxn>
                  <a:cxn ang="0">
                    <a:pos x="176" y="19"/>
                  </a:cxn>
                  <a:cxn ang="0">
                    <a:pos x="148" y="3"/>
                  </a:cxn>
                  <a:cxn ang="0">
                    <a:pos x="148" y="27"/>
                  </a:cxn>
                  <a:cxn ang="0">
                    <a:pos x="96" y="15"/>
                  </a:cxn>
                  <a:cxn ang="0">
                    <a:pos x="68" y="59"/>
                  </a:cxn>
                  <a:cxn ang="0">
                    <a:pos x="6" y="57"/>
                  </a:cxn>
                  <a:cxn ang="0">
                    <a:pos x="0" y="71"/>
                  </a:cxn>
                  <a:cxn ang="0">
                    <a:pos x="12" y="179"/>
                  </a:cxn>
                  <a:cxn ang="0">
                    <a:pos x="32" y="223"/>
                  </a:cxn>
                  <a:cxn ang="0">
                    <a:pos x="27" y="223"/>
                  </a:cxn>
                  <a:cxn ang="0">
                    <a:pos x="76" y="291"/>
                  </a:cxn>
                  <a:cxn ang="0">
                    <a:pos x="124" y="323"/>
                  </a:cxn>
                  <a:cxn ang="0">
                    <a:pos x="92" y="331"/>
                  </a:cxn>
                  <a:cxn ang="0">
                    <a:pos x="120" y="363"/>
                  </a:cxn>
                  <a:cxn ang="0">
                    <a:pos x="112" y="407"/>
                  </a:cxn>
                  <a:cxn ang="0">
                    <a:pos x="111" y="409"/>
                  </a:cxn>
                  <a:cxn ang="0">
                    <a:pos x="164" y="415"/>
                  </a:cxn>
                  <a:cxn ang="0">
                    <a:pos x="196" y="419"/>
                  </a:cxn>
                </a:cxnLst>
                <a:rect l="0" t="0" r="r" b="b"/>
                <a:pathLst>
                  <a:path w="256" h="447">
                    <a:moveTo>
                      <a:pt x="196" y="419"/>
                    </a:moveTo>
                    <a:cubicBezTo>
                      <a:pt x="180" y="447"/>
                      <a:pt x="180" y="447"/>
                      <a:pt x="180" y="447"/>
                    </a:cubicBezTo>
                    <a:cubicBezTo>
                      <a:pt x="180" y="447"/>
                      <a:pt x="240" y="423"/>
                      <a:pt x="240" y="395"/>
                    </a:cubicBezTo>
                    <a:cubicBezTo>
                      <a:pt x="240" y="367"/>
                      <a:pt x="224" y="371"/>
                      <a:pt x="224" y="371"/>
                    </a:cubicBezTo>
                    <a:cubicBezTo>
                      <a:pt x="244" y="335"/>
                      <a:pt x="244" y="335"/>
                      <a:pt x="244" y="335"/>
                    </a:cubicBezTo>
                    <a:cubicBezTo>
                      <a:pt x="212" y="327"/>
                      <a:pt x="212" y="327"/>
                      <a:pt x="212" y="327"/>
                    </a:cubicBezTo>
                    <a:cubicBezTo>
                      <a:pt x="248" y="279"/>
                      <a:pt x="248" y="279"/>
                      <a:pt x="248" y="279"/>
                    </a:cubicBezTo>
                    <a:cubicBezTo>
                      <a:pt x="232" y="263"/>
                      <a:pt x="232" y="263"/>
                      <a:pt x="232" y="263"/>
                    </a:cubicBezTo>
                    <a:cubicBezTo>
                      <a:pt x="252" y="255"/>
                      <a:pt x="252" y="255"/>
                      <a:pt x="252" y="255"/>
                    </a:cubicBezTo>
                    <a:cubicBezTo>
                      <a:pt x="224" y="227"/>
                      <a:pt x="224" y="227"/>
                      <a:pt x="224" y="227"/>
                    </a:cubicBezTo>
                    <a:cubicBezTo>
                      <a:pt x="208" y="239"/>
                      <a:pt x="208" y="239"/>
                      <a:pt x="208" y="239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04" y="143"/>
                      <a:pt x="204" y="143"/>
                      <a:pt x="204" y="143"/>
                    </a:cubicBezTo>
                    <a:cubicBezTo>
                      <a:pt x="223" y="136"/>
                      <a:pt x="223" y="136"/>
                      <a:pt x="223" y="136"/>
                    </a:cubicBezTo>
                    <a:cubicBezTo>
                      <a:pt x="220" y="131"/>
                      <a:pt x="220" y="131"/>
                      <a:pt x="220" y="131"/>
                    </a:cubicBezTo>
                    <a:cubicBezTo>
                      <a:pt x="256" y="99"/>
                      <a:pt x="256" y="99"/>
                      <a:pt x="256" y="99"/>
                    </a:cubicBezTo>
                    <a:cubicBezTo>
                      <a:pt x="240" y="63"/>
                      <a:pt x="240" y="63"/>
                      <a:pt x="240" y="63"/>
                    </a:cubicBezTo>
                    <a:cubicBezTo>
                      <a:pt x="188" y="27"/>
                      <a:pt x="188" y="27"/>
                      <a:pt x="188" y="27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82" y="3"/>
                      <a:pt x="176" y="19"/>
                      <a:pt x="176" y="19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3" y="66"/>
                      <a:pt x="0" y="71"/>
                      <a:pt x="0" y="71"/>
                    </a:cubicBezTo>
                    <a:cubicBezTo>
                      <a:pt x="0" y="71"/>
                      <a:pt x="12" y="143"/>
                      <a:pt x="12" y="179"/>
                    </a:cubicBezTo>
                    <a:cubicBezTo>
                      <a:pt x="12" y="215"/>
                      <a:pt x="32" y="223"/>
                      <a:pt x="32" y="223"/>
                    </a:cubicBezTo>
                    <a:cubicBezTo>
                      <a:pt x="27" y="223"/>
                      <a:pt x="27" y="223"/>
                      <a:pt x="27" y="223"/>
                    </a:cubicBezTo>
                    <a:cubicBezTo>
                      <a:pt x="44" y="243"/>
                      <a:pt x="76" y="280"/>
                      <a:pt x="76" y="291"/>
                    </a:cubicBezTo>
                    <a:cubicBezTo>
                      <a:pt x="76" y="307"/>
                      <a:pt x="124" y="323"/>
                      <a:pt x="124" y="323"/>
                    </a:cubicBezTo>
                    <a:cubicBezTo>
                      <a:pt x="92" y="331"/>
                      <a:pt x="92" y="331"/>
                      <a:pt x="92" y="331"/>
                    </a:cubicBezTo>
                    <a:cubicBezTo>
                      <a:pt x="120" y="363"/>
                      <a:pt x="120" y="363"/>
                      <a:pt x="120" y="363"/>
                    </a:cubicBezTo>
                    <a:cubicBezTo>
                      <a:pt x="112" y="407"/>
                      <a:pt x="112" y="407"/>
                      <a:pt x="112" y="407"/>
                    </a:cubicBezTo>
                    <a:cubicBezTo>
                      <a:pt x="111" y="409"/>
                      <a:pt x="111" y="409"/>
                      <a:pt x="111" y="409"/>
                    </a:cubicBezTo>
                    <a:cubicBezTo>
                      <a:pt x="164" y="415"/>
                      <a:pt x="164" y="415"/>
                      <a:pt x="164" y="415"/>
                    </a:cubicBezTo>
                    <a:lnTo>
                      <a:pt x="196" y="41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noProof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Freeform 994"/>
            <p:cNvSpPr>
              <a:spLocks/>
            </p:cNvSpPr>
            <p:nvPr/>
          </p:nvSpPr>
          <p:spPr bwMode="gray">
            <a:xfrm rot="11426669">
              <a:off x="1577339" y="4213860"/>
              <a:ext cx="270437" cy="220142"/>
            </a:xfrm>
            <a:custGeom>
              <a:avLst/>
              <a:gdLst/>
              <a:ahLst/>
              <a:cxnLst>
                <a:cxn ang="0">
                  <a:pos x="171" y="337"/>
                </a:cxn>
                <a:cxn ang="0">
                  <a:pos x="193" y="346"/>
                </a:cxn>
                <a:cxn ang="0">
                  <a:pos x="202" y="337"/>
                </a:cxn>
                <a:cxn ang="0">
                  <a:pos x="230" y="342"/>
                </a:cxn>
                <a:cxn ang="0">
                  <a:pos x="251" y="336"/>
                </a:cxn>
                <a:cxn ang="0">
                  <a:pos x="274" y="367"/>
                </a:cxn>
                <a:cxn ang="0">
                  <a:pos x="280" y="374"/>
                </a:cxn>
                <a:cxn ang="0">
                  <a:pos x="294" y="364"/>
                </a:cxn>
                <a:cxn ang="0">
                  <a:pos x="324" y="358"/>
                </a:cxn>
                <a:cxn ang="0">
                  <a:pos x="326" y="332"/>
                </a:cxn>
                <a:cxn ang="0">
                  <a:pos x="356" y="292"/>
                </a:cxn>
                <a:cxn ang="0">
                  <a:pos x="385" y="301"/>
                </a:cxn>
                <a:cxn ang="0">
                  <a:pos x="409" y="281"/>
                </a:cxn>
                <a:cxn ang="0">
                  <a:pos x="407" y="258"/>
                </a:cxn>
                <a:cxn ang="0">
                  <a:pos x="392" y="245"/>
                </a:cxn>
                <a:cxn ang="0">
                  <a:pos x="391" y="221"/>
                </a:cxn>
                <a:cxn ang="0">
                  <a:pos x="379" y="211"/>
                </a:cxn>
                <a:cxn ang="0">
                  <a:pos x="369" y="223"/>
                </a:cxn>
                <a:cxn ang="0">
                  <a:pos x="352" y="208"/>
                </a:cxn>
                <a:cxn ang="0">
                  <a:pos x="353" y="180"/>
                </a:cxn>
                <a:cxn ang="0">
                  <a:pos x="334" y="193"/>
                </a:cxn>
                <a:cxn ang="0">
                  <a:pos x="315" y="176"/>
                </a:cxn>
                <a:cxn ang="0">
                  <a:pos x="337" y="159"/>
                </a:cxn>
                <a:cxn ang="0">
                  <a:pos x="328" y="147"/>
                </a:cxn>
                <a:cxn ang="0">
                  <a:pos x="334" y="138"/>
                </a:cxn>
                <a:cxn ang="0">
                  <a:pos x="310" y="100"/>
                </a:cxn>
                <a:cxn ang="0">
                  <a:pos x="292" y="93"/>
                </a:cxn>
                <a:cxn ang="0">
                  <a:pos x="277" y="77"/>
                </a:cxn>
                <a:cxn ang="0">
                  <a:pos x="252" y="79"/>
                </a:cxn>
                <a:cxn ang="0">
                  <a:pos x="235" y="37"/>
                </a:cxn>
                <a:cxn ang="0">
                  <a:pos x="198" y="18"/>
                </a:cxn>
                <a:cxn ang="0">
                  <a:pos x="188" y="3"/>
                </a:cxn>
                <a:cxn ang="0">
                  <a:pos x="175" y="15"/>
                </a:cxn>
                <a:cxn ang="0">
                  <a:pos x="153" y="7"/>
                </a:cxn>
                <a:cxn ang="0">
                  <a:pos x="135" y="14"/>
                </a:cxn>
                <a:cxn ang="0">
                  <a:pos x="135" y="34"/>
                </a:cxn>
                <a:cxn ang="0">
                  <a:pos x="104" y="61"/>
                </a:cxn>
                <a:cxn ang="0">
                  <a:pos x="99" y="63"/>
                </a:cxn>
                <a:cxn ang="0">
                  <a:pos x="100" y="65"/>
                </a:cxn>
                <a:cxn ang="0">
                  <a:pos x="112" y="96"/>
                </a:cxn>
                <a:cxn ang="0">
                  <a:pos x="112" y="132"/>
                </a:cxn>
                <a:cxn ang="0">
                  <a:pos x="76" y="158"/>
                </a:cxn>
                <a:cxn ang="0">
                  <a:pos x="89" y="198"/>
                </a:cxn>
                <a:cxn ang="0">
                  <a:pos x="72" y="235"/>
                </a:cxn>
                <a:cxn ang="0">
                  <a:pos x="38" y="218"/>
                </a:cxn>
                <a:cxn ang="0">
                  <a:pos x="0" y="242"/>
                </a:cxn>
                <a:cxn ang="0">
                  <a:pos x="29" y="288"/>
                </a:cxn>
                <a:cxn ang="0">
                  <a:pos x="16" y="323"/>
                </a:cxn>
                <a:cxn ang="0">
                  <a:pos x="32" y="323"/>
                </a:cxn>
                <a:cxn ang="0">
                  <a:pos x="28" y="335"/>
                </a:cxn>
                <a:cxn ang="0">
                  <a:pos x="49" y="351"/>
                </a:cxn>
                <a:cxn ang="0">
                  <a:pos x="61" y="339"/>
                </a:cxn>
                <a:cxn ang="0">
                  <a:pos x="87" y="346"/>
                </a:cxn>
                <a:cxn ang="0">
                  <a:pos x="98" y="337"/>
                </a:cxn>
                <a:cxn ang="0">
                  <a:pos x="114" y="354"/>
                </a:cxn>
                <a:cxn ang="0">
                  <a:pos x="125" y="332"/>
                </a:cxn>
                <a:cxn ang="0">
                  <a:pos x="140" y="330"/>
                </a:cxn>
                <a:cxn ang="0">
                  <a:pos x="134" y="346"/>
                </a:cxn>
                <a:cxn ang="0">
                  <a:pos x="157" y="356"/>
                </a:cxn>
                <a:cxn ang="0">
                  <a:pos x="171" y="337"/>
                </a:cxn>
              </a:cxnLst>
              <a:rect l="0" t="0" r="r" b="b"/>
              <a:pathLst>
                <a:path w="409" h="374">
                  <a:moveTo>
                    <a:pt x="171" y="337"/>
                  </a:moveTo>
                  <a:cubicBezTo>
                    <a:pt x="181" y="340"/>
                    <a:pt x="193" y="346"/>
                    <a:pt x="193" y="346"/>
                  </a:cubicBezTo>
                  <a:cubicBezTo>
                    <a:pt x="202" y="337"/>
                    <a:pt x="202" y="337"/>
                    <a:pt x="202" y="337"/>
                  </a:cubicBezTo>
                  <a:cubicBezTo>
                    <a:pt x="202" y="337"/>
                    <a:pt x="215" y="346"/>
                    <a:pt x="230" y="342"/>
                  </a:cubicBezTo>
                  <a:cubicBezTo>
                    <a:pt x="244" y="338"/>
                    <a:pt x="245" y="329"/>
                    <a:pt x="251" y="336"/>
                  </a:cubicBezTo>
                  <a:cubicBezTo>
                    <a:pt x="258" y="342"/>
                    <a:pt x="274" y="367"/>
                    <a:pt x="274" y="367"/>
                  </a:cubicBezTo>
                  <a:cubicBezTo>
                    <a:pt x="274" y="367"/>
                    <a:pt x="276" y="370"/>
                    <a:pt x="280" y="374"/>
                  </a:cubicBezTo>
                  <a:cubicBezTo>
                    <a:pt x="288" y="368"/>
                    <a:pt x="294" y="364"/>
                    <a:pt x="294" y="364"/>
                  </a:cubicBezTo>
                  <a:cubicBezTo>
                    <a:pt x="324" y="358"/>
                    <a:pt x="324" y="358"/>
                    <a:pt x="324" y="358"/>
                  </a:cubicBezTo>
                  <a:cubicBezTo>
                    <a:pt x="326" y="332"/>
                    <a:pt x="326" y="332"/>
                    <a:pt x="326" y="332"/>
                  </a:cubicBezTo>
                  <a:cubicBezTo>
                    <a:pt x="356" y="292"/>
                    <a:pt x="356" y="292"/>
                    <a:pt x="356" y="292"/>
                  </a:cubicBezTo>
                  <a:cubicBezTo>
                    <a:pt x="356" y="292"/>
                    <a:pt x="371" y="299"/>
                    <a:pt x="385" y="301"/>
                  </a:cubicBezTo>
                  <a:cubicBezTo>
                    <a:pt x="395" y="301"/>
                    <a:pt x="403" y="289"/>
                    <a:pt x="409" y="281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2" y="245"/>
                    <a:pt x="392" y="229"/>
                    <a:pt x="391" y="221"/>
                  </a:cubicBezTo>
                  <a:cubicBezTo>
                    <a:pt x="390" y="214"/>
                    <a:pt x="379" y="211"/>
                    <a:pt x="379" y="211"/>
                  </a:cubicBezTo>
                  <a:cubicBezTo>
                    <a:pt x="369" y="223"/>
                    <a:pt x="369" y="223"/>
                    <a:pt x="369" y="223"/>
                  </a:cubicBezTo>
                  <a:cubicBezTo>
                    <a:pt x="352" y="208"/>
                    <a:pt x="352" y="208"/>
                    <a:pt x="352" y="208"/>
                  </a:cubicBezTo>
                  <a:cubicBezTo>
                    <a:pt x="352" y="208"/>
                    <a:pt x="360" y="196"/>
                    <a:pt x="353" y="180"/>
                  </a:cubicBezTo>
                  <a:cubicBezTo>
                    <a:pt x="345" y="165"/>
                    <a:pt x="334" y="193"/>
                    <a:pt x="334" y="193"/>
                  </a:cubicBezTo>
                  <a:cubicBezTo>
                    <a:pt x="315" y="176"/>
                    <a:pt x="315" y="176"/>
                    <a:pt x="315" y="176"/>
                  </a:cubicBezTo>
                  <a:cubicBezTo>
                    <a:pt x="315" y="176"/>
                    <a:pt x="329" y="161"/>
                    <a:pt x="337" y="159"/>
                  </a:cubicBezTo>
                  <a:cubicBezTo>
                    <a:pt x="344" y="156"/>
                    <a:pt x="328" y="147"/>
                    <a:pt x="328" y="147"/>
                  </a:cubicBezTo>
                  <a:cubicBezTo>
                    <a:pt x="328" y="147"/>
                    <a:pt x="334" y="141"/>
                    <a:pt x="334" y="138"/>
                  </a:cubicBezTo>
                  <a:cubicBezTo>
                    <a:pt x="334" y="134"/>
                    <a:pt x="310" y="100"/>
                    <a:pt x="310" y="100"/>
                  </a:cubicBezTo>
                  <a:cubicBezTo>
                    <a:pt x="310" y="100"/>
                    <a:pt x="301" y="94"/>
                    <a:pt x="292" y="93"/>
                  </a:cubicBezTo>
                  <a:cubicBezTo>
                    <a:pt x="283" y="92"/>
                    <a:pt x="277" y="77"/>
                    <a:pt x="277" y="77"/>
                  </a:cubicBezTo>
                  <a:cubicBezTo>
                    <a:pt x="252" y="79"/>
                    <a:pt x="252" y="79"/>
                    <a:pt x="252" y="79"/>
                  </a:cubicBezTo>
                  <a:cubicBezTo>
                    <a:pt x="235" y="37"/>
                    <a:pt x="235" y="37"/>
                    <a:pt x="235" y="37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198" y="18"/>
                    <a:pt x="193" y="5"/>
                    <a:pt x="188" y="3"/>
                  </a:cubicBezTo>
                  <a:cubicBezTo>
                    <a:pt x="183" y="0"/>
                    <a:pt x="175" y="15"/>
                    <a:pt x="175" y="15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17" y="51"/>
                    <a:pt x="104" y="61"/>
                  </a:cubicBezTo>
                  <a:cubicBezTo>
                    <a:pt x="102" y="62"/>
                    <a:pt x="101" y="62"/>
                    <a:pt x="99" y="63"/>
                  </a:cubicBezTo>
                  <a:cubicBezTo>
                    <a:pt x="100" y="64"/>
                    <a:pt x="100" y="64"/>
                    <a:pt x="100" y="65"/>
                  </a:cubicBezTo>
                  <a:cubicBezTo>
                    <a:pt x="103" y="82"/>
                    <a:pt x="112" y="96"/>
                    <a:pt x="112" y="96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2" y="132"/>
                    <a:pt x="82" y="151"/>
                    <a:pt x="76" y="158"/>
                  </a:cubicBezTo>
                  <a:cubicBezTo>
                    <a:pt x="71" y="165"/>
                    <a:pt x="86" y="185"/>
                    <a:pt x="89" y="198"/>
                  </a:cubicBezTo>
                  <a:cubicBezTo>
                    <a:pt x="92" y="212"/>
                    <a:pt x="72" y="235"/>
                    <a:pt x="72" y="235"/>
                  </a:cubicBezTo>
                  <a:cubicBezTo>
                    <a:pt x="72" y="235"/>
                    <a:pt x="55" y="221"/>
                    <a:pt x="38" y="218"/>
                  </a:cubicBezTo>
                  <a:cubicBezTo>
                    <a:pt x="20" y="216"/>
                    <a:pt x="0" y="242"/>
                    <a:pt x="0" y="242"/>
                  </a:cubicBezTo>
                  <a:cubicBezTo>
                    <a:pt x="0" y="242"/>
                    <a:pt x="27" y="276"/>
                    <a:pt x="29" y="288"/>
                  </a:cubicBezTo>
                  <a:cubicBezTo>
                    <a:pt x="30" y="300"/>
                    <a:pt x="16" y="310"/>
                    <a:pt x="16" y="323"/>
                  </a:cubicBezTo>
                  <a:cubicBezTo>
                    <a:pt x="16" y="336"/>
                    <a:pt x="32" y="323"/>
                    <a:pt x="32" y="323"/>
                  </a:cubicBezTo>
                  <a:cubicBezTo>
                    <a:pt x="28" y="335"/>
                    <a:pt x="28" y="335"/>
                    <a:pt x="28" y="335"/>
                  </a:cubicBezTo>
                  <a:cubicBezTo>
                    <a:pt x="49" y="351"/>
                    <a:pt x="49" y="351"/>
                    <a:pt x="49" y="351"/>
                  </a:cubicBezTo>
                  <a:cubicBezTo>
                    <a:pt x="55" y="345"/>
                    <a:pt x="61" y="339"/>
                    <a:pt x="61" y="339"/>
                  </a:cubicBezTo>
                  <a:cubicBezTo>
                    <a:pt x="87" y="346"/>
                    <a:pt x="87" y="346"/>
                    <a:pt x="87" y="346"/>
                  </a:cubicBezTo>
                  <a:cubicBezTo>
                    <a:pt x="98" y="337"/>
                    <a:pt x="98" y="337"/>
                    <a:pt x="98" y="337"/>
                  </a:cubicBezTo>
                  <a:cubicBezTo>
                    <a:pt x="98" y="337"/>
                    <a:pt x="103" y="355"/>
                    <a:pt x="114" y="354"/>
                  </a:cubicBezTo>
                  <a:cubicBezTo>
                    <a:pt x="125" y="353"/>
                    <a:pt x="125" y="337"/>
                    <a:pt x="125" y="332"/>
                  </a:cubicBezTo>
                  <a:cubicBezTo>
                    <a:pt x="125" y="327"/>
                    <a:pt x="140" y="327"/>
                    <a:pt x="140" y="330"/>
                  </a:cubicBezTo>
                  <a:cubicBezTo>
                    <a:pt x="141" y="334"/>
                    <a:pt x="134" y="346"/>
                    <a:pt x="134" y="346"/>
                  </a:cubicBezTo>
                  <a:cubicBezTo>
                    <a:pt x="157" y="356"/>
                    <a:pt x="157" y="356"/>
                    <a:pt x="157" y="356"/>
                  </a:cubicBezTo>
                  <a:cubicBezTo>
                    <a:pt x="160" y="346"/>
                    <a:pt x="165" y="334"/>
                    <a:pt x="171" y="337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rgbClr val="9D9D9D"/>
                </a:gs>
              </a:gsLst>
              <a:path path="circle">
                <a:fillToRect r="100000" b="100000"/>
              </a:path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noProof="1">
                <a:solidFill>
                  <a:prstClr val="black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623392" y="1484784"/>
            <a:ext cx="3936437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– более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339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км.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23392" y="1916832"/>
            <a:ext cx="4032448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Плотность населения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чел/кв.км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0" y="6617934"/>
            <a:ext cx="12192000" cy="24006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Шагеева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 Итоги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акушерско-гинекологической службы  в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Красноярском крае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год.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Перспективные направления  на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Красноярск 2022 </a:t>
            </a:r>
            <a:endParaRPr lang="ru-RU" alt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Регламентирующие документы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960" y="1643050"/>
            <a:ext cx="11811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>
              <a:buFontTx/>
              <a:buChar char="-"/>
            </a:pPr>
            <a:r>
              <a:rPr lang="ru-RU" sz="2000" b="1" dirty="0" smtClean="0"/>
              <a:t> Федеральный закон от 29.12.2012 N 273-ФЗ «Об образовании в Российской Федерации»</a:t>
            </a:r>
          </a:p>
          <a:p>
            <a:pPr indent="628650" algn="just">
              <a:buFontTx/>
              <a:buChar char="-"/>
            </a:pPr>
            <a:r>
              <a:rPr lang="ru-RU" sz="2000" b="1" dirty="0" smtClean="0"/>
              <a:t>Приказ </a:t>
            </a:r>
            <a:r>
              <a:rPr lang="ru-RU" sz="2000" b="1" dirty="0" err="1" smtClean="0"/>
              <a:t>Минобрнауки</a:t>
            </a:r>
            <a:r>
              <a:rPr lang="ru-RU" sz="2000" b="1" dirty="0" smtClean="0"/>
              <a:t> России от 25 августа 2014 № 1043 «Об утверждении федерального государственного стандарта высшего образования по специальности 31.08.01 Акушерство и гинекология (Очное, Ординатура, 2,00) (уровень подготовки кадров высшей квалификации)»</a:t>
            </a:r>
          </a:p>
          <a:p>
            <a:pPr indent="628650" algn="just">
              <a:buFontTx/>
              <a:buChar char="-"/>
            </a:pPr>
            <a:r>
              <a:rPr lang="ru-RU" sz="2000" b="1" dirty="0" smtClean="0"/>
              <a:t> Стандарт организации «Основная профессиональная образовательная программа высшего Образования – программа подготовки кадров высшего образования в ординатуре СТО 7.5.09-16»</a:t>
            </a:r>
          </a:p>
          <a:p>
            <a:pPr indent="628650" algn="just">
              <a:buFontTx/>
              <a:buChar char="-"/>
            </a:pPr>
            <a:r>
              <a:rPr lang="ru-RU" sz="2000" b="1" dirty="0" smtClean="0"/>
              <a:t>Иные нормативные и локальные акты, регулирующие реализацию образовательных программ высшего образования</a:t>
            </a:r>
          </a:p>
          <a:p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Цель программы ординатуры</a:t>
            </a:r>
            <a:r>
              <a:rPr lang="ru-RU" sz="2000" dirty="0" smtClean="0"/>
              <a:t> – подготовка квалифицированного врача-специалиста по квалификации врач акушер-гинеколог, обладающего системой универсальных и профессиональных компетенций, способного и готового для самостоятельной профессиональной деятельности в условиях первичной медико-санитарной и специализированной медицинской помощи</a:t>
            </a:r>
          </a:p>
          <a:p>
            <a:pPr indent="628650" algn="just"/>
            <a:endParaRPr lang="ru-RU" sz="2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38084" y="4857760"/>
            <a:ext cx="11787270" cy="1571636"/>
          </a:xfrm>
          <a:prstGeom prst="rect">
            <a:avLst/>
          </a:prstGeom>
          <a:noFill/>
          <a:ln w="1270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91F16E-7145-4E40-8AF5-5716A645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Обратная связь</a:t>
            </a:r>
            <a:endParaRPr lang="ru-RU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BEAF9E-24C6-4F1F-84A7-B7AEA7D7AB1E}"/>
              </a:ext>
            </a:extLst>
          </p:cNvPr>
          <p:cNvSpPr txBox="1"/>
          <p:nvPr/>
        </p:nvSpPr>
        <p:spPr>
          <a:xfrm>
            <a:off x="238084" y="1785926"/>
            <a:ext cx="116814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2"/>
                </a:solidFill>
              </a:rPr>
              <a:t>Для независимой оценки качества проведённого вебинара и получения обратной связи от аудитории нами была предусмотрена анкета слушателя, включающая в себя вопросы о полезности и доступности </a:t>
            </a:r>
            <a:r>
              <a:rPr lang="ru-RU" sz="2800" b="1" dirty="0" smtClean="0">
                <a:solidFill>
                  <a:schemeClr val="tx2"/>
                </a:solidFill>
              </a:rPr>
              <a:t>материала</a:t>
            </a:r>
            <a:endParaRPr lang="ru-RU" sz="2800" b="1" dirty="0">
              <a:solidFill>
                <a:schemeClr val="tx2"/>
              </a:solidFill>
            </a:endParaRPr>
          </a:p>
          <a:p>
            <a:pPr algn="just"/>
            <a:endParaRPr lang="ru-RU" sz="28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Количество </a:t>
            </a:r>
            <a:r>
              <a:rPr lang="ru-RU" sz="2800" b="1" dirty="0">
                <a:solidFill>
                  <a:schemeClr val="tx2"/>
                </a:solidFill>
              </a:rPr>
              <a:t>опрошенных – 34 человека</a:t>
            </a:r>
          </a:p>
          <a:p>
            <a:pPr algn="just"/>
            <a:endParaRPr lang="ru-RU" sz="28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Возраст </a:t>
            </a:r>
            <a:r>
              <a:rPr lang="ru-RU" sz="2800" b="1" dirty="0">
                <a:solidFill>
                  <a:schemeClr val="tx2"/>
                </a:solidFill>
              </a:rPr>
              <a:t>слушателей – от 18 до 20 лет</a:t>
            </a:r>
          </a:p>
          <a:p>
            <a:pPr algn="just"/>
            <a:endParaRPr lang="ru-RU" sz="28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Профиль </a:t>
            </a:r>
            <a:r>
              <a:rPr lang="ru-RU" sz="2800" b="1" dirty="0">
                <a:solidFill>
                  <a:schemeClr val="tx2"/>
                </a:solidFill>
              </a:rPr>
              <a:t>обучения  - </a:t>
            </a:r>
            <a:r>
              <a:rPr lang="ru-RU" sz="2800" b="1" dirty="0" smtClean="0">
                <a:solidFill>
                  <a:schemeClr val="tx2"/>
                </a:solidFill>
              </a:rPr>
              <a:t>инженерно-технический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Анкета картинки - 75 фото - картинки и рисунки: скачать бесплатно">
            <a:extLst>
              <a:ext uri="{FF2B5EF4-FFF2-40B4-BE49-F238E27FC236}">
                <a16:creationId xmlns:a16="http://schemas.microsoft.com/office/drawing/2014/main" xmlns="" id="{92D8FEFE-2CBA-4E16-B6BC-333898339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8188"/>
          <a:stretch/>
        </p:blipFill>
        <p:spPr bwMode="auto">
          <a:xfrm>
            <a:off x="8211001" y="3248157"/>
            <a:ext cx="3759782" cy="32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46" y="89170"/>
            <a:ext cx="10072758" cy="1427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100% опрошенных согласны с утверждением, что знания о современных методах контрацепции важны в жизни каждого человека </a:t>
            </a:r>
          </a:p>
        </p:txBody>
      </p:sp>
      <p:sp>
        <p:nvSpPr>
          <p:cNvPr id="4" name="AutoShape 2" descr="Диаграмма ответов в Формах. Вопрос: Укажите Ваш пол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1679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иаграмма ответов в Формах. Вопрос: Укажите Ваш пол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1831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Диаграмма ответов в Формах. Вопрос: Укажите Ваш пол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1984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иаграмма ответов в Формах. Вопрос: Укажите Ваш пол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2136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png;base64,iVBORw0KGgoAAAANSUhEUgAABLAAAALmCAYAAABSJm0fAAAAAXNSR0IArs4c6QAAIABJREFUeF7s3QeUFFXa//Fn8gxJclAREUUFRRERXUVURBRzQFQUBUXMq2t2d991zbrqukZAggQziGsGCYogQVFcMAcQESUMTM7hf57i32PT9ExX93R3hfutczjuK1V17/O5dzxnfu+9t1Jqa2trhQsBBBBAAAEEEEAAAQQQQAABBBBAAAGXCqQQYLl0ZOgWAggggAACCCCAAAIIIIAAAggggIAlQIDFREAAAQQQQAABBBBAAAEEEEAAAQQQcLUAAZarh4fOIYAAAggggAACCCCAAAIIIIAAAggQYDEHEEAAAQQQQAABBBBAAAEEEEAAAQRcLUCA5erhoXMIIIAAAggggAACCCCAAAIIIIAAAgRYzAEEEEAAAQQQQAABBBBAAAEEEEAAAVcLEGC5enjoHAIIIIAAAggggAACCCCAAAIIIIAAARZzAAEEEEAAAQQQQAABBBBAAAEEEEDA1QIEWK4eHjqHAAIIIIAAAggggAACCCCAAAIIIECAxRxAAAEEEEAAAQQQQAABBBBAAAEEEHC1AAGWq4eHziGAAAIIIIAAAggggAACCCCAAAIIEGAxBxBAAAEEEEAAAQQQQAABBBBAAAEEXC1AgOXq4aFzCCCAAAIIIIAAAggggAACCCCAAAIEWMwBBBBAAAEEEEAAAQQQQAABBBBAAAFXCxBguXp46BwCCCCAAAIIIIAAAggggAACCCCAAAEWcwABBBBAAAEEEEAAAQQQQAABBBBAwNUCBFiuHh46hwACCCCAAAIIIIAAAggggAACCCBAgMUcQAABBBBAAAEEEEAAAQQQQAABBBBwtQABlquHh84hgAACCCCAAAIIIIAAAggggAACCBBgMQcQQAABBBBAAAEEEEAAAQQQQAABBFwtQIDl6uGhcwgggAACCCCAAAIIIIAAAggggAACBFjMAQQQQAABBBBAAAEEEEAAAQQQQAABVwsQYLl6eOgcAggggAACCCCAAAIIIIAAAggggAABFnMAAQQQQAABBBBAAAEEEEAAAQQQQMDVAgRYrh4eOocAAggggAACCCCAAAIIIIAAAgggQIDFHEAAAQQQQAABBBBAAAEEEEAAAQQQcLUAAZarh4fOIYAAAggggAACCCCAAAIIIIAAAggQYDEHEEAAAQQQQAABBBBAAAEEEEAAAQRcLUCA5erhoXMIIIAAAggggAACCCCAAAIIIIAAAgRYzAEEEEAAAQQQQAABBBBAAAEEEEAAAVcLEGC5enjoHAIIIIAAAggggAACCCCAAAIIIIAAARZzAAEEEEAAAQQQQAABBBBAAAEEEEDA1QIEWK4eHjqHAAIIIIAAAggggAACCCCAAAIIIECAxRxAAAEEEEAAAQQQQAABBBBAAAEEEHC1AAGWq4eHziGAAAIIIIAAAggggAACCCCAAAIIEGAxBxBAAAEEEEAAAQQQQAABBBBAAAEEXC1AgOXq4aFzCCCAAAIIIIAAAggggAACCCCAAAIEWMwBBBBAAAEEEEAAAQQQQAABBBBAAAFXCxBguXp46BwCCCCAAAIIIIAAAggggAACCCCAgCsDrLlz58qcOXOs0UlLS5OLLrpIevToEfNoVVdXy/PPPy+rV6+23rHLLrvIFVdcIW3atIn5nTxopsC6detkwoQJUlZWZhsgJyfHmnPdu3eXvn37Svv27SUlJcX289yIAAIIIIAAAggggAACCCCAgOkCrgywCgsLZdy4cbJp0yZrfPbcc08ZNWqUZGdnxzReoaHDgAEDZMiQIYQIMWma/VAsAVaoWOfOneWCCy4gQDV7KlE9AggggAACCCCAAAIIIIBAFAKuDLC0/8uXL5eZM2dKbW2tFTSdffbZcthhh0VR2vZb9Xl9j75Pr2bNmsno0aOlU6dOUb+LBxCIR4Clii1btpQRI0bI7rvvDioCCCCAAAIIIIAAAggggAACCEQQcG2ApVu0Jk2aJGvXrrVK2G233eSyyy6Tpk2bRjWoGzZskPHjx0tJSYn13OGHHy5nnnkmq6+iUuTmgEBogHXggQfKAQccUC+QzmN95ueff5bc3FwrUA1cXbp0sVYW6hZDLgQQQAABBBBAAAEEEEAAAQQQqF/AtQGWdvmbb76RqVOnSlVVlRU4nXrqqXLUUUfZHk8NC9555x358MMPrWeaNGkil19+uey6666238GNCAQLhAZYJ5xwghx//PG2kDTE0rPY8vLyrPt1Tp977rnSp08fW89zEwIIIIAAAggggAACCCCAAAKmCrg6wNLD16dPny5ffvmlNT566LoGUK1atbI1XrriZezYsZKfn2/dr1sQdSsiB2jb4uOmMAKNCbD0dV999ZVMmzZNdG7rtc8++8gll1wiGRkZeCOAAAIIIIAAAggggAACCCCAQD0Crg6wtM+NCQx09dUHH3xgla4HwOsWxD322IPJgEDMAo2Zj9qobmV99tln5ddff7X60Lp1a7nqqqukRYsWMfeJBxFAAAEEEEAAAQQQQAABBBDwu4DrAyzdBjhr1ixZunSpNRb6i/6YMWOkXbt2DY7Ntm3brLOvdBWWXocccogMHTpU0tLS/D6m1JdAgcYGWDqfdVXhqlWrrF7qYe5XX3217LLLLgnsNa9GAAEEEEAAAQQQQAABBBBAwNsCrg+wlHfz5s0ybtw4KSgosLTtHMS+cOFCeeutt6z7MzMz5dJLL5WuXbvuMFpz586VOXPmRAwSfvvtNytE01UzlZWVsueee1qHb+uqrnCXhmeff/65rF692grQSktL627TQ+h1C2Tfvn2ld+/eYd+hWx6feuop66wk3Vqm/dbzvzp06LBTc3YDFd2ytnjxYuuPvleDlIsuukj0EHK9NFDRrW162V2tFvylSH3uoIMOkuHDh1vvCD2EP5Yfk4b6of3//fff5aOPPpIffvjBmhs1NTWSmppqhZx777239O/fXzp27BjXLaN2veurt6Kiwvo4wU8//WTdoh8n0K9i6vlsDV3l5eXW9sMvvvjCWpVYXFxcdyC8zhENwPbbbz854ogjGgx3Q8cl0lwOrTd4zoTrr57xpX3UK9K77cyJ4J9RO/eH3mOnD/XNJd1qrHNJf/70vzn6Lp1fDV3xmPfRnKsWiwnPIIAAAggggAACCCCAAAJeFPBEgKWwwb/INmvWzPqlv1OnTmHNCwsLrcBr06ZN1t/rV+I0WAldfWUnwPrll19k4sSJdV8xbOgXcw1RZs6caR0+H/y1ufomhgYP+suqBi3BvxgHB1iBZ/X8L61Zt5wFX3YCFe3LvHnz5P3339+hX40JsEJXuGmfkhVgaSj4wgsviI5NQ5cGEBrqnHHGGbbPTYv0Q2zHu6F3RHsumwaPug12/vz5Vnga6dKae/ToYa02DBeKEWDtKLhx40Z56aWX6rZ0NuSrYaMeul/ff3f0WQKsSDOUv0cAAQQQQAABBBBAAAEEYhPwTIAVGko1tCUweGWQrr7SQ7J1RU7oFSnACj1EPvB8uFUdW7dutc42CmxZtDsc4b6uGC7A0veFW3lmJ1AJvSfQt1gDrNBtnYH3JSPAWrNmjbVSrKioyC6xtU1vxIgRsvvuu9t+pr4b7XjX96wGUBpwfvbZZ9YtGjDpysDOnTuHfUTn34wZM2TFihVR97t79+5y8cUX73Q4PAHWH5S6QvKVV16xQie7l4bOGg4efPDBYR8hwLIryX0IIIAAAggggAACCCCAQHQCngmwtKzQYCrctkDdrqdB0vr16y2Jnj17yoUXXhj27KtIAZaGJbr6Srd96conDUF09UXoVwz1l9YpU6bIjz/+aLWpf68BwrHHHmuFE4EvzGnfvv32W3nvvfdEA6/Aped56ble4Q7y1lVGkydPtgIbDTz0K4y77rpr3bORAhUNmzQ0UTu9NAQ7+eSTJSsra4eZEs0WQt2y99xzz1kuwVdwgNXQNAwN6OxumQpdDRfOWUMf3Vqoxt99913dirP6VrBF9+MS/UcF1F8Pbte5ofNN+xaYI4MGDZKBAwfWu8VRV13Nnj27rgadg/qMrirTrah6aSimq4j0vuB6dbWhBpS6Giv48nKAZfe8MDvbGH/++Wfr50rHJnDpCiv11S9D6s+s2up9unpRt3wGVlXqz+HIkSOlS5cuO02fUF87PxOx/jxEO3e5HwEEEEAAAQQQQAABBBDwsoCnAqzQXw7DhVMrV66Ul19+WTTISE9Pt0In/YU/3NVQgBUa/Jxyyily9NFHh32Pnk2kq4K0Tb369Okj55xzTr0HxmuQpYFX4BwkDRt0tUx9/Qz+muIxxxwjQ4YMqetHpABrw4YN1mH2+ou6npN0xRVXiIY5oZfdACs0rAt+j51f1vX+WH5h1zBBzTSk0UvPx9KVMLo9NDRQ1L/X8dNzyHQFU1VVlfVMPA7yr281WzT/EdBw5LTTTpPDDjus3vBKt6PqNlg9/02vSAFcuG2i/fr1k7PPPnuHrhFg7bzNT+fPgAEDZPDgwWF/ZvVsNQ0T9b8X+r/10rBLv2oaCBIDyARY0fwkcC8CCCCAAAIIIIAAAgggYF/AUwGWlqXnS02dOtUKJUIDKg05dFWFrhDSq75tVAGehgIsPbhdV3LpyqeGgh8NrXTFh25H0quhe4OHJTT0auhw7OAQKnS1VqQAKzj80sBEA41wgY/dAGvRokXy5ptvWgGRhir6ri1btlilJTLACvYKt+0y3JTXPuoY69lfeoVbwWb/R2X7nY0NsPSsM111pWFo6Cq44L7otkHd3qY1aL169pIGow1doaFXuPEgwBLrMPzgwFm3Aw4bNqzBL5SGbputb0wIsKL9ieJ+BBBAAAEEEEAAAQQQQMCegOcCrNBzqfRsK93Oo6tagn8xrW8LVTBLfQGW/rKqwc+HH35o3d5Q8KNfh9NDtnVroH7dT1eFnXXWWRG/fBcahOiKnKOOOirsqAWHZKHhTUMBVvBB6/V9iTHQoJ0AS8/30lBPtz9qeKihyscffyxr165NeICl2yCXLVtmtdPQlstQQN2ypyuZ9Kt9ejXkbOdHprEBVqANXUGmK+l0boX7sp2uHtM/GqTm5ORYq33CbTEN7nNoeKJb4fT8t8AWVr3X9ABLf7ZffPFF0ZWaekUTaoYewG/H106oG8uKRDtzlXsQQAABBBBAAAEEEEAAAT8JeC7AUvzgM5g0qNLVExocBW8xCw626huw+gIs3baloYeuaNGgQcODPfbYI67jHmnlVGhjwTW3b9/eOjOrefPmO60ICpwnFbr6qKGzwLStSAGWhmgaIn366adW13Q7noZBehZWogMs3f6owdmvv/5qtX3ggQda55qFW0kW6qaBzYQJEyynaJ8NN+Ch46Z90W2MDV0aQmmQpudgBX9JUPsf6RysaCadnXDKzj3BbYbW29BKQX3OzvlT0dQU6Zy6cO9qqA+hcylcCFVf//Rnavr06dbPil7hzuRiBVY0o8u9CCCAAAIIIIAAAggggIB9AU8GWBqmvPrqq3Vfc9PzaHRb1ksvvWQdLB4Iter7UliAJ/SX46uuusoKGHTrlh7eHDgb56STTrIVlkRi17Ov9L26Uuzrr7+2zoIKXJEOMg/9Ip0GUnoul64s0oAm8CU1fY+e56Nfunv77betfx/pa3fah0gBVnCApiuBAgHapEmTEh5g6RbFsWPHWoFiY69wX5CM5p3RBo/B79YxXLhwobWlMXAul65kO//8861QLpZL56sGrjqnvvzyS2vFVuCcpnC1mh5ghc4l3cqpP0d2r+D/ZoQLtwmw7EpyHwIIIIAAAggggAACCCAQnYAnAywtMfiMKg2aNLQKhAJ2Q4rgX0ZD2XTb1XHHHSd6aLq+2+6lqzQ0aNFVSRpW6S/M2lcNmgL9C/euSAGWPqNhhW5tXLJkSV1IEalfGu7pVj/9emJDV0MBlgZvGlQFQr1TTz3V2u4Yyy/r2odot0zFa9uetq0eo0ePtkK9WK7GBFjaXrjD1u2sFlRr/QqjjoF+dVBXo+mc0rGp7yLAEgk1aOz4Bf+c6H8jRo0aJd26dasbglh+JqL9eYhl3vIMAggggAACCCCAAAIIIOB1Ac8GWKHnVAUGwu6B13p/QwFW69atrbOsdIuRna1quupFVz1pwKQHv0d72Qmwom1Dz1bq1auXtcIk0vlJDQVYwQe3BwcCsfyy7nSApdsv9UuMzZo1i3aIrPsbG4DoO0K3sekZVxqq7b777jv1ScNP/ZLi+vXrrfArmosAK7EBlo5F6JbKWH4mCLCimdXciwACCCCAAAIIIIAAAqYKeDbA0gELPqQ8MIAaAmgYoKFApCs4wNKvB+q5SroVSwMbXe0U2EI4ePDgBldh6SoY/apZ4OuH4drVd2mIpGdp7bvvvtK0aVN5+eWXd9j6d/zxx9fb5cAZVPp1Og0ydAWRrhBr1aqVtZ0ysIVQtw/q+3X7YODMKD2rZ8SIEWEDkkCD9QVYweeB6UHweii4rhjSK5Zf1uMRYNkJ+yKNfax/H48AS9vW7a4aeAau0CBEx3jBggUyZ86cBlfb6TzX1XU6Jhq26hciA+d9EWDFP8DSw99feOEFa9jYQhjrTxHPIYAAAggggAACCCCAAALRC3g6wNJyg1cHaUh09tlnW192s3PVd0C0/pKq52Dplr9IB22Hnk2l7eq5Rhom7LffftKlSxfRcEwDp+CVXNEEIRpmzJo1S5YuXWqVpe/SLy/qu+t7T2i/2rRpYwV7urIs3BUuwNLtdsFnjR1++OFy5pln1tWRrAAr9EuC/fr1s8bZiSuacWuof6Gr/0IDrOA5qO/RudOhQwdrRZ2Ou/5vDUGDt7faOd/Kzj3B/fbbIe76pdCnnnqq7vw5zsBy4qeINhFAAAEEEEAAAQQQQACB6AU8H2DpodhvvfWWVbkGLvrFQP3F3s5VX4AV+gU/XWmhZ93oipbQa82aNTJx4kTr8Hi9OnbsKBdffLFoYNTQpWcZ6XPBh6/XtwIrNFALnEGl728oUNm6dav19b7c3FyrK927d7f6pmf3hF7hAizd6jZ16lQryNN6Lr/8cmvFV+BKVoClWzL1EPdNmzZZTds948zOHIj2nngFWA2twNIVfTpuum1QL135pueY6UHvDW1nDf3iIiuwdp4rjfkKoYbCutJSV2nqxVcIo/3p4X4EEEAAAQQQQAABBBBAIHYBTwdYwb/o6y/2wcGOHZL6Aix9trCwUMaNGxcxNNFtXu+++67VnPZBtyHa+aKcrhx744036rpZ37a4SP2IFKgsX75cZs6caW07bGiFWmiApV/G0+1rug2xvueSFWBpcPD888/L6tWr6wKd4K2MdsY6XvdE8rbTTmhAFXoGlgZXGmAFDmjXr2nqeEQ6iy10pRoB1s4Blv4cvPjii6KhsF66mlGD2V133TXi0GkQrEFq4OuhuspS52FwIBzLzwRnYEWk5wYEEEAAAQQQQAABBBBAQDwdYAWHM3o495gxY6R58+a2h7WhAEtfor/k6jlVGqDUF5AFvyPcV8nCdUa/HjdhwoS6M6r0nnABVuhB9bo1Uc+y0q2JgStSoKK/UE+ZMkV+/PFH65F27dpZWwl19UjwFRpgafjxzTffWLfUt3Irll/W9X2x/MKuZ3/pts7AQeZ77bWXtZos0llnegi6WutzupKub9++oueE6QH3sVyRvO28M3je6v2h57aFtmFnm1u4jxoQYIVfracrqHQllf5c66UB4bBhwxo85y50G68+px9H0LEJvmL5mYjl58HOPOMeBBBAAAEEEEAAAQQQQMBPAp4NsIK3x0V79lVgACMFWHqQu4Y/3333nfVIuG10oSup9HwmPSeqvoCkoKDAOgT6p59+2mEehQuwNHzRlTiBrxoecsghMnTo0B1+0bYTqOjh8s8991zdNkcNcIYMGbLDip7gACu4Y+EOqg78fSy/rMcaYIWuWtL3qIeehRVuS6T+vZ53pOMXOMxez4vSoEIDi1gvO971vVu/Irls2TJry6vOLb3CBaOhK6k0nNVVQvV9SVKDGJ3LuhpQ2whcBFjhA6zQeRvpYw1qOn/+fMs44FtfYB66jfOggw6S4cOHNzjdCLBi/WnkOQQQQAABBBBAAAEEEDBJwPUBlgY+r732mvTo0aPu63e6lUx/odTzbPSK9UykSAGWvjs0/Ak9yHzDhg0yfvz4ur7oL8N60LaeZ6WrnTTI0oBBz29asmSJtaorcO5V8ETT+zXEClz6zPTp0+XLL7+0/lWzZs2slVP6xbngy06gou8KPoxdt01deuml0rlz57pX1RdghQu7Ag8lM8DSNvXcsMmTJ9dZ67/TQ+lPPPFEa1Wahm0aMGggoCu2NFwMzBG9t6EzwOz+0Id663bRAw44oMHH9Qyx77//3gpCg/ujD+mB7Hq+WvBKMg23tM7gr1pqYKIrfrp162YFdroiSH82dNy0Tg10Qy/94qWeCacu9Y1ZpJ8dvx3iHnAIN5f0DL1BgwZZH2BQYx0HvW/evHlW4BxY/acrIfVMstAgVOeeru7SlYKBn3E7q+cIsOz+9HEfAggggAACCCCAAAIImCzg+gAr9Je70MFq6ID1SANrJ8DS8EfPkPr000+t14WuSAq3dStSuxpy7b333tY5W7raRq/QlRq6fS9wgLr+fX1Bkp0AS58PXc3Vs2dP67yuwFfswgVYkbZlJjvA0jo0ANQwLrCCKZJ14O81KNIv/dW3isnue0K97T4X7j4N3/QMJT34P/QKDU7ttKPv04AzEHraOWTczntjvSdSOGbnvXZ+RkPfo+elffHFF9a/bqgPGoQHh012+qPB1mmnnWZ96TRwJllwe8Hv0L/XoKtPnz4NvpoAy4489yCAAAIIIIAAAggggIDpAp4OsHR1k65aOvbYYyMecB1uoO3+crx582brQHdd8aJX6EoeDbnefvtt+fjjj3fYwhWuTQ0VdMWQrt6YNWuWtaVML139oSusdHVU6BlZDQVJdgMsbSO43tDtdKEBlp3tdk4EWFqHhnEaPAS2Bjb0Q6xzRM+90tVLWVlZjf55j0eApX3af//9ra2mDQVqGkRpWBe6aiu0CA1VNFAZPHiwrF271to2qXMy3JlsoWPWaJAGXuD2AEu7vnHjRtEvQtqZS/ozqoFU6CrI+gIsu+e0EWAlchbybgQQQAABBBBAAAEEEPCLgOsDLP1FXMMVPfhaf8nUs5B0C49+NUyDIN1SFenrbPUNlt0AK1z4o2dR6RlMwZf+Mvzhhx9a28U07Ap8+a9p06bWShANGTT8CpyPpXXpNkG9TwMjXSGkWyV1e+Ts2bMjfjlQ244mwAr9oqH+Qq5bzLR/oQFW6AqtcIZOBVjaF92upbXrvNDVSuodOJ9It+PpeWW6lVPDK60vXlcsAZaOt24Bbdu2rbXSTvtlt09qrMHo559/LvoVPN2OqFegRq2vd+/eddsE9dyvZ555RrZt22bdp3NOzwkL/IwQYO08E+qbSzpuGjDqasn+/ftbK+XC/bdGtzjrPAzMP/2QhAbUGq7bCU0JsOL108l7EEAAAQQQQAABBBBAwM8Crg+w/IxPbQgggAACCCCAAAIIIIAAAggggAACkQUIsCIbcQcCCCCAAAIIIIAAAggggAACCCCAgIMCBFgO4tM0AggggAACCCCAAAIIIIAAAggggEBkAQKsyEbcgQACCCCAAAIIIIAAAggggAACCCDgoAABloP4NI0AAggggAACCCCAAAIIIIAAAgggEFmAACuyEXcggAACCCCAAAIIIIAAAggggAACCDgoQIDlID5NI4AAAggggAACCCCAAAIIIIAAAghEFiDAimzEHQgggAACCCCAAAIIIIAAAggggAACDgoQYDmIT9MIIIAAAggggAACCCCAAAIIIIAAApEFCLAiG3EHAggggAACCCCAAAIIIIAAAggggICDAgRYDuLTNAIIIIAAAggggAACCCCAAAIIIIBAZAECrMhG3IEAAggggAACCCCAAAIIIIAAAggg4KAAAZaD+DSNAAIIIIAAAggggAACCCCAAAIIIBBZgAArshF3IIAAAggggAACCCCAAAIIIIAAAgg4KECA5SA+TSOAAAIIIIAAAggggAACCCCAAAIIRBYgwIpsxB0IIIAAAggggAACCCCAAAIIIIAAAg4KEGA5iE/TCCCAAAIIIIAAAggggAACCCCAAAKRBQiwIhtxBwIIIIAAAggggAACCCCAAAIIIICAgwIEWA7i0zQCCCCAAAIIIIAAAggggAACCCCAQGQBAqzIRtyBAAIIIIAAAggggAACCCCAAAIIIOCgAAGWg/g0jQACCCCAAAIIIIAAAggggAACCCAQWYAAK7IRdyCAAAIIIIAAAggggAACCCCAAAIIOChAgOUgPk0jgAACCCCAAAIIIIAAAggggAACCEQWIMCKbMQdCCCAAAIIIIAAAggggAACCCCAAAIOChBgOYhP0wgggAACCCCAAAIIIIAAAggggAACkQUIsCIbcQcCCCCAAAIIIIAAAggggAACCCCAgIMCBFgO4tM0AggggAACCCCAAAIIIIAAAggggEBkAQKsyEbcgQACCCCAAAIIIIAAAggggAACCCDgoAABloP4NI0AAggggAACCCCAAAIIIIAAAgggEFmAACuyEXcggAACCCCAAAIIIIAAAggggAACCDgoQIDlID5NI4AAAggggAACCCCAAAIIIIAAAghEFiDAimzEHQgggAACCCCAAAIIIIAAAggggAACDgoQYDmIT9MIIIAAAggg4DGBqiqprayQ2spKEf1TXSW11dUi+qemRqS2Vmpra+WHzD0lJ1MkJzNFsjO2/zMjzWO10l0EEEAAAQQQQMBFAgRYLhoMuoIAAggggAACCRSorpaavK1Sk5cnNQV5UpufLzWF+VJbWCC1RYVSU1QotcVFUltcLLUlJVJbWiK1ZfrPMqkt1z/lIjXVtjp43nELwt6Xmb49zAqEW0005MrQ//uPfxcIvPSf2frv9Z/WPSItclLo3I12AAAgAElEQVSkTbMUad0sxVY/uAkBBBBAAAEEEPCLAAGWX0aSOhBAAAEEEDBYoGZrrtRs3ijVmzdKzeZNUrNls9TkbpaarVvE+jv9U5CfNKH6Aqx4dSA1RaRN8xRp2yxF2jRPlbbNtwdbwf/U/900i6ArXua8BwEEEEAAAQScFSDActaf1hFAAAEEEEDAhkBtWalU/7peqjesl+rf1kvNbxuk+vftf2o2/i61FeU23pK8WxIdYNmtRFdxtW2e+ke4VRd6bQ+72jZLtYIwtjfaFeU+BBBAAAEEEHBKgADLKXnaRQABBBBAAIGdBHT1VNW6NVK9bq1U/7JWqn5ZJ9Xr11mrq7x0uSXAsmu2W6tU6dYhVfbu8Mc/NeDiQgABBBBAAAEE3CJAgOWWkaAfCCCAAAIIGCSg50xV/fS9VK35QarX/ChV+uf7r7efM+WDy2sBVjjylk1Sdgq1urRN9cHoUAICCCCAAAIIeFGAAMuLo0afEUAAAQQQ8JBATX6eVH3/zfY/P3wnVT98K9W//uKhCqLvqh8CrHBVp6eJtUrrj5VaaVbIlZUevRFPIIAAAggggAAC0QgQYEWjxb0IIIAAAggg0LBAVZVUfvOlVH3zpVR++5VUffeVdXaVaZdfA6z6xrFzmz+2HgbCrdZN2YJo2rynXgQQQAABBBIpQICVSF3ejQACCCCAgM8F9Et/lV/+Tyq/WiVVX62Syq9Xi9TW+rzqyOWZFmCFE+nYMkV6d0mTg7ukyUF7pEm7FgRakWcOdyCAAAIIIIBAfQIEWMwNBBBAAAEEELAtoF/9q/zf51K5aqVUrl4p1b/8bPtZk24kwNp5tHWV1sFdUq1Qq8duBFom/TxQKwIIIIAAAvEQIMCKhyLvQAABBBBAwKcCNblbpHLlp1LxxWdS+cUK359dFa9hJMCKLNm1/fYw64DdUwm0InNxBwIIIIAAAsYLEGAZPwUAQAABBBBAIEigpkYqViyTys8/kYrPPrEOXOeKXoAAK3qz7p1SpVdnXZ1FoBW9Hk8ggAACCCDgfwECLP+PMRUigAACCCDQoED1+nVS8elS60/limVSW1mJWCMFCLAaCShSF2QRaDXekjcggAACCCDgBwECLD+MIjUggAACCCAQpUDlyhVSsXyxVCxfIlVrf4zyaW6PJECAFUko+r/XIOvQvdLksG7psv+uqdG/gCcQQAABBBBAwNMCBFieHj46jwACCCCAgE2BqkopX/KRVCxdZP2pyc+z+SC3xSJAgBWLmv1nNMDq240wy74YdyKAAAIIIOB9AQIs748hFSCAAAIIIBBWoLa0RMoXfygVHy+U8o8XilSxNTBZU4UAK1nSYq3GIsxKnjctIYAAAggg4JQAAZZT8rSLAAIIIIBAAgRqy0ql/KMFUrHoAylf/EECWuCVdgQIsOwoxf8ewqz4m/JGBBBAAAEE3CJAgOWWkaAfCCCAAAIIxCpQWyvlC+dJ+cL5Uv7RfJGamljfxHNxEiDAihNkI15DmNUIPB5FAAEEEEDAhQIEWC4cFLqEAAIIIICAHYGKFcuk/IP3pfzDeVJbUmznEe5JkgABVpKgbTZDmGUTitsQQAABBBBwsQABlosHh64hgAACCCAQKlC15gcpnz9Hyua+IzWbNwHkUgECLJcOjHBmlntHhp4hgAACCCDQsAABFjMEAQQQQAABlwvoYexl896T8nnvSeWqlS7vLd1TAQIsb8yD3numybE90uW4HmmSk5nijU7TSwQQQAABBAwVIMAydOApGwEEEEDA/QKVKz+VsrnvStn774hUV7u/w/SwToAAy1uTocMuKXJcj3QrzOrWIdVbnae3CCCAAAIIGCJAgGXIQFMmAggggIA3BGoK8qV8zttSNudtqfrpe290ml7uJECA5d1JMWB/DbLSpP++6d4tgp4jgAACCCDgQwECLB8OKiUhgAACCHhPQLcGlr33ppTNftN7nafHBFg+nAP7dEz9/9sL06VdC7YX+nCIKQkBBBBAwGMCBFgeGzC6iwACCCDgL4Gyd/8rZe++IZVfrfJXYYZXwwos/0yAplkpclzP7WdlHbRHmn8KoxIEEEAAAQQ8JkCA5bEBo7sIIIAAAt4XqP59g5S9/bqUvfO61OTneb8gKthJgADLn5OiT9fAoe/pkpXhzxqpCgEEEEAAAbcKEGC5dWToFwIIIICA7wQqV30upW/Nsr4myOVvAQIsf49vp5b//9D3nunStR2Hvvt7tKkOAQQQQMAtAgRYbhkJ+oEAAggg4FuB8g/nSumbM6Vy5Qrf1khhOwoQYJkzI3Rrof45sjvbC80ZdSpFAAEEEHBCgADLCXXaRAABBBAwQqD0jRlS9sYMqVr7kxH1UuQfAgRY5s2GfTulypCDM+SU3ny90LzRp2IEEEAAgWQIEGAlQ5k2EEAAAQSMEagtLZHSWa9I6X9fkZrcLcbUTaE7ChBgmTsjundMlZN7E2SZOwOoHAEEEEAgUQIEWImS5b0IIIAAAkYJ1GzbKqWzXrb+aIjFZbYAAZbZ46/VE2QxBxBAAAEEEIivAAFWfD15GwIIIICAYQI1mzdJycwXpfS1F0VqagyrnnLrEyDAYm4EBAiymAsIIIAAAgjER4AAKz6OvAUBBBBAwDCBmk0bpWTG81L62kuGVU65dgQIsOwomXUPQZZZ4021CCCAAALxFyDAir8pb0QAAQQQ8LFAzZbNUvLqdCmd+aKPq6S0xgoQYDVW0L/PE2T5d2ypDAEEEEAgsQIEWIn15e0IIIAAAj4RqCnIl9KXp0nJK9NEamt9UhVlJEqAACtRsv55L0GWf8aSShBAAAEEkiNAgJUcZ1pBAAEEEPCoQG1FhZS+NEVKXp4qteXlHq2CbidbgAAr2eLebY8gy7tjR88RQAABBJIrQICVXG9aQwABBBDwkEDpzBek5MUpUpO3zUO9pqtuECDAcsMoeKsPBFneGi96iwACCCCQfAECrOSb0yICCCCAgMsFyua8LSUvTJbq9etc3lO651YBAiy3joz7+0WQ5f4xoocIIIAAAs4IEGA5406rCCCAAAIuFKj4ZImUPD9JKld/4cLe0SUvCRBgeWm03NnXPl3T5LwjMuSQPdPc2UF6hQACCCCAQJIFCLCSDE5zCCCAAALuE6j66QcpmT5RyhfOc1/n6JEnBQiwPDlsruz0mYdmWEFW2+YpruwfnUIAAQQQQCBZAgRYyZKmHQQQQAAB1wnUFhdJ8bQJUjrjBdf1jQ55W4AAy9vj57bed9glxQqxTjskw21doz8IIIAAAggkTYAAK2nUNIQAAggg4CaB0v++KiVTxktNQb6bukVffCJAgOWTgXRZGX332r6t8OAubCt02dDQHQQQQACBJAgQYCUBmSYQQAABBNwjULFimZQ8N04qv17tnk7RE98JEGD5bkhdVdDZh2XIeYdnSOtmbCt01cDQGQQQQACBhAoQYCWUl5cjgAACCLhFoGbLJimePFbKZr/lli7RDx8LEGD5eHBdUlqnlrqtMFNO6Z3ukh7RDQQQQAABBBIrQICVWF/ejgACCCDgAgE946p48jNSW17ugt7QBRMECLBMGGV31Nhv7zRrNVavPdhW6I4RoRcIIIAAAokSIMBKlCzvRQABBBBwXKBy5QopnvS0VH61yvG+0AGzBAiwzBpvN1Q7tN/2bYUtm7Kt0A3jQR8QQAABBOIvQIAVf1PeiAACCCDgsEBtWakUT3hKSl9/xeGe0LypAgRYpo68s3Xv1jrVCrGGHMy2QmdHgtYRQAABBBIhQICVCFXeiQACCCDgmED5vPekaMKTUrN5k2N9oGEECLCYA04KHLHP9m2FB3RmW6GT40DbCCCAAALxFSDAiq8nb0MAAQQQcEigetPvUjz+CSn/4H2HekCzCPwhQIDFbHCDwLDDM2T4kRnSNItthW4YD/qAAAIIINA4AQKsxvnxNAIIIICACwRK35ghxeMfl9qyMhf0hi4gIEKAxSxwi8A+HVNl5NGZooe9cyGAAAIIIOBlAQIsL48efUcAAQQMF6hev06Kxj4mFUsXGS5B+W4TIMBy24jQn/P/lGEFWWmpWCCAAAIIIOBNAQIsb44bvUYAAQSMFyid9bIVXkl1tfEWALhPgADLfWNCj0QO7JwmI4/OkIO6sBqL+YAAAggg4D0BAizvjRk9RgABBIwWqN6wXoqe/rdULP3IaAeKd7cAAZa7x8fk3qWkiLUSS8/G4kIAAQQQQMBLAgRYXhot+ooAAggYLlD29iwpevpRqS0vN1yC8t0uQIDl9hGif333SpORAzJl307sKWQ2IIAAAgh4Q4AAyxvjRC8RQAABowVq8rZJ0VOPSPmCOUY7ULx3BAiwvDNWJvc0JzPF2lJ49mGsxjJ5HlA7Aggg4BUBAiyvjBT9RAABBAwVKF84X4qefFhqtm4xVICyvShAgOXFUTO3z/33S7eCrC5tWY1l7iygcgQQQMD9AgRY7h8jeogAAggYK6DbBUtfe8nY+incuwIEWN4dO1N73qqprsbKlJN7p5tKQN0IIIAAAi4XIMBy+QDRPQQQQMBEgapvvpTCxx+Squ++NrF8avaBAAGWDwbR0BIGHairsTKlwy4phgpQNgIIIICAWwUIsNw6MvQLAQQQMFRAV1zpyisuBLwsQIDl5dGj751aplgHvA/syWosZgMCCCCAgHsECLDcMxb0BAEEEDBaoLakWAofe0DK58822oHi/SFAgOWPcTS9ilMPybDOxtqlCauxTJ8L1I8AAgi4QYAAyw2jQB8QQAABwwUqP/9UCh+7X6p//cVwCcr3iwABll9Gkjq6tku1VmMd2T0NDAQQQAABBBwVIMBylJ/GEUAAAQRKXpkuxeMfBwIBXwkQYPlqOClGRK4YmClD+2VggQACCCCAgGMCBFiO0dMwAgggYLZAbVmZFD56L1sGzZ4Gvq2eAMu3Q2t0Yaf3yZDrBmcabUDxCCCAAALOCRBgOWdPywgggICxApVfrZLCR+6R6p/XGGtA4f4WIMDy9/iaXF2/bmly3eAs6diSc7FMngfUjgACCDghQIDlhDptIoAAAgYLlL39uhT++z6DBSjdBAECLBNG2dwa92ibaq3E6t2Fc7HMnQVUjgACCCRfgAAr+ea0iAACCBgrUPTUo1I66yVj66dwcwQIsMwZa1MrzUwXayXWSQelm0pA3QgggAACSRYgwEoyOM0hgAACJgrUbNkshf+6SypWLDOxfGo2UIAAy8BBN7Tk4UdmyKgBnItl6PBTNgIIIJBUAQKspHLTGAIIIGCeQOXKT6XgoX9KzaaN5hVPxcYKEGAZO/RGFj6wZ7q1pbBZNudiGTkBKBoBBBBIkgABVpKgaQYBBBAwUaDsrVlS+Nj9JpZOzYYLEGAZPgEMLL/n7qly7QlZsk/HVAOrp2QEEEAAgWQIEGAlQ5k2EEAAAQMFisc/LiWvTDewckpGQIQAi1lgokDrZinWSqz++3IulonjT80IIIBAogUIsBItzPsRQAABwwRqy8ul8IF/SPlH8w2rnHIR+EOAAIvZYLLAFQMzZWi/DJMJqB0BBBBAIAECBFgJQOWVCCCAgKkC1evWSsH9/ydV339jKgF1I2AJEGAxEUwXOL1PhrUaiwsBBBBAAIF4CRBgxUuS9yCAAAKGC+gXBgvv+7vU5OcZLkH5CBBgMQcQUIF+3dLkusFZ0rElh7szIxBAAAEEGi9AgNV4Q96AAAIIGC9Q9t6bUvjw3cY7AIBAQIAVWMwFBLYL7NE21VqJ1btLGiQIIIAAAgg0SoAAq1F8PIwAAgggUPL8JCmePBYIBBAIEiDAYjog8IdAZrrIjUOy5PgDONydeYEAAgggELsAAVbsdjyJAAIIGC9Q9PhDUvrGDOMdAEAgVIAAizmBwM4C15yQKWceyuHuzA0EEEAAgdgECLBic+MpBBBAwGyB6mopuOevfGnQ7FlA9Q0IEGAxPRAIL3DJ0Zly0VGEWMwPBBBAAIHoBQiwojfjCQQQQMBogZqtuVJw9+1SuWql0Q4Uj0BDAgRYzA8E6hc457AMufJ4vlDIHEEAAQQQiE6AACs6L+5GAAEEjBaoWvuTFNx1m1SvW2u0A8UjEEmAACuSEH9vusDgXulyyylZpjNQPwIIIIBAFAIEWFFgcSsCCCBgsoCuuNLwqmbbVpMZqB0BWwIEWLaYuMlwgSO7p8ld52QbrkD5CCCAAAJ2BQiw7EpxHwIIIGCwQMXSRZJ/560iVZUGK1A6AvYFCLDsW3Gn2QK99kiTf19IiGX2LKB6BBBAwJ4AAZY9J+5CAAEEjBUonzdbCu7/u7H1UzgCsQgQYMWixjOmCuzVPlWeHpkjGWmmClA3AggggIAdAQIsO0rcgwACCBgqUPbWLCl87H5Dq6dsBGIXIMCK3Y4nzRRo3yLFCrFaNU0xE4CqEUAAAQQiChBgRSTiBgQQQMBMgdKZL0jRM4+ZWTxVI9BIAQKsRgLyuJECOZkp8szIbOncJtXI+ikaAQQQQKBhAQIsZggCCCCAwE4CJS9MluJJzyCDAAIxChBgxQjHYwiIyBMX50iP3QixmAwIIIAAAjsKEGAxIxBAAAEEdhAonjJOSqZNRAUBBBohQIDVCDweRUBE7h+WLYd141AsJgMCCCCAwB8CBFjMBgQQQACBOoHiCU9JyUtTEEEAgUYKEGA1EpDHERCRO07PkoE907FAAAEEEEDAEiDAYiIggAACCFgCxeMfl5JXpqOBAAJxECDAigMir0BARK4bnCmn98nAAgEEEEAAAQIs5gACCCCAgEjR2MekdMYLUCCAQJwECLDiBMlrEBCRUQMyZfiRhFhMBgQQQMB0AVZgmT4DqB8BBIwXILwyfgoAkAABAqwEoPJKowWuGpQpZ/clxDJ6ElA8AggYL0CAZfwUAAABBEwWKBr7Hymd8bzJBNSOQEIECLASwspLDRfgTCzDJwDlI4CA8QIEWMZPAQAQQMBUgeJnn5CSl6eZWj51I5BQAQKshPLycoMFHjo/W/p05euEBk8BSkcAAYMFCLAMHnxKRwABcwWKJz0jJS9MNheAyhFIsAABVoKBeb3RAk+PzJF9O6UabUDxCCCAgIkCBFgmjjo1I4CA0QIl0yZI8ZTxRhtQPAKJFiDASrQw7zddYMLoHOnajhDL9HlA/QggYJYAAZZZ4021CCBguEDJy1Ol+NknDVegfAQSL0CAlXhjWkBg6pU5slsrQixmAgIIIGCKAAGWKSNNnQggYLxA6euvSNGTDxvvAAACyRAgwEqGMm2YLpCRJjLtqibSrnmK6RTUjwACCBghQIBlxDBTJAIImC5Q9t6bUvjw3aYzUD8CSRMgwEoaNQ0ZLqDh1fjLcqRFDiGW4VOB8hFAwAABAiwDBpkSEUDAbIHyhfOk4K7bzUagegSSLECAlWRwmjNaYJ+OqfLYRTmSnWE0A8UjgAACvhcgwPL9EFMgAgiYLFCxYpnk33qtyQTUjoAjAgRYjrDTqMECh+6VJvcPy5ZUFmIZPAsoHQEE/C5AgOX3EaY+BBAwVqDq268k7+arpLakxFgDCkfAKQECLKfkaddkgWN7pMvfzsgymYDaEUAAAV8LEGD5engpDgEETBWo3rBe8m++Sqo3/m4qAXUj4KgAAZaj/DRusMDgXulyyymEWAZPAUpHAAEfCxBg+XhwKQ0BBMwUqC0ukrybrpSq7781E4CqEXCBAAGWCwaBLhgrcOohGXL9iZnG1k/hCCCAgF8FCLD8OrLUhQACxgrk33adVHy61Nj6KRwBNwgQYLlhFOiDyQLnHJYhVx5PiGXyHKB2BBDwnwABlv/GlIoQQMBggcIH7pSyue8YLEDpCLhDgADLHeNAL8wWuOBPGXLpMYRYZs8CqkcAAT8JEGD5aTSpBQEEjBYoHv+ElLwyzWgDikfALQIEWG4ZCfphusBlx2bK+UdkmM5A/QgggIAvBAiwfDGMFIEAAqYLlM58UYqe+bfpDNSPgGsECLBcMxR0BAHry4T6hUIuBBBAAAFvCxBgeXv86D0CCCAg5QvnScFdtyOBAAIuEiDActFg0BXjBVrkpMh9w7Jl/11TjbcAAAEEEPCyAAGWl0ePviOAgPEClV+vlrwbLhepqjLeAgAE3CRAgOWm0aAvCIh075Qq952bLa2apsCBAAIIIOBRAQIsjw4c3UYAAQRqtuZK3vWjpXrDejAQQMBlAgRYLhsQuoOAiBy9X7r846wsLBBAAAEEPCpAgOXRgaPbCCCAQP4tV0vFZ58AgQACLhQgwHLhoNAlBETk3MMzZMxxfJmQyYAAAgh4UYAAy4ujRp8RQMB4gcJH75Oyd1433gEABNwqQIDl1pGhXwiIXDc4U07vw5cJmQsIIICA1wQIsLw2YvQXAQSMFyh5aaoUT3jSeAcAEHCzAAGWm0eHvpkuoKdg3TssW/p1SzOdgvoRQAABTwkQYHlquOgsAgiYLlC+aIEU3Hmr6QzUj4DrBQiwXD9EdNBwgU4tU6xD3fdoy5cJDZ8KlI8AAh4SIMDy0GDRVQQQMFugau1PknftKKktLTEbguoR8IAAAZYHBokuGi/Qu0ua3DcsWzLTjacAAAEEEPCEAAGWJ4aJTiKAgPECNTWy7dpRUvXtV8ZTAICAFwQIsLwwSvQRAZGTDkqXm07my4TMBQQQQMALAgRYXhgl+ogAAsYLFD54p5S9/47xDgAg4BUBAiyvjBT9REBk5NGZcuFRHOrOXEAAAQTcLkCA5fYRon8IIGC8QMnLU6X4WQ5tN34iAOApAQIsTw0XnUVAbj8tS44/gL2ETAUEEEDAzQIEWG4eHfqGAALGC1Qs/1jy77jeeAcAEPCaAAGW10aM/pou0DRLD3XPkgM682VC0+cC9SOAgHsFCLDcOzb0DAEEDBeo2bJJtl19idTkbjFcgvIR8J4AAZb3xoweI9CtfarcOyxb2jVPAQMBBBBAwIUCBFguHBS6hAACCKhA/u1/lopPloCBAAIeFCDA8uCg0WUEROTI7mly1znZWCCAAAIIuFCAAMuFg0KXEEAAgeKJT0vJi88BgQACHhUgwPLowNFtBETk7L4ZctWgTCwQQAABBFwmQIDlsgGhOwgggED5R/Ol4J+3AYEAAh4WIMDy8ODRdQRE5KaTs+SkgzjUncmAAAIIuEmAAMtNo0FfEEDAeIHqjb9J3pUjpKYg33gLABDwsgABlpdHj74jINKmWYo8MjxbOrdJhQMBBBBAwCUCBFguGQi6gQACCKgA514xDxDwhwABlj/GkSrMFhiwf7r835lZZiNQPQIIIOAiAQIsFw0GXUEAAbMFiqc+KyVTnzUbgeoR8IkAAZZPBpIyjBfQs7D0TCwuBBBAAAHnBQiwnB8DeoAAAghIxSdLJf/265BAAAGfCBBg+WQgKcN4gZzM7VsJ9+3EVkLjJwMACCDguAABluNDQAcQQMB0gdqSEtk2ZrhU//ar6RTUj4BvBAiwfDOUFIKA9N0rTR44LxsJBBBAAAGHBQiwHB4AmkcAAQQKH7xTyt5/BwgEEPCRAAGWjwaTUhAQkUuOzpSLjmIrIZMBAQQQcFKAAMtJfdpGAAHjBcreeV0KH73PeAcAEPCbAAGW30aUehAQefiCbOm9ZxoUCCCAAAIOCRBgOQRPswgggED1+nWy7fILpLaiAgwEEPCZAAGWzwaUchAQkZ67p8kjF2RLRjocCCCAAAJOCBBgOaFOmwgggICI5N92nVR8uhQLBBDwoQABlg8HlZIQEJFhh2fI5cdlYoEAAggg4IAAAZYD6DSJAAIIlLw0VYonPAkEAgj4VIAAy6cDS1kIiMhd52TLkd3ZSshkQAABBJItQICVbHHaQwAB4wWqvv1Ktl19ifEOACDgZwECLD+PLrWZLtC1Xao8MjxbdmmSYjoF9SOAAAJJFSDASio3jSGAAAIieX8eLZVffgEFAgj4WIAAy8eDS2kIiMiph6TL9SdmYYEAAgggkEQBAqwkYtMUAgggUDL1WSme+iwQCCDgcwECLJ8PMOUhICK3nZYlgw7gRHcmAwIIIJAsAQKsZEnTDgIIGC9Q+dUqybvuUuMdAEDABAECLBNGmRpNF+iwS4o8MjxHOrVkK6Hpc4H6EUAgOQIEWMlxphUEEEBA8v58mVR++T8kEEDAAAECLAMGmRIREJGBPdPljtPZSshkQAABBJIhQICVDGXaQAAB4wVKnp8kxZPHGu8AAAKmCBBgmTLS1ImAyHWDM+X0PhlQIIAAAggkWIAAK8HAvB4BBBCo+uFb2XbFRUAggIBBAgRYBg02pRov0DwnRR65IFu6dUg13gIABBBAIJECBFiJ1OXdCCCAgIjk33KNVHy2HAsEEDBIgADLoMGmVARE5Nge6fK3M9hKyGRAAAEEEilAgJVIXd6NAALGC5TOelmKnnrEeAcAEDBNgADLtBGnXgTECrA0yOJCAAEEEEiMAAFWYlx5KwIIICDVG3+TbSPPldqKcjQQQMAwAQIswwacchEQkb07pMrjI3Iki+OwmA8IIIBAQgQIsBLCyksRQAABkYJ7/yblC+ZAgQACBgoQYBk46JSMgIiM6J8hF/fPxAIBBBBAIAECBFgJQOWVCCCAQPmHc6Xg7juAQAABQwUIsAwdeMo2XkBXX+kqLF2NxYUAAgggEF8BAqz4evI2BBBAQKSmRrZeco5Ub1iPBgIIGCpAgGXowFM2AhzozhxAAAEEEiZAgJUwWl6MAAKmChRPeEpKXppiavnUjQACIkKAxTRAwGwBDnQ3e/ypHgEEEiNAgJUYV96KAAKGClR9/41su3KEodVTNgIIBAQIsJgLCJgtwIHuZo8/1SOAQGIECLAS48pbEUDAUIH8O66XiuUfG1o9ZSOAAAEWcwABBAICHOjOXEAAAQTiK0CAFV9P3oYAAgYLlL3/jhQ+eKfBApSOAAIEWMwBBBAICHCgO3MBAQQQiK8AAVZ8PXkbAgiYKlBdLVtHnCXVG38zVYC6EVXf+oIAACAASURBVEAgSIAthEwHBBBQgWN7pIueh8WFAAIIINB4AQKsxhvyBgQQQECKJz0tJS88hwQCCCBgCRBgMREQQCAgwIHuzAUEEEAgPgIEWPFx5C0IIGCwQPW6NbJ11DCDBSgdAQRCBQiwmBMIIBAQ4EB35gICCCAQHwECrPg48hYEEDBYoODuO6T8w7kGC1A6AggQYDEHEECgIQEOdGd+IIAAAo0XIMBqvCFvQAABgwUqli2W/L/eYLAApSOAQDgBVmAxLxBAIFiAA92ZDwgggEDjBQiwGm/IGxBAwGCBbdeMlKpvvjRYgNIRQIAAizmAAAJ2BDjQ3Y4S9yCAAAL1CxBgMTsQQACBGAVK35wpRf95MManeQwBBPwswAosP48utSEQuwAHusdux5MIIIAAARZzAAEEEIhFoKpScoefITW5m2N5mmcQQMDnAgRYPh9gykMgRgEOdI8RjscQQAABESHAYhoggAACMQgUTxkvJdMmxPAkjyCAgAkCBFgmjDI1IhCbAAe6x+bGUwgggAABFnMAAQQQiFKgZstmyb3gVJGamiif5HYEEDBFgADLlJGmTgSiF2jTLEWeGZUj+k8uBBBAAAH7AgRY9q24EwEEELAEip74l5T+91U0EEAAgXoFCLCYHAgg0JAAq7CYHwgggED0AgRY0ZvxBAIIGCxQtfZH2XbZ+QYLUDoCCNgRIMCyo8Q9CJgrwCosc8eeyhFAIHYBAqzY7XgSAQQMFCh84B9SNvddAyunZAQQiEaAACsaLe5FwEwBVmGZOe5UjQACsQsQYMVux5MIIGCYQOVXqyTvuksNq5pyEUAgFgECrFjUeAYBswRYhWXWeFMtAgg0XoAAq/GGvAEBBAwRKLjzFilf9IEh1VImAgg0RoAAqzF6PIuAOQKswjJnrKkUAQQaL0CA1XhD3oAAAgYIVK5cIXk3XWlApZSIAALxECDAioci70DA/wKswvL/GFMhAgjET4AAK36WvAkBBHwskP/XG6Ri2WIfV0hpCCAQTwECrHhq8i4E/C3AKix/jy/VIYBA/AQIsOJnyZsQQMCnAhUrlkv+rdf4tDrKQgCBRAgQYCVClXci4E8BVmH5c1ypCgEE4i9AgBV/U96IAAI+E8i//c9S8ckSn1VFOQggkEgBAqxE6vJuBPwnwCos/40pFSGAQPwFCLDib8obEUDARwKsvvLRYFIKAkkUIMBKIjZNIeADAVZh+WAQKQEBBBIuQICVcGIaQAABLwvk33G9VCz/2Msl0HcEEHBAgADLAXSaRMDjAqzC8vgA0n0EEEi4AAFWwolpAAEEvCpQ+cUKybuRLw96dfzoNwJOChBgOalP2wh4U4BVWN4cN3qNAALJEyDASp41LSGAgMcECv5xs5Qv/tBjvaa7CCDgBgECLDeMAn1AwHsCrMLy3pjRYwQQSJ4AAVbyrGkJAQQ8JFD59WrJu3aUh3pMVxFAwE0CBFhuGg36goB3BFiF5Z2xoqcIIJB8AQKs5JvTIgIIeECg4L6/S/n82R7oKV1EAAE3ChBguXFU6BMC3hBgFZY3xoleIoBA8gUIsJJvTosIIOBygaq1P8m2y85zeS/pHgIIuFmAAMvNo0PfEHC3AKuw3D0+9A4BBJwTIMByzp6WEUDApQJF/3lQSt+c6dLe0S0EEPCCAAGWF0aJPiLgXgFWYbl3bOgZAgg4J0CA5Zw9LSOAgAsFanK3SO6wIS7sGV1CAAEvCRBgeWm06CsC7hNgFZb7xoQeIYCA8wIEWM6PAT1AAAEXCRRPHislz09yUY/oCgIIeFGAAMuLo0afEXCXwOhjM+W8IzLc1Sl6gwACCDgoQIDlID5NI4CAywSqqyV36IlSU5Dvso7RHQQQ8JoAAZbXRoz+IuA+gb07pMq4S3Pc1zF6hAACCDgkQIDlEDzNIoCA+wRKX39Fip582H0do0cIIOA5AQIszw0ZHUbAlQJ3np0l/fdNd2Xf6BQCCCCQbAECrGSL0x4CCLhWQL88qF8g5EIAAQQaK0CA1VhBnkcAARUYsH+6/N+ZWWAggAACCIgIARbTAAEEEBCR8kUfSMGdt2CBAAIIxEWAACsujLwEAQRE5NnLcmSv9qlYIIAAAsYLEGAZPwUAQAABFci//c9S8ckSMBBAAIG4CBBgxYWRlyCAgIhc8KcMufSYTCwQQAAB4wUIsIyfAgAggEDVD9/KtisuAgIBBBCImwABVtwoeRECxgt0apkiE0Y3kWw+SGj8XAAAAdMFCLBMnwHUjwACUvT4Q1L6xgwkEEAAgbgJEGDFjZIXIYCAiNx0cpacdBCHuTMZEEDAbAECLLPHn+oRMF6gtqRYcs8+QWorK423AAABBOInQIAVP0vehAACIod2TZMHz8+GAgEEEDBagADL6OGneAQQKH3tJSl6+lEgEEAAgbgKEGDFlZOXIYCAiPz7wmzptUcaFggggICxAgRYxg49hSOAgApsu/wCqfrpBzAQQACBuAoQYMWVk5chgICInNYnQ/48mMPcmQwIIGCuAAGWuWNP5QgYL1CxYpnk33qt8Q4AIIBA/AUIsOJvyhsRMF2geU6KTBydI22apZhOQf0IIGCoAAGWoQNP2QggIFJw39+lfP5sKBBAAIG4CxBgxZ2UFyKAgIhceXymnHMYnyNkMiCAgJkCBFhmjjtVI2C8QM22XMkdepLxDgAggEBiBAiwEuPKWxEwXWC/XVPlqUtyTGegfgQQMFSAAMvQgadsBEwXKHl5mhQ/+4TpDNSPAAIJEiDAShAsr0UAAblnaLYcsQ+HuTMVEEDAPAECLPPGnIoRQEAPbx99vlSt+RELBBBAICECBFgJYeWlCCAgIgN7pssdp2dhgQACCBgnQIBl3JBTMAIIVK78VPJuugoIBBBAIGECBFgJo+XFCBgvkJoiMmF0jnRpm2q8BQAIIGCWAAGWWeNNtQggICKFD98jZe+9gQUCCCCQMAECrITR8mIEEBCREUdlyMVHZ2KBAAIIGCVAgGXUcFMsAgjUlpdL7hkDpbayAgwEEEAgYQIEWAmj5cUIICAinVunyoTLcySdRVjMBwQQMEiAAMugwaZUBBAQKXv3DSl85B4oEEAAgYQKEGAllJeXI4CAiNx2WpYMOiAdCwQQQMAYAQIsY4aaQhFAQAXyb7laKj77BAwEEEAgoQIEWAnl5eUIICAi/fZOk/vOzcYCAQQQMEaAAMuYoaZQBBCo/vUX2Xrx2UAggAACCRcgwEo4MQ0gYLxASorItCubSKeWKcZbAIAAAmYIEGCZMc5UiQACIlLy/CQpnjwWCwQQQCDhAgRYCSemAQQQEJE/D86U0/pkYIEAAggYIUCAZcQwUyQCCKjAttHnS9WaH8FAAAEEEi5AgJVwYhpAAAER+dM+aXL3ULYRMhkQQMAMAQIsM8aZKhEwXqDy69WSd+0o4x0AQACB5AgQYCXHmVYQMF0gI01k6pVNpH0LthGaPheoHwETBAiwTBhlakQAASka+x8pnfE8EggggEBSBAiwksJMIwggICI3DsmSIQfzNUImAwII+F+AAMv/Y0yFCCAgIrnnnyI1mzdhgQACCCRFgAArKcw0ggACInL0funyj7OysEAAAQR8L0CA5fshpkAEEKj8/BPJu/lqIBBAAIGkCRBgJY2ahhAwXiAnM0WmXpkjrZuyjdD4yQAAAj4XIMDy+QBTHgIIiBQ9/pCUvjEDCgQQQCBpAgRYSaOmIQQQEJFbTsmSwb3YRshkQAABfwsQYPl7fKkOAQR0++C5Q6Rm6xYsEEAAgaQJEGAljZqGEEBARI7rkS5/PYNthEwGBBDwtwABlr/Hl+oQMF6gYsVyyb/1GuMdAEAAgeQKEGAl15vWEDBdoHn29m2ELXLYRmj6XKB+BPwsQIDl59GlNgQQkKIn/iWl/30VCQQQQCCpAgRYSeWmMQQQEJE7Ts+SgT3ZRshkQAAB/woQYPl3bKkMAQR0++A5g6UmbxsWCCCAQFIFCLCSyk1jCCAgIiccmC63nso2QiYDAgj4V4AAy79jS2UIGC9Q+b/PJe8vY4x3AAABBJIvQICVfHNaRMB0gVZNt28jbJLJNkLT5wL1I+BXAQIsv44sdSGAgBSPe1xKXp2OBAIIIJB0AQKspJPTIAIIiMj/nZUlA/ZjGyGTAQEE/ClAgOXPcaUqBBAQka0jh0r1Lz9jgQACCCRdgAAr6eQ0iAACInLSQely08lsI2QyIICAPwUIsPw5rlSFgPECVT9+L9vGDDfeAQAEEHBGgADLGXdaRcB0gXbNdRthE8lkEZbpU4H6EfClAAGWL4eVohBAoOSF56R40tNAIIAAAo4IEGA5wk6jCCAgInedky1Hdk/DAgEEEPCdAAGW74aUghBAQAXyrh8tlau/AAMBBBBwRIAAyxF2GkUAARE59ZAMuf7ETCwQQAAB3wkQYPluSCkIAQRqtuZK7rknAYEAAgg4JkCA5Rg9DSNgvEDHliky7comksrHCI2fCwAg4DcBAiy/jSj1IICAlM1+Swr/dRcSCCCAgGMCBFiO0dMwAgiIyH3DsqVfN7YRMhkQQMBfAgRY/hpPqkEAAREpuPdvUr5gDhYIIICAYwIEWI7R0zACCIjIOYdlyJXHs42QyYAAAv4SIMDy13hSDQIIiMiWM4+X2sICLBBAAAHHBAiwHKOnYQQQEJH9d02VJy/JwQIBBBDwlQABlq+Gk2IQQKBy1eeSd8MYIBBAAAFHBQiwHOWncQQQEJHnr24iHXfhICwmAwII+EeAAMs/Y0klCCAgIsXPjZOS6ROxQAABBBwVIMBylJ/GEUBARP56epYc1zMdCwQQQMA3AgRYvhlKCkEAARXIu+5SqfxqFRgIIICAowIEWI7y0zgCCIjIGX0y5NrBnIPFZEAAAf8IEGD5ZyypBAHjBWoK8iX3rEHGOwCAAALOCxBgOT8G9AAB0wX26ZgqY0dxDpbp84D6EfCTAAGWn0aTWhAwXKB84TwpuOt2wxUoHwEE3CBAgOWGUaAPCCDAOVjMAQQQ8JMAAZafRpNaEDBcoOg/D0rpmzMNV6B8BBBwgwABlhtGgT4ggMCtp2TJCb04B4uZgAAC/hAgwPLHOFIFAgiIyNZR50r1urVYIIAAAo4LEGA5PgR0AAEEROSU3ulyw0lZWCCAAAK+ECDA8sUwUgQCCFRv/E22Dj8dCAQQQMAVAgRYrhgGOoGA8QJd26XKhNGcg2X8RAAAAZ8IEGD5ZCApAwHTBcref0cKH7zTdAbqRwABlwgQYLlkIOgGAggI52AxCRBAwC8CBFh+GUnqQMBwgcJH7pWyd/9ruALlI4CAWwQIsNwyEvQDAQRuOSVLBnMOFhMBAQR8IECA5YNBpAQEEBDZeslQqV7/MxQIIICAKwQIsFwxDHQCAQRE5MRe6XLzKZyDxWRAAAHvCxBgeX8MqQAB4wVqNm+U3PNPNd4BAAQQcI8AAZZ7xoKeIGC6QOfWqfLcFZyDZfo8oH4E/CBAgOWHUaQGBAwXKF8wRwru/ZvhCpSPAAJuEiDActNo0BcEEOAcLOYAAgj4QYAAyw+jSA0IGC5Q9OTDUvr6K4YrUD4CCLhJgADLTaNBXxBAgHOwmAMIIOAHAQIsP4wiNSBguMC2K0dI1fffGK5A+Qgg4CYBAiw3jQZ9QQABPcRdQywuBBBAwMsCBFheHj36jgACUltaIltOPQYJBBBAwFUCBFiuGg46g4DxAp1apsj0q5oY7wAAAgh4W4AAy9vjR+8RMF6g4rPlkn/LNcY7AIAAAu4SIMBy13jQGwQQEOEcLGYBAgh4XcB1AVZZWZnceeedMm3aNOndu7cMGzZMhg4dKtnZ2TtYb9u2Ta655hr54IMP5PXXX5e+ffvu8PdVVVUyZ84cmTBhgixbtkwuuugi672h7/H6AEbb/8LCQrnxxhvlqKOOskxSUlKkurpaHn30UVHTf/zjH5KVxfLiaF253zmBkucnSfHksc51gJYRQACBMAIEWEwLBBBwmwDnYLltROgPAghEK+DqACtQzMiRI+Vvf/vbDuFTQwGWhlfjxo2T++67r86DAOuPqfHiiy/KPffcI5dddpkcfPDBsmTJEnn55ZfloYceksGDB0c7h7gfAUcF8v9+o1Qs+cjRPtA4AgggECpAgMWcQAABtwlwDpbbRoT+IIBAtAKuC7ACBdTW1soXX3xhBVfff/+9jB8/XgYMGFBXX0MB1tdffy1XXnmllJaWWiHWscceK6mpqdHa+PZ+DfjefvttefbZZ+Xzzz+Xfv36WV4DBw7Eybej7t/Ccs89SWq25vq3QCpDAAFPChBgeXLY6DQCvhbo0jZVJl2e4+saKQ4BBPwt4NoAK8D+2muvybXXXivnnHOOtWqoefPm1l/VF2AFtsM99thjctttt8lVV10laWlp/h5FqkPAUIHq336VrRedaWj1lI0AAm4WIMBy8+jQNwTMFZhzW1NJ4/+vb+4EoHIEPC7g+gBr06ZNct1111krhSZOnGid3dRQgPXtt9/KmDFjJCMjQ8aOHSvdunULO0S5ubmiW+nefPNNWb16tey+++7Sv39/GTVqlOy///7W2VCBKxCW6f/95JNPSqtWrXZ4548//ihXXHGFtG/ffqe/r6iokMWLF8tLL70kixYtkry8PDniiCPktNNOs0K5Jk22fw0k0IbWG9zvkpIS63wq7evo0aPl+uuvl0Cod/PNN1v/d/Clq6seeeQRefzxx3c496u+9weeDaxa09Vu4c4U8/g8p/s+FSj/cK4U3H2HT6ujLAQQ8LIAAZaXR4++I+BfgXGX5sjeHUiw/DvCVIaAvwVcH2Apv4Y3N9100w6rsMKtwNKw6IEHHrDOv9Jg5y9/+UvY1VcrVqywVmd99dVXVnDVtWtXKS4uls8++0yaNWtm/Z2emZWenr5DuBRtgKXh04MPPmgdJK/XIYccYp3jpe1qkKXnTenft2vXrt4AK1C7PnvmmWdaAVtDAdbSpUut7YAahAWf+9VQgBV8cL72kwDL3z/0fqqu+NknpeTlqX4qiVoQQMAnAgRYPhlIykDAZwK3nZolgw7c/jsOFwIIIOA1AU8EWLpa6tZbb5V3333XCqX08PGampodvkLYs2dPmTVrltx1113WCqonnnhCOnfuvNN4/PLLL9aWRF1xpF8lPPvssyUzM1P0zC1diXX//feLBlzBZ27FsgJL36crxvSrfnq21N133y1dunSx+lNUVCT33nuvTJ06tS5oKygosOoJXoG1detWa/WZhmzBX1CsL8DSLwzqmWEzZsyw2rEbYH344Ydy+eWXW/0iwPLaj7DZ/c2/5Rqp+Gy52QhUjwACrhQgwHLlsNApBIwXOPfwDBlzXKbxDgAggIA3BTwRYCmthli6smrKlCl1QUs4ct2Wp2HXrrvuGnZE9OByDYNuueUWufrqq+tWWQVuDqxgOuaYY6yQSbf4xRJgbdy40Xr/li1b5JlnnrFCteBr3bp1Vh90i6Ou+NKtf6EBlm45vPTSS60w7oQTTqh7vL4AS//97bffbq3UmjZtmq0AS/unWxF1tVhWVpbMmzePFVje/Fk2ste5Zw2SmoJ8I2unaAQQcLcAAZa7x4feIWCqQN+90uSB87JNLZ+6EUDA4wKeCLB0NZOuitLVTCtXrpTevXtL3759ZcGCBdYXCnWl0W+//SZz5861AiENsE466aSdvqinK4z++te/ysKFC60grFevXjsNX35+vrVCa/PmzVbwtOeee8YUYGkQpqu7gldBNTRXQrf46eoxPbT+u+++s86z0vO1Ale4AOv333+3+q31DxkyRM4///yIAZa6vvDCC/Lwww9b52zNnj3bCr7YQujxn2pDus8B7oYMNGUi4FEBAiyPDhzdRsDnAm2ap8gr124/g5cLAQQQ8JqAJwKsJUuWWFvt9NwoDacuvPBC68wqXbH0wQcfWIHLoYceav1TVzPppWdhnXHGGTscxh5YFbVq1SrRLYd6HlXopVsT16xZI+vXr68LcoLP22pogHXVVuCQ94bOqQr3juAA6+mnn5YNGzZYNesqLl2FFXyofOi79cuL+szMmTOt0E2DOq090hbCwOHzxx9/vPW1Rl1xRoDltR9hc/tbvmiBFNx5q7kAVI4AAq4WIMBy9fDQOQSMFph1QxNpkfPHB6uMxqB4BBDwlIDrAyw9E0oPcNetbSNHjrTOeNLgKdwh7roNT7cZ3nfffdKjRw8r1Nlnn33qBiQQ2Ogh6nauwEqkQFu6+kvfq184DL70EPQvv/zSCtEaG2BpIKdX27Ztra195557rnVGV/AVGmAFviCoK740iNLD6CMFWHoel36tUFet6VcPd9ttN2trJQGWnZnBPW4QKJ4yXkqmbf9AAhcCCCDgNgECLLeNCP1BAIGAwKPDs+WgLmmAIIAAAp4TcHWApSuL9DB13Uqn2wb1LCj9YqBe4QIs/fe69U9Xael2uODAS/9OV1Xpiib9WmFge6CdEYvlDKxYV2D9/PPP1sorPVD+1VdftUIlPdMq8EVE7W/wu6+44grrHg3n1Kdjx47yySefRAyw1Em/Vqjh4AUXXCDl5eUEWHYmA/e4RqDgzlukfNH2wJcLAQQQcJsAAZbbRoT+IIBAQOCaEzLlzEN3/H/Io4MAAgh4QcDVAVZgZZGec/XQQw9ZQUtgK119AZaiB76qp/87+GuC+pW+G2+80fr76dOnW+do2bliCbD0nK3Qc6iC29Jtfn//+9+tbZG6qqx169Y7HOLeqVMnK7jTbYF6BtbgwYPrHg8OsDTY0y8I6tcTzzrrLOueSAHWv/71L5k8ebLolw/1f+tqL11FxgosO7OBe9wisHXEWVK9Yb1bukM/EEAAgR0ECLCYEAgg4FaBkw9Ol78MyXJr9+gXAgggUK+AawOs4EBFD2R/8MEHpU2bNnWFNBRg6bMa/mhIE/ysHlquXyH85z//Kdddd50VZgWvbNKX60om/TtdyaTBkq74iiXACqz20kPhw32FMBDO7b333tZWPj17K/QrhBrc6ZbAli1b1q2u0j4GAqzzzjtPtm7dKi1atLDqbd68ua0Aa8CAAdZWweBwjwCL/0p4SaC2tES2nHqMl7pMXxFAwDABAizDBpxyEfCQQI/dUuWJi3M81GO6igACCGwXcG2ApVsANUjSKzhoCQxcQwGW3lPf6i09oF2/1qfh0A033CAjRoyQJk22f4lDv2Soh7/PmDFDxowZYx0Ir+dPxRJgaVg2ceJE68uJAwcOlLvvvlv03Cm99FwvPTBd29Ftf7pyKvQrhPo1weB3aF80zEpLS6sLsPRd+nVCDcgOP/zwujnd0AqswBlboV9HJMDiPwleEqj8erXkXTvKS12mrwggYJgAAZZhA065CHhIIDtD5O2bm3qox3QVAQQQcHGAFXxwe3CQFDxokQKs4PBHD17Xg8o1FNJr6dKlcsstt1irrXbffXdrlZWei6UHsevWvlNOOcVa0dSuXTvr/lgCLH2upKTEWjk2YcIEadasmfXlQw2g9BB53TqoAZ2GaRqghQuw9B1btmyxDnPXZzTIO+igg3YIsMKtJIsUYOnB9qGrwgiw+E+ClwTK3ntDCh++x0tdpq8IIGCYAAGWYQNOuQh4TGD6VU2kU0u+ROixYaO7CBgv4LoVWKHBU+iXBAMjFinA0vt+//13KyD6+OOPd1hRpX+nIdkrr7wib775pnVgugZMeiaWnls1aNCgHb78F2uApe1oMLZ48WLrzK1FixZZ3dd29ID5/v3717VTX4Cl9wdWo5144olWsPb+++9bdYUGcwGbSAFW8GquwDMEWMb/t8BTAEXj/iOlrz7vqT7TWQQQMEuAAMus8aZaBLwmcPc52fKn7nyJ0GvjRn8RMF3AdQGW6QNC/QggEFkg/683SMWyxZFv5A4EEEDAIQECLIfgaRYBBGwJjByQKRceyZcIbWFxEwIIuEaAAMs1Q0FHEEDArkDueadIzZZNdm/nPgQQQCDpAgRYSSenQQQQiELgmP3T5e9n8iXCKMi4FQEEXCBAgOWCQaALCCBgX6C2okK2DDnK/gPciQACCDggQIDlADpNIoCAbYEubVNl0uV8idA2GDcigIArBAiwXDEMdAIBBOwKVP30vWy7fLjd2+vuy22/qxS3aCnN87dKq82/R/08DyCAAALRCBBgRaPFvQgg4ITAnNuaSlqqEy3TJgIIIBCbAAFWbG48hQACDgmUL5wvBXfdZrv1vDbt5X/9jpGCVm3qntEA66ClC6RZQZ7t93AjAgggEI0AAVY0WtyLAAJOCIy7NEf27kCC5YQ9bSKAQGwCBFixufEUAgg4JFDy4hQpnviU7dYXnHaBFDffZaf7W+ZukqPem2n7PdyIAAIIRCNAgBWNFvcigIATAredmiWDDkx3omnaRAABBGIScGWAtWzZspiK4SEEEPC/QNn7b0vl6i9sFVrSaXfJ7XVovfcePu9Nafv7elvv4iYEEEAgGgECrGi0uBcBBJwQOP9PGXLZMZlONE2bCCCAQEwCrgyw7rnnHikoKIipIB5CAAEEAgLt27eXNm3+2DoYKtPjs49lr6/thWGoIoAAAtEIEGBFo8W9CCDghICuvtJVWFwIIICAVwR8FWD169fPK+70EwEEYhQom/eufNGsta2nW7ZsKZ06dar33kMXvicdf1lj613chAACCEQjQIAVjRb3IoCAEwK990yThy/IdqJp2kQAAQRiEnBlgBVTJTyEAAL+F6iqlM0nHmm7zoqsHJl75kVSk5a20zPZpcUycNY0Samttf0+bkQAAQTsChBg2ZXiPgQQcEqgc5tUeW5MjlPN0y4CCCAQtQABVtRkPIAAAk4JVK9fJ1svOSeq5n/dcx9Z+aeBUpuSUvdcRmWF9F48V9r/+nNU7+JmBBBAwK4AAZZdKe5DAAGnBHIyU+Stm5o41TztIoAAAlELEGBFTcYDCCDglEDFimWSf+u1UTdf1qSp/LZHNylqqhZ2uwAAIABJREFU0Uqa5+XKrj//IJnlZVG/hwcQQAABuwIEWHaluA8BBJwUeOPGJtI064//J5+TfaFtBBBAIJIAAVYkIf4eAQRcI1D2zutS+Oh9rukPHUEAAQTqEyDAYm4ggIAXBCZdniNd2qZ6oav0EQEEENDjX7x1AMz69etlwYIF0qJFCznxxBMlK2vnL2csWrRIvv/++3qHNycnR04++WRp3ry5rSkQy/u2bNki+lxeXp6kpqbKHnvsIYcffrhkZ+98UKLeM3v2bKumE044QdLCnNdjq6PchIDPBYqfGycl0yf6vErKQwABPwgQYPlhFKkBAf8LPHR+tvTpuvNZof6vnAoRQMCLAp4KsIqKiuTdd98V/Wfr1q3DBliVlZVWGLR58+a4BFixvC8/P9/qQ3l5uXTr1s3657p166RVq1YyePDgnUK3ZcuWybfffivHHnusdO7c2YvziD4jkBSBwof+KWVz3k5KWzSCAAIINEaAAKsxejyLAALJErjllCwZ3Cs9Wc3RDgIIINAoAc8EWNXV1fLBBx9YQZBe9QVYxcXF8s4770hFRYUMGjRI2rdv3yigWN63YsUKWbVqlfTp00cOPPBAq/2FCxfKmjVrpH///rLXXnvV9Sk3N1fmzJkj7dq1swIsVl81arh42OcC+TdfLRWff+LzKikPAQT8IECA5YdRpAYE/C8w6phMGf6nDP8XSoUIIOALAc8EWF9//bUsX75cmjRpIqWlpbLLLruEXYH122+/ybx580S3CQ4ZMsT6Z2OuWN6nq682bdokxx13nOy2225W8999950sXrxYevToIf369avrkoZyv/76a1zCtsbUybMIeEFg68ihUv0LXw70wljRRwRMFyDAMn0GUD8C3hA4rU+G/Hlwpjc6Sy8RQMB4AU8EWIFVSro6qVevXvLJJ5/UewaWnn2lQVGHDh3icp5UtO/T7YLvvfeeFbIFn7MVCLC6d+8uRx55pDXxNLiaP3++dO3aVY466ijjJyMACEQS2HLqMVJbWhLpNv4eAQQQcFyAAMvxIaADCCDw/9i7Dyipiq3t43tyIEcJggKSJakgknMWyUFFxABiwAwGFBFEJRhAAUGiBBEQUaKB4AWMgIiYQXlRhGFyzvOuOtg4wMzQPdOhzjn/Xst17yd9qvb+VXvfz2dV1XFCoFWdAJky6OI7ep14lK8ggAACXhfQPsBSd1CpI3YqxGrfvr0EBgYaoU9+l7h/+eWXonZr1atXz/jO999/L6mpqcbRvCpVqkjz5s2N3VvOfgoznqpX7cDq3LmzVK5c2Zjqwh1Y6kik+l58fLxxL1bp0qWdLYnvIWBLgZykJIm8qaMte6dpBBAwnwABlvnWjIoRsKNAncr+Mm9U0U6s2NGNnhFAwDcC2gdY6tjgjz/+aARS6i1+jl1L+QVY6vjeyZMnjYvS1T1YQUFBxlsA1c4o9cJF9f9u1arVefdQFURfmPHUpewqRCvoDqyjR48aO8XUHVnNmjXzzeozKwImElBHB9URQj4IIICAGQQIsMywStSIAAJli/vJ2nHhQCCAAAKmENA6wPrrr7+Mi9tVWNWtWzcJDQ0tMMBSx/bUBe5qV5O6K0vt2KpUqZKxEOrNheoi9dOnTxt/psZTbwUs6FPY8fJ7C2H58uWNebOzs41jhmoXVo8ePYx6+CCAQMECGYcOSOyj98CEAAIImEKAAMsUy0SRCCAgIp88WUz8/aBAAAEE9BfQNsBKTk42Qh71nx06dJDLL7/c0CxoB5YKjtQF7urIYLt27c4941gGx5jqe7nvospvmYoyXmRkpOzZs0diY2ONHWDVq1c3dn4FBwcbbyg8cOCAcZm72lkWExMj+/btkzNnzoifn59xf5e6J6tEiRL6/4KoEAEvCaTt+kTipz7tpdmYBgEEECiaAAFW0fx4GgEEvCew+v5wqViSBMt74syEAAKFFdAywFI7k9TOqxMnTkiTJk3OO2J3qSOEl4JQx/vUkcRy5coZu59UoFSUj6vjqZ1gW7duPbcLTN3xpYI69ferVatmHHE8duyY8fbEnj17SvHixYtSHs8iYBmBlA1rJPHNWZbph0YQQMDaAgRY1l5fukPASgJzRoZJg6r+VmqJXhBAwKICWgZY6v4odfdVxYoVL3qTYFEDLMdl6mXLljUCLHVXVlE+ro6nAq9ffvnFON54xRVXyJEjR4y3KtavX9/YkaU++/fvNy6fVxfOX3311UUpj2cRsIxA0tL5krxisWX6oREEELC2AAGWtdeX7hCwksCkASHSrl6glVqiFwQQsKiAlgGWejufCqqc+ai3Enbq1EmqVq1qfF3taMrMzDR2MOX1+fnnn+WLL74QZwMsd46n3qSoeqtQoYJ07NjReDPizp07jZ1mjkBL1ewI6dQbDLt06eIMA99BwPICia+9JCmb3rd8nzSIAALWECDAssY60gUCdhC4r2uwDGgeZIdW6REBBEwuoGWAtXv3buNNgnl91AXoKlRSd0Wp43/qyF2bNm2My9oPHjwo3333nXE5uzp+l9fuKnUv1W+//Wbcj9W1a9cCl8/d46ljkepiejWvuudKfVSgpS6Wzx3COQIs9R116TsfBBAQiZ/8hKT9bwcUCCCAgCkECLBMsUwUiQACIjK0ZZCM7lS0a1WARAABBLwhoGWAVVDjBR0hVDuZ1I4m9cm9o8kxnrosXQVG6u2C6nhew4YNCzR253iOutU9V+pSeseHHVje+JkzhxUEYh8dKxmH9luhFXpAAAEbCBBg2WCRaREBiwh0bhgoT91UtGtVLEJBGwggoLmApQIsdfm7CqhOnTplXJKuQiy1M0t9VHi1Y8cOiY+PNy5w7969+yXvv3LXeI5x1BsJ1Y4qNb/jk98dWOpNhc6EbJr/vigPAbcJxIy+RTKP/ea28RgIAQQQ8KQAAZYndRkbAQTcKdCkeoC8cmuoO4dkLAQQQMAjApYKsJRQXFycfPrpp0ZQpY4ZqiOG6qOOHebk5EjJkiWNe6VKlSp1DjQhIUE2b95s7Mxq3bq11KlT59yfFWa8C1fq6NGjoo4u1qtX79xF7Y7vpKamGqGbCrfU7iz1UTu/SpcubYRdoaH8HxOP/PIZ1HQCUcNvlOwzp01XNwUjgIA9BQiw7LnudI2AGQXqV/GXN27P+/5gM/ZDzQggYF0BywVYjrBKvcVP3XWlAiL1UUFQ7dq1pXHjxudCLceyFhRgFWa83D+XtLQ02bZtm6Snpxv3chUvXvyiX5Oaf+/evcZdWOqj7r5SQVqJEiWs+8ujMwRcFIi8sYPkpCS7+BRfRwABBHwjQIDlG3dmRQAB1wVqVvSXhXcRYLkuxxMIIOBtAdMFWJ4CUruvtmzZIo0aNTpvB5an5mNcBBBwQSArS850v8GFB/gqAggg4FsBAizf+jM7Agg4L1C1rL8sv4cAy3kxvokAAr4SIMASEfVmw59++knUvVOdO3eWChUq+Go9mBcBBPIQyI6Pk6gBBb81FDgEEEBAJwECLJ1Wg1oQQKAggQol/OTdB8JBQgABBLQXIMASkeTkZPnss8+kbt267L7S/idLgXYUyDp1UqJv7WfH1ukZAQRMKkCAZdKFo2wEbChQMsxPNjxMgGXDpadlBEwnQIBluiWjYATsJ6DePqjeQsgHAQQQMIsAAZZZVoo6EUAgNEhk8+PFgEAAAQS0FyDA0n6JKBABBDKOfC+xD94FBAIIIGAaAQIs0ywVhSJgewE/P5FPnyTAsv0PAQAETCBAgGWCRaJEBOwukP7tlxL3xDi7M9A/AgiYSIAAy0SLRakIICDbxheToEAgEEAAAb0FCLD0Xh+qQwABEUnbs0vinxuPBQIIIGAaAQIs0ywVhSKAgIhsfCRciof6YYEAAghoLUCApfXyUBwCCCiBtM+2SfyLz4KBAAIImEaAAMs0S0WhCCAgIu+NC5dyxQmw+DEggIDeAgRYeq8P1SGAgIikbt0oCbNewAIBBBAwjQABlmmWikIRQEBEVtwbLpVLE2DxY0AAAb0FCLD0Xh+qQwABEUnZuFYS58zAAgEEEDCNAAGWaZaKQhFAQEQW3R0mV1bwxwIBBBDQWoAAS+vloTgEEFACKWtXSuJbr4OBAAIImEaAAMs0S0WhCCAgIvNGhUmdygRY/BgQQEBvAQIsvdeH6hBAQESSVy+VpEVzsUAAAQRMI0CAZZqlolAEEBCR10aESqNqAVgggAACWgsQYGm9PBSHAAJKIPmdtyVp2QIwEEAAAdMIEGCZZqkoFAEEROTl4aFyXQ0CLH4MCCCgtwABlt7rQ3UIICAiSUvmS/LKxVgggAACphEgwDLNUlEoAgiIyJRBodKqDgEWPwYEENBbgABL7/WhOgQQUAHW229K8rvLsEAAAQRMI0CAZZqlolAEEBCRif1CpGODQCwQQAABrQUIsLReHopDAAElkLRgtiS/twIMBBBAwDQCBFimWSoKRQABERnfJ0S6NybA4seAAAJ6CxBg6b0+VIcAAiKSOP91SVm3EgsEEEDANAIEWKZZKgpFAAERebBHsPS9JggLBBBAQGsBAiytl4fiEEBACSTOe01S1q8CAwEEEDCNAAGWaZaKQhFAQETu6Rwsg68nwOLHgAACegsQYOm9PlSHAAJGgPWqpKxfjQUCCCBgCoGkUpXlzmsJ3U2xWBSJAAKGwB3tg+WW1gRY/BwQQEBvAQIsvdeH6hBAgACL3wACCJhM4IuOj8jrfjearGrKRQABOwsQYNl59ekdAfMIEGCZZ62oFAHbCiTOf01S1rGbwbY/ABpHwGQCcweukc9jKpqsaspFAAE7C4ztHCyDOEJo558AvSNgCgECLFMsE0UiYG8B3kJo7/WnewTMJjCq+05JyTBb1dSLAAJ2FuASdzuvPr0jYB4BAizzrBWVImBbgaS335Dkd5fbtn8aRwAB8wj81rS/PFN2nHkKplIEEEBARMb3CZHujQOxQAABBLQWIMDSenkoDgEElEDSknmSvHIJGAgggID2AmtvmivrE+prXycFIoAAArkFnukXIh0aEGDxq0AAAb0FCLD0Xh+qQwABEUlevlCSli/EAgEEENBeYEK/j+V4PG/y0n6hKBABBM4TmDI4VFrVDkAFAQQQ0FqAAEvr5aE4BBBQAsmrlkjS4nlgIIAAAloLRFVtKPfVfUPrGikOAQQQyEtg+vBQubYGARa/DgQQ0FuAAEvv9aE6BBBQAdbaFZL01mwsEEAAAa0FdnZ/Vt7K6Kh1jRSHAAII5CXw+ohQuboaARa/DgQQ0FuAAEvv9aE6BBAQkZQP3pPEN2ZigQACCGgtMGvQBvkmurTWNVIcAgggkJfAvDvCpE4lf3AQQAABrQUIsLReHopDAAElkLrlA0l4ZRoYCCCAgLYC2X7+cnPHz7Stj8IQQACBggQWjw6TK8oTYPErQQABvQUIsPReH6pDAAEVYH26VRJemoQFAgggoK3A9y1vl2nhI7Wtj8IQQACBggRW3hsulUr7gYQAAghoLUCApfXyUBwCCCiBtD07Jf65CWAggAAC2gosH7BEtsReqW19FIYAAggUJLD2wXApW4wAi18JAgjoLUCApff6UB0CCIhI+jdfSNyTD2KBAAIIaCsw7sbPJCKJ4zfaLhCFIYBAgQIfPhouxUIIsPiZIICA3gIEWHqvD9UhgICIZPzwncQ+NBoLBBBAQEuBv2u3lUerPa9lbRSFAAIIOCOwfUIxCeQlhM5Q8R0EEPChAAGWD/GZGgEEnBPIPPqrxIy51bkv8y0EEEDAywJb+rwsy5NbeHlWpkMAAQTcI+DvJ/LJk8XcMxijIIAAAh4UIMDyIC5DI4CAewSyTv4l0bcNcM9gjIIAAgi4WWDqwE3yQwz/8udmVoZDAAEvCYQF+8mmx8K9NBvTIOCcwDfffCP9+vUzvly7dm156623pG7dugU+/Msvv8iYMWPkt99+kw4dOsgbb7whZcqUcW5Cm3wrISFBHn30UWnTpo2MGDFC/Pz8JCsrS1555RWJiYmRSZMmSUhIiLYaBFjaLg2FIYCAQyA7NkaiBnUHBAEEENBOILV4ebm9xVrt6qIgBBBAwFmB0uF+sv4hAixnvfiedwRyB1hqxpkzZ8rw4cMLnHzFihUyYcLZFz8RYOVPtXr1apk6darcdddd0rRpU/niiy9kzZo1Mn36dOneXe9/5yLA8s4/f8yCAAJFEMjJyJDInq2LMAKPIoAAAp4R+Lr9OHkloL9nBmdUBBBAwAsCFUv6yer7CbC8QM0ULgg4Aqzy5ctLamqq9OrVS1544QUJD8/7t5qYmChPP/20rFu3jgDrEs6ZmZmyefNmWbhwoRw8eFCuv/56GTt2rHTu3Fn8/fV+IQ0Blgv/EPFVBBDwnUBk73aSk5bquwKYGQEEEMhD4K1Bq2VndCVsEEAAAdMKVCvnL0vHhJm2fgq3poAjwOrdu7dxxE0dD1SBS/369fNs+Pvvv5eRI0dKt27d5MCBA1KxYkWOEFrwp0GAZcFFpSUErCgQNbS3ZEedsWJr9IQAAiYWuKvnDklM49XzJl5CSkfA9gJXXeYvb91JgGX7H4JmAI4AS93TpO7AevbZZ+Xll1+WW2+9+MVOOTk5Rri1fPlyGT9+vMyZM+e8AOvjjz+WUaNGGXc+PffccxIaGnpRt++//7488MADxh1QnTp1MnYklShRQiZOnCjXXHPNue+/9tprMmPGDGOOAQPO3tGrdjS9++67smDBAqlWrdp5wVl6errs3bvX+PM9e/ZIbGys3HDDDdK3b18ZNGjQuR1l6v6p+++/XyIiImT+/PlSq1YtY+zk5GTjfip17O/uu++Whx566Fwt6s+2b98u69evF+WlPs2bNzeOWnbt2lWCg4PPfTe/8R1f+Omnn4ye1f1hH3zwgTGOjh8CLB1XhZoQQOAigZi7hknmn8eQQQABBLQRONbkRnmq3CPa1EMhCCCAQGEEGlT1lzkjCbAKY8cznhPIHWANGzbMCG6aNGliHCMsXrz4eRPHxcUZF5OrwEkFVeq/596Bdfr0abnvvvtEfS93OOQYRB1RVMGWCoOWLVsmpUqVkmnTpsl3330nNWrUkNmzZxvjqU9eAdahQ4dk9OjRxuXn6jieCr3UGCpgUqHb22+/bTyrgjAVnv34449GkKXum1J/XqFCBeMC9bwCLBVcPfbYY8az/fv3lzvuuMMY648//jCOTO7evVtKly4tDRo0MHaqHTlyRNRxyj59+hj3XKmx1aegAMvR/zvvvGN8lwDLc79rRkYAAZsIxD48RjIOH7RJt7SJAAJmEHj/pjfkvYSGZiiVGhFAAIF8Ba6rGSAvD7t4RwpkCPhSIHeApS5mV0GP2sGU1zFCFTSp4ErtvmrRooXcc8895wVYjrfsqfAp984pR3+Otxc2a9bsvHu2HOOq0EzdwZVXgOUYWwVJc+fOlerVqxvfU7vCFi1aZOzoUndLTZkyRa644grjz1TApMZUO8ZUMPfII49IfHz8RQFWdHS0jBs3Ti6//PLzdo6pNwmqkEzd96WOTarArly5csbYageXGlv9mTJR31OhWUEBlqpdBXCqLgIsX/7qmRsBBCwjED9pvKTt3WWZfmgEAQTML/B0/+1yNO6/7fnm74gOEEDAjgI9mwTKY71D7Ng6PWsskDvAUrujtmzZYhzxu/AYoQqK1A6pTZs2Gbur1OfCAEv9PTWeOn6Y12Xwjl1OF77pUAVFKhwqVqzYuWDrwh1Y//d//yf33nuvtG/f3giiAgICjBocu74iIyNl3rx5F93dpZ5TgZs6KvjEE08YxxAv3IGlArs777zTCN3U3V6Oj+Pvt2rVyjjOqC66z/05deqUYfX777/LkiVLjDcN5hdgqfoef/xxY7eY2kH22WefsQNL438uKA0BBEwikPDKC5K6ZaNJqqVMBBCwukBspbpyT4Oz/x9lPggggICZBUa0CZLb2xHGm3kNrVj7hQHW33//bQRT6qhc7mOEjl1KNWvWNHYbnThxIs8Ay3HMUIU6b731ltStW9dgU8GNOor3ww8/5Hm8UIVb06dPPxcEXRhgqT9XAduKFSvOuzfqyy+/lIEDBxZ471budbswYFJ3aakjgL/++ut5RxhVYKfuxFJ/5XcnmBpX7VRTdam/1N1ZeQVYaqxVq1aJCu7UeOoIpTpGyBFCK/4TRU8IIOBVgaRFcyV59VKvzslkCCCAQH4Cn3d7WuZmdgEIAQQQML3Awz1DpE+zQNP3QQPWErgwwPL39zcCnR07dpx3jNCxG+nVV181dlcdPXo0zwDLcdH75MmTjcBGXXSuPurychXwqIvbVQCW++Jz9ecqEFO7mdTbD9VOKbWjyXGJu9rZpO6nUqGa46ieYxUcl8Kr3U25L17Pb5VyB0zqKOLJkyeN59TdXWoXlp/f2RfG5L6vqqCgyXFxvepNBXTqeOCFO7wcVl26dDF2kalgkADLWv8c0Q0CCPhIIGX9akmc96qPZmdaBBBA4HyB1wa9L19Gl4EFAQQQML3AC0NCpeVVZ4898UFAF4ELAyx1j5M6RqgCGceuorzun8ovwFJ9ff/998adUR06dDh3JNCxU0kFU7mP6eV2UG/mU/dwffXVVxfx3HLLLUawVbZs2fP+rLAB1q5dZ69MUccCVfg1ZMiQ80I1ZwOsC/1SUlLOC7DUfVyzZs2STz/91Nh5VrVqVcOVAEuXfwKoAwEETC2QtmO7xE97xtQ9UDwCCFhDINvPX0Z0/kyysq3RD10ggIC9BRbcGSa1LvO3NwLdayeQV4DluG+qSpUqRviijv+pHUpXX321scsoKCgo3x1YqkHHccGDBw8axwjVOOqOK3UM8c0335TLLrvsIgfH2/7OnDljBEB79+6VlStXGvddqTuj1P1WgwYNMgKu8PDwc88XNsA6fvy4sfNKHWlcu3atESqptw8GBp7dJelsgOXYgaV2j6kg7MJL4lU/Y8eONXaQ3XzzzZKWlkaApd0/BRSEAAKmFUg/+I3EPX6faeuncAQQsI7Aj9ePkOeLnX2NNR8EEEDA7ALvPxQupcLPHk/ig4AuAnkFWBkZGcbOqY0bN8qyZcskNjbWOAqo7qFq166dUXpBO7DUnzsubFf3RzVu3NjYkaUCnNwXsDsMoqKijGDq8OHDou6+uuGGG4z/dBwhVMGSukNKXcb+1FNPyZgxY84FTZ9//rlR24gRI857g6BjbHWk75lnnjF6UMcP1Q6u3Ef8KleubByZXL9+vXEHVvfu3Y1HHZfWq3u58rsDK/dxybzuwFL1qx1nKtRyXALvbDDm69+HX47qjg8CCCCguUDmn8ck5q5hmldJeQggYAeBlQMWyUexNe3QKj0igIDFBYICRLZNKGbxLmnPjAJ5BViqD8fOIhX6qIvZv/322/N2T10qwHL8+bXXXivq4ne1k+vCC9gdQdGiRYtk0qRJxhFBdUeUesPghZe4qxpUgPX1118bu7FatmxpcP/111/G7jD153m9hVDdvaV2QF111VVGDdnZ2RfdUaWOLqp5S5cubbyJsFKlSsbYzr6FUB2ZdPSW+44t9cZEdVRwwYIFxtsT1YcAy4z/lFAzAghoK5CTEC+R/bkwWdsFojAEbCTwcN9P5Z9E7oux0ZLTKgKWFahc2k9W3PvfsSfLNkpjphPIL8ByBEMqkElISLho99SlAqz09HRjZ5N6417JkiXFcRdUqVKlzjNyBEyO8Ei9FVB9Lgyw1N9TbxxUYVSLFi2MNxaqsdQ+IUcA1rlzZ5kyZYoxl/pEREQYO8nWrVtnBFMDBgzI9y2BeYVoqm8V4Knn1Q4ydQyyXLlyF409atSoc5fLOwIsxx1bF+4MI8Ay3T8iFIwAAroLRPZuKzlpabqXSX0IIGBhgVO1bpCHrphm4Q5pDQEE7CTQuFqAvDoi1E4t06tJBPILsNTF7Y4jfMWLFzdCojZt2pzr6lIBlvqiYxeX+u9qh5W6GN7xlj/191SYo0IudczOETA5JsgrwMrMzDR2UamjfirAUkcS1Xjqzi11zO/tt98WVWvDhg2NXVw//vijcXRw3LhxxhsO1d1ZuXdIqUvVa9WqZUwZGRlp3GGlnlE7ppo0aWL8fcfdXLt37zZ2aKk3ISqbI0eOGG8c7NOnj9FDhQoVjO/nDrBq16590a4wAiyT/INBmQggYB6B6NsGSNbJv8xTMJUigIDlBLb3niZLUm6wXF80hAAC9hTo1CBQnu4XYs/m6VprgfwCLFW0436pjh07GqFR7jcAOhNgnT592jjep76r7tJSd2Hl/qjdWSpc6tGjhxEClShR4twf5xVgOQIlFUapjwq9atSoYfx3teNLXfyujvKpo3/q07x5c1G7o9q2bXvuDYP5BVjq+/nVowIydR/Y5s2bRXmpjwrz1KXyatdXcHDwubpzB1i5j0Q6vkCApfU/DhSHAAJmFIh99B7JOHTAjKVTMwIIWETgxUEfyaHo4hbphjYQQMDuAkNaBsmYTv/9S67dPejfHgKOAEsdC1RH+XK/PdAeAubtkkvczbt2VI6A7QQSXpokqZ9utV3fNIwAAnoIpBQrK6OuX69HMVSBAAIIuEHg3q7BMrB5kBtGYggEzCOwZcsW49jghccDzdOBfSslwLLv2tM5AqYTSFo0V5JXLzVd3RSMAALWEDjQ/l6ZHjDYGs3QBQIIIKDu/xkQIu3qBWKBgOUFMjIyJCgoSI4fPy7PPPOMpKSknPdmP8sDWKRBAiyLLCRtIGAHgZSP1kvi6y/boVV6RAABDQUWDVopn0RX0bAySkIAAQQKJzBnZJg0qOpfuId5CgETCTjurlIlqwvVX3rpJenXr995l7ebqB3blkqAZdulp3EEzCeQ/vU+iXvqIfMVTsUIIGAJgXt675DYFD9L9EITCCBgboFqoX9LjbDjUiYoVuIyS8qfKdWNv1z9rL4/XCqW5H/XXHXj++YT2LRpk0yYMEEqVaoko0ePloEDB0pgILsPzbaQ4NkxAAAgAElEQVSSBFhmWzHqRcDGAlnH/5DoO4faWIDWEUDAVwJ/NuopT1QY76vpmRcBBBA4J3B18Z+kaYnDF4kcSawnBxPOf5vapdg+ebKY+JNfXYqJP0cAAU0ECLA0WQjKQACBSwvkpKVJZO+2l/4i30AAAQTcLLDxptdltYv/YujmEhgOAQQQkPCAFBlQ8aN8JTZHdpOYjNJOSZUr7ifvjQt36rt8CQEEENBBgABLh1WgBgQQcFogalhvyY484/T3+SICCCDgDoFnB2yTX2ND3DEUYyCAAAKFFqgZ9qe0Kv11vs9HRERIVFRUocf39YNly5b1dQnMj0CRBKKjo4v0vC4PlyxZUiZOnKhLOefqIMDSbkkoCAEEChKIfXi0ZBz+DiQEEEDAawJxl10lYxou9Np8TIQAAgjkJ1An/HdpUepAvkBnzpyRyMhIABFAAIEiCRBgFYmPhxFAAIGzAgkznpfU7ZvgQAABBLwmsLfrEzInq7vX5mMiBBBAID+BskEx0qv8J/kCfR55jZxOK+cUYJerA+X2dsFOfZcvIYCA/QR03BHJDiz7/Q7pGAFTCySvXCJJS+aZugeKRwABcwm8MXid7Ily7l8IzdUZ1SKAgBkFWpf+yngD4YWfv9Mqy85o5+8KHdMpWIa0DDIjATUjgIBNBQiwbLrwtI2AWQXSdn8q8VOeMmv51I0AAiYTyPYLkFFdP5W0TJMVTrkIIGBpgWtKHpKrwo5JsH+GZOYEyLGUGvJNXDPJEedfKfjysFC5rmaApZ1oDgEErCVAgGWt9aQbBCwvkPn7rxJzz62W75MGEUBAD4Ffmg+XSSVG61EMVSCAAAIXCJQISJSErOKFclFvIFRvIuSDAAIImEWAAMssK0WdCCBgCOSkpUpk73ZoIIAAAl4ReHfAQvkg9iqvzMUkCCCAgLcESoX7yfsPhXtrOuZBwFQCx48fl927d0tWVla+dbdu3Vrq1KlTYF+pqamybds2SUhIkE6dOknVqlWddlBzf/zxx3Lq1Kl8n1F3VPXo0UNCQv57S/KPP/4ohw4dEjV3aGioNG7cWOrXry/+/v4XjfPzzz/LV199Jddcc400atTI6dp8+UUCLF/qMzcCCBRKIPrWfpJ16mShnuUhBBBAwBWBx/t9IifiA115hO8igAAC2gs0uzJAZt4cqn2dFIiALwQOHjwo331X8FvPnQmwdu3aJX/88YcEBga6HGAlJSXJli1bJDEx0ekA69dff5UvvvhCwsPDpVatWnLixAmJiYmRhg0bSvPmzc8bJy0tzQjXsrOzpWfPnkbYZYYPAZYZVokaEUDgPIG4px6S9K/3oYIAAgh4VCCiZnMZd+V0j87B4AgggIAvBAY2D5J7u/IGQl/YM6f+Ajt37pQ///xTmjZtKs2aNStUwT/99JN8/fXXRkBUmAArIiJCPvnkEwkODpZevXpJsWLFCqwjIyPDCKRU4NWtWzcpV66cqBDMEVJdOMbhw4flwIEDcv3110u9evUK1aMvHiLA8oU6cyKAQJEEEue/JinrVhVpDB5GAAEELiXwWe+psjCl9aW+xp8jgAACphN4rHeI9GzC7lLTLRwFe1wgPT3dCH1iY2Olffv2csUVV7g8p9r1pMKnzMxM8fPzM/7T1SOEv/32m+zdu1cuu+wyI5AKCCj4hQtxcXHGji21+yr3sUJ1DPH06dPnza9Crq1btxrfVWMHBZnnbaQEWC7/HHkAAQR8LZC69UNJmDXV12UwPwIIWFxgxuAPZX9UCYt3SXsIIGBHgbmjwqRu5YvvxLGjBT0jkFtA3VelgiB1B5UKgtQ9U658HHdXqR1U6m6pY8eOSXx8vMsB1jfffCM//PCD1K5dW9q0aXPJEv7++2/ZsWPHucDL8YDjHq2OHTtKtWrVjL+t7r365ZdfCh3QXbIYD36BAMuDuAyNAAKeEcj46QeJfeAOzwzOqAgggICIpISVlVE3rMcCAQQQsKTAtgnFJKjgDR2W7JumELiUgCMIKlGihFx77bWyf/9+YzeW+pQqVco4UnjllVfmO4y6P0tdon7VVVfJddddJ9u3by9UgKWeO3nypHF3VXJysqj7rdQxQbVbqnr16tKiRYvz7q1SwdvmzZvP7cBSRw/V58IdWFFRUcbfq1ChgqhQ61I7uy7l5e0/J8DytjjzIYBAkQVyUpIl8sYORR6HARBAAIH8BA61HSMvBg0DCAEEELCcQLVy/rJ0TJjl+qIhBNwhoN7Mpy5CV0GRur9Kvb1PhTwqPFK7q9SRQLUrqmXLlheFP3/99Zeoi9uLFy9u7N5S31XHEV3dgaUuWFdH/NSxQHV/lppbvWlQ1aP+e05OjhFUqQCqYsWKRtuOS9lV2FXQHViqPhXSde3a9dyz7nDz1hgEWN6SZh4EEHCrQPTIgZL19wm3jslgCCCAgENg6aB3ZFv05YAggAAClhNoVy9QJg0IsVxfNISAOwT27Nkj6v4pFVypS9wbNWpk/HcVXqndVUeOHDGmUTujGjRocG7K1NRUY2eTCqs6dOggl19++blQydUAKzo62gi+VChVpkwZI6hSu7/UR+2gUiGUGlP9mQrKHG8QzO8thE2aNDF2jjl2l9WoUcOpY4nu8HT3GARY7hZlPAQQ8IpA/HMTJG3PTq/MxSQIIGA/gfv77JDIZD/7NU7HCCBgeYHb2wXLiDbmubTZ8gtCg9oIqB1OKhxSR/fq1KljHNO78OMIuEqXLi09e/Y8Fx6pv//7778boZbjOceuKFcDLBU0qfFUcNalSxcjqMr9cRwDVOOrIK1hw4bn/vjHH380jjCqQE0FWyq8UjU57uZStXTv3l1U/SqoU28iVLu21I6zunXrGvd26XyskABLm39cKAQBBFwRSF6+UJKWL3TlEb6LAAIIOCXwV8Ou8thlTzn1Xb6EAAIImE3g+UGh0roOF2CZbd2oVw8Bxy4mdTywc+fOUrlyZeN+KnXssHz58ue91a+wAZYznaq3HKoji+pidhVyXepz9OhR462GakeZ2o11/Phx2b17t6i7smrVqiXq0vkzZ84Y93upHWS6fgiwdF0Z6kIAgQIF0vbulvhJj6OEAAIIuF1g002vyoqEpm4flwERQAABHQRW3BsulUuzw1SHtaAG8wk4LktXd1F16tTJuItKhUlqh5Pj7ilHV54MsNSbBNVuq6pVqxrzFvRx1OF4s6K6T0vVrAIr1YMaQ/Wjji2q/grz9kVvrSQBlrekmQcBBNwqkHXqH4m+9Sa3jslgCCCAgBJ4ftBW+TE6FAwEEEDAcgKhQSKbHy9mub5oCAF3CahjhCkpKRIWFmYc4bvwoy5W37Jli2RmZhrhT1JSkrGzydmPOs53/fXXX/LrKnRSHxU25fX58ssv5aeffnIqwDp8+LBxVFDNW69ePaNm1YPqr1evXkav6qPGVJfYt27d2rioXscPAZaOq0JNCCDglEDUoO6SHRvj1Hf5EgIIIOCMQFyFq2RMI44nO2PFdxBAwHwCDar6y5yRvIHQfCtHxd4QUMfo1M4kFWI5diZdOG/uo3cq/ImMjBS1Gyq/T3p6uvHWQHXHlAqMVICkjvAV9Nm5c6f8+eefUqVKFeO+qgs/jvusTp06ZdxvVVAglpiYaLzRUN2HpXZWqTocu8hUcKX+niMkc+zqUgGWugNMxw8Blo6rQk0IIOCUQNwT4yT92y+d+i5fQgABBJwR+KrLY/Jqdm9nvsp3EEAAAdMJ9GkWKA/35A2Epls4CvaKgLr4XIU9sbGxxg6kNm3anDevCo527Nhh3D2l7r7q2rVrgReeF/YIoXrT4TfffGMESxceS1QFqflVyKWCMfWGQnUPVn4fFUqpXVWqF3XXlfqwA8srPycmQQABBM4XSFo8V5JXLYUFAQQQcJvAvMHvye6oCm4bj4EQQAABnQTGdQ+Wm67lDYQ6rQm16CWgjtvt379f1CXtTZs2NS49Vzun1B1R+/btkz/++EMCAwPPXeBeUPWFDbDUWwHVfVTquKJ6A6EKqUqVKmVMpS6R//zzz423DFavXt24cD2/twY63lao3jiogjDH91QQl98dWGrHltqVdeGbD3VZJXZg6bIS1IEAAi4LpP1vp8RPnuDyczyAAAII5CWQ5Rcgd3f/VJLT8UEAAQSsKfDqiFBpXI03EFpzdenKHQIq3FF3Wh07duzc0T8V/KijgOpooQqvWrZs6dQdUZcKsNTbC9Vc6ihf7969pUSJEuda+Oeff2TXrl1GUKXCNLUbS82v6lCfSpUqGcGWOhqY30c9f+LEiTyPQ6pdXOrPVT81a9YUdRwxOjraOJLYokULd1B6ZAwCLI+wMigCCHhDIDvilETd3NcbUzEHAgjYQOD36wbJxJL32aBTWkQAAbsKbHwkXIqH8gZCu64/fTsvoO6gOnjwoMTHxxvBkbo7SoVGzZs3P7cb6lKjFSXAUmOr8Orrr782jgyqsVSQVaxYMWnYsKFxl1Zel8w7alI7tdRxR3W8UO3SyuujelRHFdWRQhVk1a1bV6655poCj0VeqmdP/zkBlqeFGR8BBDwqEDW0t2RHnfHoHAyOAAL2EFg3YL6si61rj2bpEgEEbCdQsaSfrL4/3HZ90zACOguoS+FVSKWO7eXegaVzzb6sjQDLl/rMjQACRRaIf26CpO3ZWeRxGAABBBB4ov/H8mccd8PwS0AAAWsKtKkTIJMH5X/cyJpd0xUC+gqo44DqPiv1n+pCeLXLi0/BAgRY/EIQQMDUAslr3pGkhXNM3QPFI4CA7wUirrxOxtWc4ftCqAABBBDwkMD93YKl/3X8C7KHeBkWAZcF1O6rQ4cOSdu2bbW9NN3lpjz8AAGWh4EZHgEEPCuQ8f1BiX1kjGcnYXQEELC8wK5ek2V+ajvL90mDCCBgX4FFo8PkyvL+9gWgcwQQML0AAZbpl5AGELC5QGamnOnRWkRybA5B+wggUBSBV4ZslK8jSxZlCJ5FAAEEtBUoW8xP1j7I/VfaLhCFIYCAUwIEWE4x8SUEENBZIPahuyXjh0M6l0htCCCgsUBKWGm544YNxOAarxGlIYBA0QQ6NwyUp24KKdogPI0AAgj4WIAAy8cLwPQIIFB0gaSFb0jymuVFH4gREEDAlgI/tLlTpgbfasveaRoBBOwh8GjvEOnVJNAezdIlAghYVoAAy7JLS2MI2Ecg/Yv/Sdwzj9qnYTpFAAG3CrwzeJlsjqru1jEZDAEEENBJYNk9YXJ5We6/0mlNqAUBBFwXIMBy3YwnEEBAM4GchHiJ7N9Fs6ooBwEEzCLwYN/P5HQi/2JnlvWiTgQQcE2gcmk/WXEv91+5psa3EUBARwECLB1XhZoQQMBlgZh7R0rmrz+5/BwPIICAvQVONOgij1d62t4IdI8AApYWUEcH1RFCPggggIDZBQiwzL6C1I8AAoZA4rzXJGX9KjQQQAABlwS29Z0pSxOvdekZvowAAgiYSeCJviHS9WruvzLTmlErAgjkLUCAxS8DAQQsIZC2b7fEP/u4JXqhCQQQ8J7AC4O3yOGoMO9NyEwIIICAlwXeGRsmVcpwTNrL7EyHAAIeECDA8gAqQyKAgPcFchITJLJfZ+9PzIwIIGBagdjyNeWexotMWz+FI4AAApcSuLK8vywaTUh/KSf+HAEEzCFAgGWOdaJKBBBwQiB23J2S8eNhJ77JVxBAAAGRbzs/LDNz+kKBAAIIWFag33VB8kC3YMv2R2MIIGAvAQIse6033SJgaYGkxfMkedUSS/dIcwgg4D6BBUPWyI7Iiu4bkJEQQAABzQSeuilEOjfk/ivNloVyEECgkAIEWIWE4zEEENBPIP3ANxI3/j79CqMiBBDQTiDLL0DG9vxU4lO1K42CEEAAAbcJrLw3XCqV9nPbeAyEAAII+FKAAMuX+syNAAJuF4js1VZy0tPcPi4DIoCAtQR+v3agTCx1v7WaohsEEEAgl0Cdyv4ybxT3X/GjQAAB6wgQYFlnLekEAQREJG7iI5L+5R4sEEAAgQIFNgyYK2ti66OEAAIIWFZgQPMgua8r919ZdoFpDAEbChBg2XDRaRkBKwukbFgjiW/OsnKL9IYAAm4QmDjwY/k9JsgNIzEEAgggoKfAxH4h0rEB91/puTpUhQAChREgwCqMGs8ggIC2Aln/94dE3zFU2/ooDAEEfC8QccW1Mq7WTN8XQgUIIICABwVW3x8uFUty/5UHiRkaAQS8LECA5WVwpkMAAc8LRN8+WLL+Ou75iZgBAQRMKbCn57PyRlpHU9ZO0QgggIAzAvWr+ssbI7n/yhkrvoMAAuYRIMAyz1pRKQIIOCmgjhCqo4R8EEAAgbwEZg/ZIPsiS4ODAAIIWFZgUIsgGduF+68su8A0hoBNBQiwbLrwtI2AlQXSv94rcU89bOUW6Q0BBAopkBxSSka3+0Ayswo5AI8hgAACJhB4cWiotKgVYIJKKREBBBBwXoAAy3krvokAAmYRyMmRyD7tJCctzSwVUycCCHhJ4MfWo+T5kNu8NBvTIIAAAt4XqFrGX5aP5fig9+WZEQEEPC1AgOVpYcZHAAGfCMRPniBp/9vpk7mZFAEE9BVYNXiJfBh1pb4FUhkCCCBQRIH+1wXJ/d04PlhERh5HAAENBQiwNFwUSkIAgaILpG77UBJmTi36QIyAAAKWEni032fyd7y/pXqiGQQQQCC3AMcH+T0ggIBVBQiwrLqy9IWAzQWyY6IlanAPmyvQPgII5BY4Ub+TPF75GVAQQAABywpwfNCyS0tjCCAgIgRY/AwQQMCyArGPjpWMQ/st2x+NIYCAawKf9H1ZFiW2cO0hvo0AAgiYSIDjgyZaLEpFAAGXBQiwXCbjAQQQMItAyrpVkjj/NbOUS50IIOBhgZeHbJKDkcU8PAvDI4AAAr4T4Pig7+yZGQEEPC9AgOV5Y2ZAAAEfCWT9fUKiRw700exMiwACOgnElKshY5ss1qkkakEAAQTcKsDxQbdyMhgCCGgoQICl4aJQEgIIuE8g5v5RkvnzEfcNyEgIIGBKgYOdxsnL0t+UtVM0Aggg4IwAxwedUeI7CCBgZgECLDOvHrUjgMAlBZJXLZGkxfMu+T2+gAAC1hZYPGS1fBxZydpN0h0CCNhagOODtl5+mkfAFgIEWLZYZppEwL4CWcf/kOg7h9oXgM4RQECy/ALk/t6fSEyyHxoIIICAJQU4PmjJZaUpBBC4QIAAi58EAghYXiDm3pGS+etPlu+TBhFAIG+B368ZIBNLPwAPAgggYFkBjg9admlpDAEEcgkQYPFzQAABywskr14qSYvmWr5PGkQAgbwFPhowR1bGXg0PAgggYFkBjg9admlpDAEECLD4DSCAgJ0Esk4cl+hRg+3UMr0igEAugUmDtssv0cGYIIAAApYU4PigJZeVphBAIA8BdmDxs0AAAVsIxD54l2Qc+d4WvdIkAgj8JxBR7RoZV3sWJAgggIBlBTg+aNmlpTEEELhAgACLnwQCCNhCIGX9akmc96oteqVJBBD4T+CLHk/L6+ldIEEAAQQsK8DxQcsuLY0hgAABFr8BBBCwo0B2ZIREDetjx9bpGQFbC7w59H3535kytjageQQQsK4Axwetu7Z0hgACFwuwA4tfBQII2EYg7qmHJP3rfbbpl0YRsLtAcnBJubfjRknNsLsE/SOAgFUFOD5o1ZWlLwQQyEuAAIvfBQII2EYg9ePNkjB9sm36pVEE7C5wpNXtMiV0pN0Z6B8BBCwswPFBCy8urSGAwEUCBFj8KBBAwDYCORnpEnVTZ8lJT7NNzzSKgJ0F3hu8SN6PqmlnAnpHAAELC3B80MKLS2sIIJCnAAEWPwwEELCVQMKMKZK6/SNb9UyzCNhVYHz/T+X/4gLs2j59I4CAxQWGtgyS0Z2CLd4l7SGAAAL/CRBg8WtAAAFbCaTv/0riJjxgq55pFgE7Cpyo20ker/qMHVunZwQQsInAvFFhUqeyv026pU0EEEBAhACLXwECCNhOIPr2QZL11//Zrm8aRsBOAjv7vihvJba0U8v0igACNhK4oXaATB0caqOOaRUBBBAgwOI3gAACNhRIfudtSVq2wIad0zIC9hGYOfQj+fZMcfs0TKcIIGArgSf7hkiXqwNt1TPNIoAAAuzA4jeAAAK2E8j652+JHtHfdn3TMAJ2EYgpe6WMbbrELu3SJwII2Eygall/WXx3mARyxZ/NVp52EUCAAIvfAAII2FIgbuIjkv7lHlv2TtMIWF3gQMcHZLrfAKu3SX8IIGBTgVtaB8kd7bm83abLT9sI2FqAAMvWy0/zCNhXIG33pxI/5Sn7AtA5AhYWWDZ0pWw9U8XCHdIaAgjYWWDhXWFSsyKXt9v5N0DvCNhVgADLritP3wggIFHDekt25BkkEEDAQgJZfoHy0I0fy5lEPwt1RSsIIIDAWYG2dQPluYEhcCCAAAK2FCDAsuWy0zQCCCiBpMVzJXnVUjAQQMBCAr837S8Ty46zUEe0ggACCPwn8Ez/EOlQn8vb+U0ggIA9BQiw7LnudI0AAiKS9ff/SfTIQVgggICFBLYMeF2Wxza2UEe0ggACCJwVuKK8vywaHSbsL+UXgQACdhUgwLLrytM3AggYAnHPPibp+z5HAwEELCIwZfA2ORLF8RqLLCdtIIBALoGRbYPltrZBmCCAAAK2FSDAsu3S0zgCCCgBFV6pEIsPAgiYX+B0tabyYO1Xzd8IHSCAAAIXCPj5iSy+O0yql+fydn4cCCBgXwECLPuuPZ0jgMC/AtGjhkjWiT/xQAABkwt80eNJeT29m8m7oHwEEEDgYoGODQJlYj92l/LbQAABewsQYNl7/ekeAQREJHntCkl6azYWCCBgcoH5w9bJrohyJu+C8hFAAIGLBSYPDJE2dbm8nd8GAgjYW4AAy97rT/cIICAiOUmJEjmwm0hmJh4IIGBSgaTA4jKu60eSlGbSBigbAQQQyEeg1mX+suDOMHwQQAAB2wsQYNn+JwAAAggogcQ50yVl4zowEEDApAJHbhgpU8JuN2n1lI0AAgjkL3Bnh2C5uRWXt/MbQQABBAiw+A0ggAACIpJ57DeJGX0LFgggYFKB9YMXytqoq0xaPWUjgAACeQsEBZ69vL1KGS5v5zeCAAIIEGDxG0AAAQT+FVBvI1RvJeSDAALmE3hq4CdyLIb7Ycy3clSMAAIFCXRtFChP3Mjl7fxKEEAAASVAgMXvAAEEEPhXIP3rfRL31EN4IICAyQRO1O0gj1edZLKqKRcBBBC4tMALQ0Kl5VUBl/4i30AAAQRsIECAZYNFpkUEEHBeIOb+UZL58xHnH+CbCCDgc4FdN06V+UmtfV4HBSCAAALuFKhb2V/mjuLydneaMhYCCJhbgADL3OtH9Qgg4GaB1O2bJGHG824eleEQQMCTAq8O+1C+iijhySkYGwEEEPC6wCO9QqR3U45Gex2eCRFAQFsBAixtl4bCEEDAVwLRI/pL1j9/+2p65kUAARcEYkpXl/uuXSbZOS48xFcRQAABzQXqVfGXN29n95Xmy0R5CCDgZQECLC+DMx0CCOgvkLJulSTOf03/QqkQAQTkQIf7Zbr/QCQQQAABSwk81jtEejZh95WlFpVmEECgyAIEWEUmZAAEELCaQE5GhkQN6Sk5CfFWa41+ELCcwMqh78hHZy63XF80hAAC9hVoUNVf5oxk95V9fwF0jgAC+QkQYPHbQAABBPIQSFq+UJKXL8QGAQQ0FsjyC5RH+34spxL8NK6S0hBAAAHXBMb3CZHujdl95Zoa30YAATsIEGDZYZXpEQEEXBbIjo+T6KG9RO3G4oMAAnoK/N60n0ws+6CexVEVAgggUAiBqy8PkNdvCy3EkzyCAAIIWF+AAMv6a0yHCCBQSIGkBXMk+b13Cvk0jyGAgKcFtg94VZbENvX0NIyPAAIIeE3giRtDpGsjdl95DZyJEEDAVAIEWKZaLopFAAFvCmRHnpGoYb29OSVzIYCACwLThm6V78+wU8EFMr6KAAIaCzSuFiCvjuB/0zReIkpDAAEfCxBg+XgBmB4BBPQWSJz7iqS8/67eRVIdAjYUOFW1qTxU91Ubdk7LCCBgVYGnbgqRzg3ZfWXV9aUvBBAougABVtENGQEBBCwskBVxSqJv7mvhDmkNAXMKfNHtCXk9s7s5i6dqBBBA4AKBplcEyKxb2H3FDwMBBBAoSIAAi98HAgggcAmBxDdnScqGNTghgIBGAm8PWyufRpTXqCJKQQABBAovMLFfiHRswO6rwgvyJAII2EGAAMsOq0yPCCBQJIHsiFMSxS6sIhnyMALuFEgKLC6PdP9I4lLcOSpjIYAAAr4RaHZlgMy8md1XvtFnVgQQMJMAAZaZVotaEUDAZwKJ81+TlHWrfDY/EyOAwH8CR1reJlPCR0GCAAIIWELg2f4h0r4+u68ssZg0gQACHhUgwPIoL4MjgIBVBLKjIiVq+I0i2VlWaYk+EDCtwMbBb8nqqDqmrZ/CEUAAAYfAtTUCZPpwdl/xi0AAAQScESDAckaJ7yCAAAIikrRoriSvXooFAgj4WOCZQZ/Ib9HsVvDxMjA9Agi4QeC5ASHSth7/e+YGSoZAAAEbCBBg2WCRaREBBNwjkJOYIFE33yg5ycnuGZBREEDAZYH/q91Bxleb5PJzPIAAAgjoJtC8ZoC8NIzdV7qtC/UggIC+AgRY+q4NlSGAgIYCySuXSNKSeRpWRkkI2ENgV5+pMj+5tT2apUsEELC0wPODQqV1nQBL90hzCCCAgDsFCLDcqclYCCBgfYHsbOONhNmREdbvlQ4R0FBgzrCNsjeipIaVURICCCDgvMD1VwXItCHsvnJejG8igAACIgRY/AoQQAABFwVSNq6VxDkzXHyKryOAQFEFYkpVl3EtlkkG71IoKiXPI4CAjwWmDg6VG2qz+8rHy8D0CCBgMgECLJMtGOUigIAeAjGjb5bMY7/rUQxVIGATgQPt75PpAYNs0i1tIkrp9LwAACAASURBVICAVQU6NAiUZ/qFWLU9+kIAAQQ8JkCA5TFaBkYAASsLpO36ROKnPm3lFukNAe0E3h22TD6IqK5dXRSEAAIIOCsQGCAy+7YwqVvZ39lH+B4CCCCAwL8CBFj8FBBAAIFCCsSNv1/SD3xdyKd5DAEEXBHI9AuUJ/ptl7/i+Jc+V9z4LgII6CVwc6sgubNDsF5FUQ0CCCBgEgECLJMsFGUigIB+AhnfH5DYR+7RrzAqQsCCAr837isTyz9swc5oCQEE7CJQrZy/zL4tVEqG+dmlZfpEAAEE3CpAgOVWTgZDAAG7CSRMnyypH2+2W9v0i4DXBbb3f0WWxDXz+rxMiAACCLhL4NFeIdKraaC7hmMcBBBAwHYCBFi2W3IaRgABdwpk/fO3RI/o784hGQsBBPIQmD5sixyICMMGAQQQMKXA9bUCZNrQUFPWTtEIIICALgIEWLqsBHUggIBpBZKWLZDkd942bf0UjoDuAqeqNJaH6r2ue5nUhwACCOQrMPOWUGl2RQBCCCCAAAJFECDAKgIejyKAAAKGQE6OsQsr69RJQBBAwAMCX3SbIK9n9vDAyAyJAAIIeF6g33VB8kA3Lm73vDQzIICA1QUIsKy+wvSHAAJeEUj9ZIskvPycV+ZiEgTsJrBk+BrZfrqi3dqmXwQQsIBAuRJ+Mue2MLmsFBe3W2A5aQEBBHwsQIDl4wVgegQQsI5A3BPjJP3bL63TEJ0goIFAUmAJebznhxKdpEExlIAAAgi4KDC2S7AMahHk4lN8HQEEEEAgLwECLH4XCCCAgJsEMn8+IjH3j3LTaAyDAAJK4Mj1I2RKsTvAQAABBEwn0KhagLw2govbTbdwFIwAAtoKEGBpuzQUhgACZhRInPeqpKxfbcbSqRkBLQU+HDRPVkXX07I2ikIAAQQKEpgyKFRa1eHidn4lCCCAgLsECLDcJck4CCCAgLrPPTVFokcOlOyoSDwQQMANAs8N+Vh+juT4jRsoGQIBBLwo0K1RoEy4McSLMzIVAgggYH0BAizrrzEdIoCAlwVSt2+ShBnPe3lWpkPAegLHr2onE6pPtl5jdIQAApYWCA/2k9kjQ6VGBX9L90lzCCCAgLcFCLC8Lc58CCBgC4G4px+W9K/22qJXmkTAUwK7ek+R+SltPDU84yKAAAIeERjZLlhua8POUY/gMigCCNhagADL1stP8wgg4CmBzGO/SczoWzw1POMiYAuBucM3yOenS9uiV5pEAAFrCNS6zF9m3xYmoeRX1lhQukAAAa0ECLC0Wg6KQQABKwkkL18oScsXWqklekHAawLRJS6XR1uvkJT0HK/NyUQIIIBAUQWe7BsiXa4OLOowPI8AAgggkIcAARY/CwQQQMCDAjFjbpXMo796cAaGRsCaAgfa3SvTAwdbszm6QgABSwq0qRsokwdycbslF5emEEBACwECLC2WgSIQQMCqAunffiVxTzxg1fboCwGPCbw3dKm8f+YKj43PwAgggIC7BdTRwYaXc3G7u10ZDwEEEHAIEGDxW0AAAQQ8LJD4xgxJ+WCth2dheASsI5DpHyhP998ux2P4F0HrrCqdIGBtgdvbBcsILm639iLTHQII+FyAAMvnS0ABCCBgdYGctDSJuWOIZJ3+x+qt0h8CbhH4rVFfeabCw24Zi0EQQAABTwtcWyNApg8P9fQ0jI8AAgjYXoAAy/Y/AQAQQMAbAmmf75D455/wxlTMgYDpBbb1myVL468xfR80gAAC1hcIDhSZdUuYNKjKjlHrrzYdIoCArwUIsHy9AsyPAAK2EUiYOUVSt31km35pFIHCCswavlm+OR1e2Md5DgEEEPCawOhOwTK0ZZDX5mMiBBBAwM4CBFh2Xn16RwABrwrkJCZI9J3DJDvqjFfnZTIEzCRwqnIjeaj+bDOVTK0IIGBTgRtqB8jUwRwdtOny0zYCCPhAgADLB+hMiQAC9hVI2/WJxE992r4AdI7AJQS+6DpBXs/qgRMCCCCgtUDxUD+ZdUuoXHUZRwe1XiiKQwABSwkQYFlqOWkGAQTMIJAwa6qkbv3QDKVSIwJeF3hn+GrZfLqS1+dlQgQQQMAVgfu7BUv/6zg66IoZ30UAAQSKKkCAVVRBnkcAAQRcFMhJTpaYu4fzVkIX3fi69QWSAkvIk70/lIgE6/dKhwggYF6B9vUC5dkBIeZtgMoRQAABkwoQYJl04SgbAQTMLZC2d7fET3rc3E1QPQJuFvihxa0ytfidbh6V4RBAAAH3CZQtdvboYPXyHB10nyojIYAAAs4JEGA558S3EEAAAbcLJL45S1I2rHH7uAyIgFkFNg6aK6uj65u1fOpGAAEbCDzSM0R6Nwu0Qae0iAACCOgnQICl35pQEQII2EggZswtknn0Nxt1TKsI5C8wdeh2+eFMMEQIIICAlgJdrw6UJ/pydFDLxaEoBBCwhQABli2WmSYRQEBXgYzDByX24TG6lkddCHhN4HittjLhiue9Nh8TIYAAAq4IVCqljg6GSaXSfq48xncRQAABBNwoQIDlRkyGQgABBAojkLxqiSQtnleYR3kGAcsI7Oz1vLyV2tYy/dAIAghYS2DCjSHSrRFHB621qnSDAAJmEyDAMtuKUS8CCFhSIO7phyX9q72W7I2mEHBGYMHN78uOU2Wc+SrfQQABBLwq0KtpoDzai6ODXkVnMgQQQCAPAQIsfhYIIICABgJZp/6RmHtulZzEBA2qoQQEvCsQXaKqjG+7UhJTc7w7MbMhgAAClxCoVs7feOtgueIcHeTHggACCPhagADL1yvA/AgggMC/Amk7P5b4FybigYDtBPa3HSszgobYrm8aRgAB/QWe6R8iHepzdFD/laJCBBCwgwABlh1WmR4RQMA0AolzX5GU9981Tb0UioA7BN4bukTeP3OlO4ZiDAQQQMBtAv2uC5IHuvFmVLeBMhACCCBQRAECrCIC8jgCCCDgboHYB++SjCPfu3tYxkNAS4FM/yCZNHCrHI0K0LI+ikIAAXsK1Lrs7NHBEqEcHbTnL4CuEUBARwECLB1XhZoQQMDWApl/HJXYe2+TnIwMWzvQvD0Efr36Rnm24iP2aJYuEUDAFAKhQSLThoZKk+oE66ZYMIpEAAHbCBBg2WapaRQBBMwkkPrxZkmYPtlMJVMrAoUS2HbTTFmacG2hnuUhBBBAwBMCj/cOkR5NuPfKE7aMiQACCBRFgACrKHo8iwACCHhQgPuwPIjL0NoIvH7zJvniVDFt6qEQBBCwt8AtrYPkjvbce2XvXwHdI4CArgIEWLquDHUhgAACIhL76FjJOLQfCwQsKXCq0tXy6NVzJCvbku3RFAIImEygY4NAmdgvxGRVUy4CCCBgHwECLPusNZ0igIAJBbJO/iUx990uOQnxJqyekhEoWGBfl/EyO7snTAgggIDPBepV8ZdpQ0KlVDiXtvt8MSgAAQQQyEeAAIufBgIIIKC5QNre3RI/6XHNq6Q8BFwXeGf4Ktl8urLrD/IEAggg4EaBkmF+xqXt9av4u3FUhkIAAQQQcLcAAZa7RRkPAQQQ8IBA8srFkrRkvgdGZkgEfCOQFFRCnunzoZyM8838zIoAAgg4BJ6+KUQ6NeTSdn4RCCCAgO4CBFi6rxD1IYAAAv8KxL/4rKR9tg0PBCwh8MN1t8jUkndZoheaQAAB8wqMah8st7YOMm8DVI4AAgjYSIAAy0aLTasIIGBygcxMiXngDsn87WeTN0L5CIhsHDhXVsfUhwIBBBDwmUD3xoEyvg+XtvtsAZgYAQQQcFGAAMtFML6OAAII+FIg84+jEjvuTslJSfZlGcyNQJEFXhq2Tb6L4F8ciwzJAAggUCiBxtUCZNrQEAkL5tL2QgHyEAIIIOADAQIsH6AzJQIIIFAUgbQ9uyT+ufFFGYJnEfCpwPGabWTClVN8WgOTI4CAfQXKlzh7aXutilzabt9fAZ0jgIAZBQiwzLhq1IwAArYXSH5vhSQtmG17BwDMKbCz12R5K7WdOYunagQQML3A5IEh0qYul7abfiFpAAEEbCdAgGW7JadhBBCwikDi6y9LykfrrdIOfdhIYOHN6+WzU2Vt1DGtIoCALgJjOgXLkJZc2q7LelAHAggg4IoAAZYrWnwXAQQQ0Ewg7skHJf2bLzSrinIQyF8gqlgVebrjKolNzoEJAQQQ8KrAjdcEykM9uHvPq+hMhgACCLhRgADLjZgMhQACCHhbIDshXmIfuluyjv/h7amZD4FCCexvM1ZmBA8p1LM8hAACCBRW4NoaAfLi0FAJ4NqrwhLyHAIIIOBzAQIsny8BBSCAAAJFE8g8+qvEPjxGcpKTijYQTyPgBYE1QxbLhsgaXpiJKRBAAIGzAlXK+Mm0IaFSrRzpFb8JBBBAwMwCBFhmXj1qRwABBP4VSP9yj8RNfAQPBLQWyPQPkucHbZVfIwO0rpPiEEDAWgJq51WLWvzvjrVWlW4QQMCOAgRYdlx1ekYAAUsKpG7+QBJenWbJ3mjKGgK/Nuwjz172qDWaoQsEEDCFwPg+IdK9MW8cNMViUSQCCCBwCQECLH4iCCCAgIUEkt95W5KWLbBQR7RiJYFtfWfI0sTrrNQSvSCAgMYC93YJloEteOOgxktEaQgggIBLAgRYLnHxZQQQQEB/gcQ5MyRl41r9C6VC2wnMuflD2XuqhO36pmEEEPC+wG1tg2Rk22DvT8yMCCCAAAIeEyDA8hgtAyOAAAK+E4if8pSk7f7UdwUwMwIXCPxTsaFMaPqGpGdCgwACCHhWYEDzILmvK+GVZ5UZHQEEEPC+AAGW982ZEQEEEPCKQOzj90nGwW+8MheTIHApgX2dH5PZOb0v9TX+HAEEECiSQLdGgTLhxpAijcHDCCCAAAJ6ChBg6bkuVIUAAggUWSAnIV5UiJX5+y9FHosBECiqwPJhq2RLROWiDsPzCCCAQL4CrWoHyJTBoQghgAACCFhUgADLogtLWwgggIASyPrnb4kbf59k/XMSEAR8JpAYVEIm990oJ2L8fFYDEyOAgLUFGlcPkFdvJbyy9irTHQII2F2AAMvuvwD6RwABywuoHVhx4++X7Pg4y/dKg3oKHL7uZnmh5N16FkdVCCBgeoGaFf1l4V1hpu+DBhBAAAEEChYgwOIXggACCNhAIOP7gxI34QHJyUi3Qbe0qJvAxgFvyurYBrqVRT0IIGABgYol/WT52HAJCrBAM7SAAAIIIFCgAAEWPxAEEEDAJgLpX++TuKceskm3tKmTwIybt8r+Uxzt0WlNqAUBKwiEB6vwKkzKFON4shXWkx4QQACBSwkQYF1KiD9HAAEELCSQ9r8dEj/5CQt1RCu6Cxy/srVMqDlV9zKpDwEETCiw7J4wubysvwkrp2QEEEAAgcIIEGAVRo1nEEAAARMLpH62TRJefNbEHVC6mQR29nhO3kpvb6aSqRUBBEwg8MbtYVK/CuGVCZaKEhFAAAG3CRBguY2SgRBAAAHzCKRu+0gSZk4xT8FUalqBhcPXyWeny5m2fgpHAAH9BF4eFirX1eTSK/1WhooQQAABzwoQYHnWl9ERQAABbQVSN2+QhFdf1LY+CjO/QFR4JZnU5V2JTMwxfzN0gAACWghM7BciHRsEalELRSCAAAIIeFeAAMu73syGAAIIaCWQ8tF6SXz9Za1qohjrCHzbeozMDBlmnYboBAEEfCrwcM8Q6dOM8Mqni8DkCCCAgA8FCLB8iM/UCCCAgA4CKR+uk8TZ03UohRosJrBm8GLZEFXDYl3RDgII+ELgro7BMvyGIF9MzZwIIIAAApoIEGBpshCUgQACCPhSgBDLl/rWnDvDP0heHLJFfoxgt4Q1V5iuEPCewD2dg2Xw9YRX3hNnJgQQQEBPAQIsPdeFqhBAAAGvC6Ruel8SXnvJ6/MyoTUFfm3QW56t9Jg1m6MrBBDwmsBTN4VI54YE4V4DZyIEEEBAYwECLI0Xh9IQQAABbwukbt0oCbNe8Pa0zGdBgW03zpClSddZsDNaQgABbwnMuiVUml7B2wa95c08CCCAgO4CBFi6rxD1IYAAAl4WSP1kiyS8/JyXZ2U6qwnMuflD2XuqhNXaoh8EEPCSwMK7wqRmRX8vzcY0CCCAAAJmECDAMsMqUSMCCCDgZYG0XZ9K/NSnvDwr01lF4GSFBjLx2rmSnJ5jlZboAwEEvCjwztgwqVKG8MqL5EyFAAIImEKAAMsUy0SRCCCAgPcF0r/4n8RNelwkO9v7kzOjqQX2dnpM5khvU/dA8Qgg4H2BMsX8ZMGdYVK2uJ/3J2dGBBBAAAHtBQiwtF8iCkQAAQR8J5Bx8FuJe2685CQl+q4IZjadwPJhK2VLRBXT1U3BCCDgO4GrLvOXV0eESngw4ZXvVoGZEUAAAb0FCLD0Xh+qQwABBHwukPnzEYmbPEGyz0T4vBYK0F8gMaikvHDTB/JHNP8Sqv9qUSECegi0qBUgLwwJFX/+Z0OPBaEKBBBAQFMBAixNF4ayEEAAAZ0Esk4cl/jJEyTzz2M6lUUtGgocvma4vFB6tIaVURICCOgo0LNJoDzWO0TH0qgJAQQQQEAzAQIszRaEchBAAAFdBbJjoiR+8hOS8cMhXUukLg0EPuj/prwb10CDSigBAQR0FxjQPEju6xqse5nUhwACCCCgiQABliYLQRkIIICAKQQyMyTu+Sclfd/npiiXIr0vMGP4Vtl/OtT7EzMjAgiYSuDmVkFyZwfCK1MtGsUigAACPhYgwPLxAjA9AgggYEaBhFlTJXXrh2YsnZo9KHD8ylYyoeYLHpyBoRFAwAoCKrhSARYfBBBAAAEEXBEgwHJFi+8igAACCJwTSFr0piSvXoYIAucEdvR4Thakt0cEAQQQyFdAHRlURwf5IIAAAggg4KoAAZarYnwfAQQQQOCcQMr770ri3FcQQcAQWDB8new4XQ4NBBBAIE+BR3uFSK+mgegggAACCCBQKAECrEKx8RACCCCAgEMgbfenEv/CRJHsbFBsLBAVWkme77FaTsfbGIHWEUAgT4GQQDHeNNipIeEVPxEEEEAAgcILEGAV3o4nEUAAAQT+Fcg4ckgSpj0jWadPYWJTgW9bjZaZocNt2j1tI4BAfgK1KvrLfd2CpUn1AJAQQAABBBAokgABVpH4eBgBBBBAwCGQHXFK4qc9Kxk/fAeKDQXWDFokG6Jr2rBzWkYAgfwE2tcLNMKrcsX9QEIAAQQQQKDIAgRYRSZkAAQQQACB3AIJLz4rqZ9tA8VGAhn+QfLSkC1yJILjQTZadlpFoECBW1oFyR0dglFCAAEEEEDAbQIEWG6jZCAEEEAAAYdA0tL5krxiMSA2Efi1fk95tvJ4m3RLmwggUJBAsRA/UW8a7N6YQJtfCgIIIICAewUIsNzryWgIIIAAAv8KpG7fJAkznsfDBgLbbpwuS5Oa26BTWkQAgYIE6lb2l/u6hkjDy/2BQgABBBBAwO0CBFhuJ2VABBBAAAGHgLoPK+HlyZL1z9+gWFhg9vAPZd/pEhbukNYQQOBSAp0bBho7r0qFc9/Vpaz4cwQQQACBwgkQYBXOjacQQAABBJwUyI6NloTpz0v61/ucfIKvmUngZPl68tz18yU+JcdMZVMrAgi4UeC2tkEysi33XbmRlKEQQAABBPIQIMDiZ4EAAggg4BWBxPmvScq6VV6Zi0m8J7C346Myx6+P9yZkJgQQ0EZA7bZSu67U7is+CCCAAAIIeFqAAMvTwoyPAAIIIHBOIHXrRkmY9QIiFhJYPnSlbDlTxUId0QoCCDgjoO65UvddqXuv+CCAAAIIIOANAQIsbygzBwIIIIDAOYGMn36QxJlTJfP4MVRMLpAYVFJe7L9BjkbyL7AmX0rKR8AlAfWGQbXzSr1xkA8CCCCAAALeEiDA8pY08yCAAAIInBPISU0xdmKl7fwYFRMLHL5mmLxQeoyJO6B0BBBwVeCODsFyS6sgVx/j+wgggAACCBRZgACryIQMgAACCCBQWIHkNcslaeEbhX2c53ws8EH/N+TduIY+roLpEUDAGwLlivvJfd2CpX097rvyhjdzIIAAAghcLECAxa8CAQQQQMCnAun7v5LEV6ZJ1ul/fFoHk7suMGP4Ftl/Osz1B3kCAQRMJdCkeoARXtWqyHFhUy0cxSKAAAIWEyDAstiC0g4CCCBgRoGchHhJeO1FSdv9mRnLt2XNf1a/QSbWnSaZWbZsn6YRsI1A/+uC5O5OwRLCxivbrDmNIoAAAroKEGDpujLUhQACCNhQIPm9FZK0YLYNOzdfyzu6T5IFGR3MVzgVI4CAUwKXl/WXUe2CpEMDkiunwPgSAggggIDHBQiwPE7MBAgggAACrghkHP5OEme/LJl/HHXlMb7rZYEFw9bKjojyXp6V6RBAwBsC6i2Do9oHS4USvGXQG97MgQACCCDgnAABlnNOfAsBBBBAwJsCWVmSMHu6pG7e4M1ZmctJgcjQivJirzXyd6yTD/A1BBAwhUDZ4n4yql2w9GrKritTLBhFIoAAAjYTIMCy2YLTLgIIIGAmgdRPtkjiGzMlJynRTGVbvtZvbxgtM8OGW75PGkTATgJt6wUaRwavKM9F7XZad3pFAAEEzCRAgGWm1aJWBBBAwIYC6u2EKsRK/+J/Nuxez5bXDHpbNkTX0rM4qkIAAZcEQoPEOC44qEWQS8/xZQQQQAABBLwtQIDlbXHmQwABBBAolEDKulWSOP+1Qj3LQ+4TyPAPlpeGbJIjEfzLrvtUGQkB3whcWyPACK/qV2HXlW9WgFkRQAABBFwRIMByRYvvIoAAAgj4VCDz918lce4rkvH9AZ/WYefJf6nXUyZVGW9nAnpHwBICI9sGy21tCaItsZg0gQACCNhEgADLJgtNmwgggICVBJJXLJakpfOt1JJpetna52VZltzCNPVSKAIInC/QoKq/cVH7NTUCoEEAAQQQQMBUAgRYplouikUAAQQQcAhk/nzEOFKY8cMhULwoMHv4Rtl3uqQXZ2QqBBBwl8Dg64OMI4MhvGTQXaSMgwACCCDgRQECLC9iMxUCCCCAgPsFklculqQl7MZyv+zFI54sV0+mtJovMUk53piOORBAwE0CV5b3l1Htg6RNXZIrN5EyDAIIIICADwQIsHyAzpQIIIAAAu4VyPz9F0laMFvSD3zj3oEZ7TyBvR0ekTn+N6KCAAImEujdLNA4MlimmJ+JqqZUBBBAAAEELhYgwOJXgQACCCBgGYGU99+VpIVzJCcjwzI96dTIsiErZGtkVZ1KohYEEMhHoHo5fxneKki6NWLXFT8SBBBAAAFrCBBgWWMd6QIBBBBA4F+BrFMnJentNyRt16eYuFEgMaikvNhvgxyN8nfjqAyFAALuFggMEBlyfZAMaRkkJULZdeVuX8ZDAAEEEPCdAAGW7+yZGQEEEEDAgwJpOz+WpEVzRQVafIoucLjpUHmh7D1FH4gREEDAYwId6gcawVXdygTNHkNmYAQQQAABnwkQYPmMnokRQAABBDwukJkpSYvnSvJ7Kzw+ldUn+KDfHHk3/mqrt0l/CJhSoE5lf2PXVccGHBc05QJSNAIIIICAUwIEWE4x8SUEEEAAATMLZP58xHhTYfr+r8zchk9rnz5sixyICPNpDUyOAALnCxQP9Tt3XDAoAB0EEEAAAQSsLUCAZe31pTsEEEAAgVwCqds+kqSl8yU78gwuLgj8Ua2lTG7woqRyN74LanwVAc8K9Gh89rjgFeU5LuhZaUZHAAEEENBFgABLl5WgDgQQQAABrwjkpKdJ8rIFkrzmHa/MZ4VJdnR7VhZkdrRCK/SAgOkFGlcPMHZd3VCbLVemX0waQAABBBBwSYAAyyUuvowAAgggYBWBzGO/S/LyhZK2Z6dVWvJYHwuGrZUdEeU9Nj4DI4DApQXKlzh7XHBgi6BLf5lvIIAAAgggYEEBAiwLLiotIYAAAgg4L5C+73NJeudtyfztZ+cfstE3I0Mryou91sjfsTZqmlYR0Eyg33VBRnh1WSk/zSqjHAQQQAABBLwnQIDlPWtmQgABBBDQWCBl41pJXrFIsmOiNa7S+6V92/JumRl+s/cnZkYEEJAWtc4eF2x2JccF+TkggAACCCBAgMVvAAEEEEAAgX8FjPuxVi6R5JWLMflXYM3At2VDTC08EEDAiwKXl/U3Lmjv3TTQi7MyFQIIIIAAAnoLEGDpvT5UhwACCCDgA4Gs06ckefVSSd30vg9m12fKDP9geWnwJjlyhjt39FkVKrGygLrnqnfTILnp2kApFc5xQSuvNb0hgAACCLguQIDluhlPIIAAAgjYRCDz918l+d1lkrbrE5t0fH6bv9TtLpOqPmHL3mkaAW8KVCzpJ72bnd1xVaYYwZU37ZkLAQQQQMA8AgRY5lkrKkUAAQQQ8JFAxuGDkvzuO5L+1R4fVeCbabf2fkmWpVzvm8mZFQEbCFQqfXbHlQqu2HFlgwWnRQQQQACBIgkQYBWJj4cRQAABBOwkkP7tl5Ky5h1JP/iNLdqePWyj7IsoaYteaRIBbwpUKeNvhFbqrxJh7Ljypj1zIYAAAgiYV4AAy7xrR+UIIIAAAj4SSP9yjySvXSkZh/b7qALPT3uyTB15oe0CiUrM8fxkzICATQTU5exGcNUsUIqFEFzZZNlpEwEEEEDATQIEWG6CZBgEEEAAAfsJpH/5P0let1oyvvvWcs3vbf+wzAnoa7m+aAgBXwhUL+dvhFYqvAoLJrjyxRowJwIIIICA+QUIsMy/hnSAAAIIIOBjgfSv90nK+++KOmJolc+ywStka1RVq7RDHwj4RODKCo6jgkESwss8fbIGTIoAAgggYB0BAizrrCWdIIAAAgj4WEDtxErZsEbS9u72cSVFmz4hqKS81G+DHI3yL9pAPI2ATQVqVnQcFQySoACbItA2AggggAACbhYgwHIzKMMhgAACCCCQ+fMRSdm4VlI/2WJKjO+bDpFpZceasnaKRsCX1lS3MQAAC1ZJREFUAldd9l9wFUD+68ulYG4EEEAAAQsKEGBZcFFpCQEEEEBAD4Gsv/5PUj5cZ/wlmZl6FOVEFRtumi1rEho58U2+ggACSqBuZX/p1TTIuOPKjyuu+FEggAACCCDgEQECLI+wMigCCCCAAAL/CeQkxEvKR+slZdP7kh1xWnua6cO2yIGIMO3rpEAEfC3QsUGgqL9a1+GcoK/XgvkRQAABBKwvQIBl/TWmQwQQQAABjQRSt2+S1M0bJOPHwxpV9V8pf1x+vUxp9LIkp+VoWR9FIeBrgcql/aSTCq4aBkqNCpwT9PV6MD8CCCCAgH0ECLDss9Z0+v/t3c+PVWcZB/Dn3vnBUEAkTDvawlSgpKnUoDbKqpo0MSbduDC1i279A1y6MSYurBs3xo12pW6auKmNLbU0QAALSWm0khgTKdU2jTAD5cdMy5y5v8y5d2aYAek45MI977yfk9zcmXvvOed5P89ZffOe9xAgQIBAhQS6C76/+ocoDv+pQlVFHP7Wj+LXracqVZNiCFRB4IldQ93ZVmV45YmCVeiIGggQIEAgNwEBVm4dN14CBAgQqJRAe+p8XD/4csy99nK0p6cGXtuvnv19HJkeH3gdCiBQBYFNG2rx1L5ecLV/0m2CVeiJGggQIEAgXwEBVr69N3ICBAgQqJhAceT1KG8xnD99aiCVXRybiOeffjE+vDKQ0zspgcoI7P1cfWm21f2fsSp7ZRqjEAIECBDIWkCAlXX7DZ4AAQIEqijQ/Ne5KF5/JeYOvRLtyx/dsxLfOvD9+Pmm5+7Z+ZyIQNUEvvlYuSj7UDz56HDVSlMPAQIECBDIXkCAlf0lAIAAAQIEqixQHD0Uc28cjPlTJ+56mS9+94V46fIjd/08TkCgSgITWxcWZf/icOyZsCh7lXqjFgIECBAgsFxAgOV6IECAAAECCQi0zv8nisOvdRd9L2do9Xtr1Efj+Wf+GH+fHun3oR2PQCUFvvKFxUXZh2LjqNsEK9kkRREgQIAAgWUCAiyXAwECBAgQSEygceYvURw5FOXsrPa1q32p/h97vx0/mfxhtDt9OZyDEKikwKOfr8fX9wzFgUeG47EHzbaqZJMURYAAAQIEbiMgwHJpECBAgACBhAWK40eiOPZGFMcOR7RadzySV5/+Wfx27sAd729HAlUVKBdk74ZWe4Zi3w5PEqxqn9RFgAABAgRWExBgrSbkewIECBAgkIBAZ+56N8QqA635k8fWXPEvnn0p3pzeuub97ECgigLlWlaLodWXdgqtqtgjNREgQIAAgbUKCLDWKub3BAgQIECg4gKdmWtRnDgaxZ+P/l+Lv3+4bW/89MkX4tKs+wcr3lrlfYrArvsXbw8civ2TQisXCwECBAgQWG8CAqz11lHjIUCAAAECywQ6szNRvHks5k8ej+Lk8Yhm4xafE9/4Qfxy+DvcCCQn8PD4jZlW5aLsNgIECBAgQGD9Cgiw1m9vjYwAAQIECKwUaDajOHW8OyurDLTaV690v//NM7+Lg5d20CKQhMDO7TdCqyd2Ca2SaJoiCRAgQIBAHwQEWH1AdAgCBAgQIJCiQOPMX+Piqbfjx63vxbsfeSJbij3MpeZyptVXd/UWYv/abqFVLn03TgIECBAgsFxAgOV6IECAAAECBOLjohNvv9eKt871XtPXrIflshicwEPb6rFvR/kqnxxYj3J9KxsBAgQIECCQt4AAK+/+Gz0BAgQIEPifAnONiHf+3YrTC6HWB5fapAjcNYGJrbVeWPVQPcqnBpZPEbQRIECAAAECBJYLCLBcDwQIECBAgMCqAvPNiHfeb3Vfp8+14p/nBVqrovnBbQW2b+4FVo/vrMeXJwVWLhUCBAgQIEBgdQEB1upGfkGAAAECBAjcJNBs3Qi0/vZ+O8580GJE4LYCW++rxeM76rH/4SGBleuEAAECBAgQuCMBAdYdsdmJAAECBAgQWC7Q7vRuOSxnaJWBVvluy1dg81gt9k8KrPK9AoycAAECBAj0X0CA1X9TRyRAgAABAgQi4uyFdrx7ob3ivVws3ra+BMoF13c/sPL14Lba+hqk0RAgQIAAAQIDFxBgDbwFCiBAgAABAvkInL/SibMXWitCrSlPPEziAti0oXZLULXngXpsGEmifEUSIECAAAECiQsIsBJvoPIJECBAgEDqAjPXy1Drxmyts1PteG/KIvGD7OvO7StnVJVBVfmkQBsBAgQIECBAYFACAqxByTsvAQIECBAgcFuBck2tFaHWQsB1fd4tiP26bMqZU+Nb6jG+uRa7J+pRhlSLtwKODPXrLI5DgAABAgQIEOiPgACrP46OQoAAAQIECNwDgaufdOLibCcuzXTi4uJrtt39e/GzK58IuT57Xy3Gtyx/1W/6vxZbxsyougeXrFMQIECAAAECfRIQYPUJ0mEIECBAgACBagg027EQaPWCre5rtve+FHzNtqNoVKPetVRRzozqBVO3BlJLn2+uxbAZVGth9VsCBAgQIEAgAQEBVgJNUiIBAgQIECDQf4GZuV6gdfnjTsw3I4pmJ4pmxHyj9/fSZ41Y+rv72U3f936/bJ9Gb98ybBobrcXG0YiNIwvvo7UYG4nYuOzzsfL78v9P+U15jPJYG4b77+CIBAgQIECAAIEUBARYKXRJjQQIECBAgAABAgQIECBAgACBjAUEWBk339AJECBAgAABAgQIECBAgAABAikICLBS6JIaCRAgQIAAAQIECBAgQIAAAQIZCwiwMm6+oRMgQIAAAQIECBAgQIAAAQIEUhAQYKXQJTUSIECAAAECBAgQIECAAAECBDIWEGBl3HxDJ0CAAAECBAgQIECAAAECBAikICDASqFLaiRAgAABAgQIECBAgAABAgQIZCwgwMq4+YZOgAABAgQIECBAgAABAgQIEEhBQICVQpfUSIAAAQIECBAgQIAAAQIECBDIWECAlXHzDZ0AAQIECBAgQIAAAQIECBAgkIKAACuFLqmRAAECBAgQIECAAAECBAgQIJCxgAAr4+YbOgECBAgQIECAAAECBAgQIEAgBQEBVgpdUiMBAgQIECBAgAABAgQIECBAIGMBAVbGzTd0AgQIECBAgAABAgQIECBAgEAKAgKsFLqkRgIECBAgQIAAAQIECBAgQIBAxgICrIybb+gECBAgQIAAAQIECBAgQIAAgRQEBFgpdEmNBAgQIECAAAECBAgQIECAAIGMBQRYGTff0AkQIECAAAECBAgQIECAAAECKQgIsFLokhoJECBAgAABAgQIECBAgAABAhkLCLAybr6hEyBAgAABAgQIECBAgAABAgRSEBBgpdAlNRIgQIAAAQIECBAgQIAAAQIEMhYQYGXcfEMnQIAAAQIECBAgQIAAAQIECKQgIMBKoUtqJECAAAECBAgQIECAAAECBAhkLCDAyrj5hk6AAAECBAgQIECAAAECBAgQSEFAgJVCl9RIgAABAgQIECBAgAABAgQIEMhYQICVcfMNnQABAgQIECBAgAABAgQIECCQgoAAK4UuqZEAAQIECBAgQIAAAQIECBAgkLGAACvj5hs6AQIECBAgQIAAAQIECBAgQCAFAQFWCl1SIwECBAgQIECAAAECBAgQIEAgYwEBVsbNN3QCBAgQIECAAAECBAgQIECAQAoCAqwUuqRGAgQIECBAgAABAgQIECBAgEDGAgKsjJtv6AQIECBAgAABAgQIECBAgACBFAQEWCl0SY0ECBAgQIAAAQIECBAgQIAAgYwFBFgZN9/QCRAgQIAAAQIECBAgQIAAAQIpCAiwUuiSGgkQIECAAAECBAgQIECAAAECGQsIsDJuvqETIECAAAECBAgQIECAAAECBFIQEGCl0CU1EiBAgAABAgQIECBAgAABAgQyFvgvU5jUh3SPLhIAAAAASUVORK5CYII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png;base64,iVBORw0KGgoAAAANSUhEUgAABLAAAALmCAYAAABSJm0fAAAAAXNSR0IArs4c6QAAIABJREFUeF7s3QeUFFXa//Fn8gxJclAREUUFRRERXUVURBRzQFQUBUXMq2t2d991zbrqukZAggQziGsGCYogQVFcMAcQESUMTM7hf57i32PT9ExX93R3hfutczjuK1V17/O5dzxnfu+9t1Jqa2trhQsBBBBAAAEEEEAAAQQQQAABBBBAAAGXCqQQYLl0ZOgWAggggAACCCCAAAIIIIAAAggggIAlQIDFREAAAQQQQAABBBBAAAEEEEAAAQQQcLUAAZarh4fOIYAAAggggAACCCCAAAIIIIAAAggQYDEHEEAAAQQQQAABBBBAAAEEEEAAAQRcLUCA5erhoXMIIIAAAggggAACCCCAAAIIIIAAAgRYzAEEEEAAAQQQQAABBBBAAAEEEEAAAVcLEGC5enjoHAIIIIAAAggggAACCCCAAAIIIIAAARZzAAEEEEAAAQQQQAABBBBAAAEEEEDA1QIEWK4eHjqHAAIIIIAAAggggAACCCCAAAIIIECAxRxAAAEEEEAAAQQQQAABBBBAAAEEEHC1AAGWq4eHziGAAAIIIIAAAggggAACCCCAAAIIEGAxBxBAAAEEEEAAAQQQQAABBBBAAAEEXC1AgOXq4aFzCCCAAAIIIIAAAggggAACCCCAAAIEWMwBBBBAAAEEEEAAAQQQQAABBBBAAAFXCxBguXp46BwCCCCAAAIIIIAAAggggAACCCCAAAEWcwABBBBAAAEEEEAAAQQQQAABBBBAwNUCBFiuHh46hwACCCCAAAIIIIAAAggggAACCCBAgMUcQAABBBBAAAEEEEAAAQQQQAABBBBwtQABlquHh84hgAACCCCAAAIIIIAAAggggAACCBBgMQcQQAABBBBAAAEEEEAAAQQQQAABBFwtQIDl6uGhcwgggAACCCCAAAIIIIAAAggggAACBFjMAQQQQAABBBBAAAEEEEAAAQQQQAABVwsQYLl6eOgcAggggAACCCCAAAIIIIAAAggggAABFnMAAQQQQAABBBBAAAEEEEAAAQQQQMDVAgRYrh4eOocAAggggAACCCCAAAIIIIAAAgggQIDFHEAAAQQQQAABBBBAAAEEEEAAAQQQcLUAAZarh4fOIYAAAggggAACCCCAAAIIIIAAAggQYDEHEEAAAQQQQAABBBBAAAEEEEAAAQRcLUCA5erhoXMIIIAAAggggAACCCCAAAIIIIAAAgRYzAEEEEAAAQQQQAABBBBAAAEEEEAAAVcLEGC5enjoHAIIIIAAAggggAACCCCAAAIIIIAAARZzAAEEEEAAAQQQQAABBBBAAAEEEEDA1QIEWK4eHjqHAAIIIIAAAggggAACCCCAAAIIIECAxRxAAAEEEEAAAQQQQAABBBBAAAEEEHC1AAGWq4eHziGAAAIIIIAAAggggAACCCCAAAIIEGAxBxBAAAEEEEAAAQQQQAABBBBAAAEEXC1AgOXq4aFzCCCAAAIIIIAAAggggAACCCCAAAIEWMwBBBBAAAEEEEAAAQQQQAABBBBAAAFXCxBguXp46BwCCCCAAAIIIIAAAggggAACCCCAgCsDrLlz58qcOXOs0UlLS5OLLrpIevToEfNoVVdXy/PPPy+rV6+23rHLLrvIFVdcIW3atIn5nTxopsC6detkwoQJUlZWZhsgJyfHmnPdu3eXvn37Svv27SUlJcX289yIAAIIIIAAAggggAACCCCAgOkCrgywCgsLZdy4cbJp0yZrfPbcc08ZNWqUZGdnxzReoaHDgAEDZMiQIYQIMWma/VAsAVaoWOfOneWCCy4gQDV7KlE9AggggAACCCCAAAIIIIBAFAKuDLC0/8uXL5eZM2dKbW2tFTSdffbZcthhh0VR2vZb9Xl9j75Pr2bNmsno0aOlU6dOUb+LBxCIR4Clii1btpQRI0bI7rvvDioCCCCAAAIIIIAAAggggAACCEQQcG2ApVu0Jk2aJGvXrrVK2G233eSyyy6Tpk2bRjWoGzZskPHjx0tJSYn13OGHHy5nnnkmq6+iUuTmgEBogHXggQfKAQccUC+QzmN95ueff5bc3FwrUA1cXbp0sVYW6hZDLgQQQAABBBBAAAEEEEAAAQQQqF/AtQGWdvmbb76RqVOnSlVVlRU4nXrqqXLUUUfZHk8NC9555x358MMPrWeaNGkil19+uey6666238GNCAQLhAZYJ5xwghx//PG2kDTE0rPY8vLyrPt1Tp977rnSp08fW89zEwIIIIAAAggggAACCCCAAAKmCrg6wNLD16dPny5ffvmlNT566LoGUK1atbI1XrriZezYsZKfn2/dr1sQdSsiB2jb4uOmMAKNCbD0dV999ZVMmzZNdG7rtc8++8gll1wiGRkZeCOAAAIIIIAAAggggAACCCCAQD0Crg6wtM+NCQx09dUHH3xgla4HwOsWxD322IPJgEDMAo2Zj9qobmV99tln5ddff7X60Lp1a7nqqqukRYsWMfeJBxFAAAEEEEAAAQQQQAABBBDwu4DrAyzdBjhr1ixZunSpNRb6i/6YMWOkXbt2DY7Ntm3brLOvdBWWXocccogMHTpU0tLS/D6m1JdAgcYGWDqfdVXhqlWrrF7qYe5XX3217LLLLgnsNa9GAAEEEEAAAQQQQAABBBBAwNsCrg+wlHfz5s0ybtw4KSgosLTtHMS+cOFCeeutt6z7MzMz5dJLL5WuXbvuMFpz586VOXPmRAwSfvvtNytE01UzlZWVsueee1qHb+uqrnCXhmeff/65rF692grQSktL627TQ+h1C2Tfvn2ld+/eYd+hWx6feuop66wk3Vqm/dbzvzp06LBTc3YDFd2ytnjxYuuPvleDlIsuukj0EHK9NFDRrW162V2tFvylSH3uoIMOkuHDh1vvCD2EP5Yfk4b6of3//fff5aOPPpIffvjBmhs1NTWSmppqhZx777239O/fXzp27BjXLaN2veurt6Kiwvo4wU8//WTdoh8n0K9i6vlsDV3l5eXW9sMvvvjCWpVYXFxcdyC8zhENwPbbbz854ogjGgx3Q8cl0lwOrTd4zoTrr57xpX3UK9K77cyJ4J9RO/eH3mOnD/XNJd1qrHNJf/70vzn6Lp1fDV3xmPfRnKsWiwnPIIAAAggggAACCCCAAAJeFPBEgKWwwb/INmvWzPqlv1OnTmHNCwsLrcBr06ZN1t/rV+I0WAldfWUnwPrll19k4sSJdV8xbOgXcw1RZs6caR0+H/y1ufomhgYP+suqBi3BvxgHB1iBZ/X8L61Zt5wFX3YCFe3LvHnz5P3339+hX40JsEJXuGmfkhVgaSj4wgsviI5NQ5cGEBrqnHHGGbbPTYv0Q2zHu6F3RHsumwaPug12/vz5Vnga6dKae/ToYa02DBeKEWDtKLhx40Z56aWX6rZ0NuSrYaMeul/ff3f0WQKsSDOUv0cAAQQQQAABBBBAAAEEYhPwTIAVGko1tCUweGWQrr7SQ7J1RU7oFSnACj1EPvB8uFUdW7dutc42CmxZtDsc4b6uGC7A0veFW3lmJ1AJvSfQt1gDrNBtnYH3JSPAWrNmjbVSrKioyC6xtU1vxIgRsvvuu9t+pr4b7XjX96wGUBpwfvbZZ9YtGjDpysDOnTuHfUTn34wZM2TFihVR97t79+5y8cUX73Q4PAHWH5S6QvKVV16xQie7l4bOGg4efPDBYR8hwLIryX0IIIAAAggggAACCCCAQHQCngmwtKzQYCrctkDdrqdB0vr16y2Jnj17yoUXXhj27KtIAZaGJbr6Srd96conDUF09UXoVwz1l9YpU6bIjz/+aLWpf68BwrHHHmuFE4EvzGnfvv32W3nvvfdEA6/Aped56ble4Q7y1lVGkydPtgIbDTz0K4y77rpr3bORAhUNmzQ0UTu9NAQ7+eSTJSsra4eZEs0WQt2y99xzz1kuwVdwgNXQNAwN6OxumQpdDRfOWUMf3Vqoxt99913dirP6VrBF9+MS/UcF1F8Pbte5ofNN+xaYI4MGDZKBAwfWu8VRV13Nnj27rgadg/qMrirTrah6aSimq4j0vuB6dbWhBpS6Giv48nKAZfe8MDvbGH/++Wfr50rHJnDpCiv11S9D6s+s2up9unpRt3wGVlXqz+HIkSOlS5cuO02fUF87PxOx/jxEO3e5HwEEEEAAAQQQQAABBBDwsoCnAqzQXw7DhVMrV66Ul19+WTTISE9Pt0In/YU/3NVQgBUa/Jxyyily9NFHh32Pnk2kq4K0Tb369Okj55xzTr0HxmuQpYFX4BwkDRt0tUx9/Qz+muIxxxwjQ4YMqetHpABrw4YN1mH2+ou6npN0xRVXiIY5oZfdACs0rAt+j51f1vX+WH5h1zBBzTSk0UvPx9KVMLo9NDRQ1L/X8dNzyHQFU1VVlfVMPA7yr281WzT/EdBw5LTTTpPDDjus3vBKt6PqNlg9/02vSAFcuG2i/fr1k7PPPnuHrhFg7bzNT+fPgAEDZPDgwWF/ZvVsNQ0T9b8X+r/10rBLv2oaCBIDyARY0fwkcC8CCCCAAAIIIIAAAgggYF/AUwGWlqXnS02dOtUKJUIDKg05dFWFrhDSq75tVAGehgIsPbhdV3LpyqeGgh8NrXTFh25H0quhe4OHJTT0auhw7OAQKnS1VqQAKzj80sBEA41wgY/dAGvRokXy5ptvWgGRhir6ri1btlilJTLACvYKt+0y3JTXPuoY69lfeoVbwWb/R2X7nY0NsPSsM111pWFo6Cq44L7otkHd3qY1aL169pIGow1doaFXuPEgwBLrMPzgwFm3Aw4bNqzBL5SGbputb0wIsKL9ieJ+BBBAAAEEEEAAAQQQQMCegOcCrNBzqfRsK93Oo6tagn8xrW8LVTBLfQGW/rKqwc+HH35o3d5Q8KNfh9NDtnVroH7dT1eFnXXWWRG/fBcahOiKnKOOOirsqAWHZKHhTUMBVvBB6/V9iTHQoJ0AS8/30lBPtz9qeKihyscffyxr165NeICl2yCXLVtmtdPQlstQQN2ypyuZ9Kt9ejXkbOdHprEBVqANXUGmK+l0boX7sp2uHtM/GqTm5ORYq33CbTEN7nNoeKJb4fT8t8AWVr3X9ABLf7ZffPFF0ZWaekUTaoYewG/H106oG8uKRDtzlXsQQAABBBBAAAEEEEAAAT8JeC7AUvzgM5g0qNLVExocBW8xCw626huw+gIs3baloYeuaNGgQcODPfbYI67jHmnlVGhjwTW3b9/eOjOrefPmO60ICpwnFbr6qKGzwLStSAGWhmgaIn366adW13Q7noZBehZWogMs3f6owdmvv/5qtX3ggQda55qFW0kW6qaBzYQJEyynaJ8NN+Ch46Z90W2MDV0aQmmQpudgBX9JUPsf6RysaCadnXDKzj3BbYbW29BKQX3OzvlT0dQU6Zy6cO9qqA+hcylcCFVf//Rnavr06dbPil7hzuRiBVY0o8u9CCCAAAIIIIAAAggggIB9AU8GWBqmvPrqq3Vfc9PzaHRb1ksvvWQdLB4Iter7UliAJ/SX46uuusoKGHTrlh7eHDgb56STTrIVlkRi17Ov9L26Uuzrr7+2zoIKXJEOMg/9Ip0GUnoul64s0oAm8CU1fY+e56Nfunv77betfx/pa3fah0gBVnCApiuBAgHapEmTEh5g6RbFsWPHWoFiY69wX5CM5p3RBo/B79YxXLhwobWlMXAul65kO//8861QLpZL56sGrjqnvvzyS2vFVuCcpnC1mh5ghc4l3cqpP0d2r+D/ZoQLtwmw7EpyHwIIIIAAAggggAACCCAQnYAnAywtMfiMKg2aNLQKhAJ2Q4rgX0ZD2XTb1XHHHSd6aLq+2+6lqzQ0aNFVSRpW6S/M2lcNmgL9C/euSAGWPqNhhW5tXLJkSV1IEalfGu7pVj/9emJDV0MBlgZvGlQFQr1TTz3V2u4Yyy/r2odot0zFa9uetq0eo0ePtkK9WK7GBFjaXrjD1u2sFlRr/QqjjoF+dVBXo+mc0rGp7yLAEgk1aOz4Bf+c6H8jRo0aJd26dasbglh+JqL9eYhl3vIMAggggAACCCCAAAIIIOB1Ac8GWKHnVAUGwu6B13p/QwFW69atrbOsdIuRna1quupFVz1pwKQHv0d72Qmwom1Dz1bq1auXtcIk0vlJDQVYwQe3BwcCsfyy7nSApdsv9UuMzZo1i3aIrPsbG4DoO0K3sekZVxqq7b777jv1ScNP/ZLi+vXrrfArmosAK7EBlo5F6JbKWH4mCLCimdXciwACCCCAAAIIIIAAAqYKeDbA0gELPqQ8MIAaAmgYoKFApCs4wNKvB+q5SroVSwMbXe0U2EI4ePDgBldh6SoY/apZ4OuH4drVd2mIpGdp7bvvvtK0aVN5+eWXd9j6d/zxx9fb5cAZVPp1Og0ydAWRrhBr1aqVtZ0ysIVQtw/q+3X7YODMKD2rZ8SIEWEDkkCD9QVYweeB6UHweii4rhjSK5Zf1uMRYNkJ+yKNfax/H48AS9vW7a4aeAau0CBEx3jBggUyZ86cBlfb6TzX1XU6Jhq26hciA+d9EWDFP8DSw99feOEFa9jYQhjrTxHPIYAAAggggAACCCCAAALRC3g6wNJyg1cHaUh09tlnW192s3PVd0C0/pKq52Dplr9IB22Hnk2l7eq5Rhom7LffftKlSxfRcEwDp+CVXNEEIRpmzJo1S5YuXWqVpe/SLy/qu+t7T2i/2rRpYwV7urIs3BUuwNLtdsFnjR1++OFy5pln1tWRrAAr9EuC/fr1s8bZiSuacWuof6Gr/0IDrOA5qO/RudOhQwdrRZ2Ou/5vDUGDt7faOd/Kzj3B/fbbIe76pdCnnnqq7vw5zsBy4qeINhFAAAEEEEAAAQQQQACB6AU8H2DpodhvvfWWVbkGLvrFQP3F3s5VX4AV+gU/XWmhZ93oipbQa82aNTJx4kTr8Hi9OnbsKBdffLFoYNTQpWcZ6XPBh6/XtwIrNFALnEGl728oUNm6dav19b7c3FyrK927d7f6pmf3hF7hAizd6jZ16lQryNN6Lr/8cmvFV+BKVoClWzL1EPdNmzZZTds948zOHIj2nngFWA2twNIVfTpuum1QL135pueY6UHvDW1nDf3iIiuwdp4rjfkKoYbCutJSV2nqxVcIo/3p4X4EEEAAAQQQQAABBBBAIHYBTwdYwb/o6y/2wcGOHZL6Aix9trCwUMaNGxcxNNFtXu+++67VnPZBtyHa+aKcrhx744036rpZ37a4SP2IFKgsX75cZs6caW07bGiFWmiApV/G0+1rug2xvueSFWBpcPD888/L6tWr6wKd4K2MdsY6XvdE8rbTTmhAFXoGlgZXGmAFDmjXr2nqeEQ6iy10pRoB1s4Blv4cvPjii6KhsF66mlGD2V133TXi0GkQrEFq4OuhuspS52FwIBzLzwRnYEWk5wYEEEAAAQQQQAABBBBAQDwdYAWHM3o495gxY6R58+a2h7WhAEtfor/k6jlVGqDUF5AFvyPcV8nCdUa/HjdhwoS6M6r0nnABVuhB9bo1Uc+y0q2JgStSoKK/UE+ZMkV+/PFH65F27dpZWwl19UjwFRpgafjxzTffWLfUt3Irll/W9X2x/MKuZ3/pts7AQeZ77bWXtZos0llnegi6WutzupKub9++oueE6QH3sVyRvO28M3je6v2h57aFtmFnm1u4jxoQYIVfracrqHQllf5c66UB4bBhwxo85y50G68+px9H0LEJvmL5mYjl58HOPOMeBBBAAAEEEEAAAQQQQMBPAp4NsIK3x0V79lVgACMFWHqQu4Y/3333nfVIuG10oSup9HwmPSeqvoCkoKDAOgT6p59+2mEehQuwNHzRlTiBrxoecsghMnTo0B1+0bYTqOjh8s8991zdNkcNcIYMGbLDip7gACu4Y+EOqg78fSy/rMcaYIWuWtL3qIeehRVuS6T+vZ53pOMXOMxez4vSoEIDi1gvO971vVu/Irls2TJry6vOLb3CBaOhK6k0nNVVQvV9SVKDGJ3LuhpQ2whcBFjhA6zQeRvpYw1qOn/+fMs44FtfYB66jfOggw6S4cOHNzjdCLBi/WnkOQQQQAABBBBAAAEEEDBJwPUBlgY+r732mvTo0aPu63e6lUx/odTzbPSK9UykSAGWvjs0/Ak9yHzDhg0yfvz4ur7oL8N60LaeZ6WrnTTI0oBBz29asmSJtaorcO5V8ETT+zXEClz6zPTp0+XLL7+0/lWzZs2slVP6xbngy06gou8KPoxdt01deuml0rlz57pX1RdghQu7Ag8lM8DSNvXcsMmTJ9dZ67/TQ+lPPPFEa1Wahm0aMGggoCu2NFwMzBG9t6EzwOz+0Id663bRAw44oMHH9Qyx77//3gpCg/ujD+mB7Hq+WvBKMg23tM7gr1pqYKIrfrp162YFdroiSH82dNy0Tg10Qy/94qWeCacu9Y1ZpJ8dvx3iHnAIN5f0DL1BgwZZH2BQYx0HvW/evHlW4BxY/acrIfVMstAgVOeeru7SlYKBn3E7q+cIsOz+9HEfAggggAACCCCAAAIImCzg+gAr9Je70MFq6ID1SANrJ8DS8EfPkPr000+t14WuSAq3dStSuxpy7b333tY5W7raRq/QlRq6fS9wgLr+fX1Bkp0AS58PXc3Vs2dP67yuwFfswgVYkbZlJjvA0jo0ANQwLrCCKZJ14O81KNIv/dW3isnue0K97T4X7j4N3/QMJT34P/QKDU7ttKPv04AzEHraOWTczntjvSdSOGbnvXZ+RkPfo+elffHFF9a/bqgPGoQHh012+qPB1mmnnWZ96TRwJllwe8Hv0L/XoKtPnz4NvpoAy4489yCAAAIIIIAAAggggIDpAp4OsHR1k65aOvbYYyMecB1uoO3+crx582brQHdd8aJX6EoeDbnefvtt+fjjj3fYwhWuTQ0VdMWQrt6YNWuWtaVML139oSusdHVU6BlZDQVJdgMsbSO43tDtdKEBlp3tdk4EWFqHhnEaPAS2Bjb0Q6xzRM+90tVLWVlZjf55j0eApX3af//9ra2mDQVqGkRpWBe6aiu0CA1VNFAZPHiwrF271to2qXMy3JlsoWPWaJAGXuD2AEu7vnHjRtEvQtqZS/ozqoFU6CrI+gIsu+e0EWAlchbybgQQQAABBBBAAAEEEPCLgOsDLP1FXMMVPfhaf8nUs5B0C49+NUyDIN1SFenrbPUNlt0AK1z4o2dR6RlMwZf+Mvzhhx9a28U07Ap8+a9p06bWShANGTT8CpyPpXXpNkG9TwMjXSGkWyV1e+Ts2bMjfjlQ244mwAr9oqH+Qq5bzLR/oQFW6AqtcIZOBVjaF92upbXrvNDVSuodOJ9It+PpeWW6lVPDK60vXlcsAZaOt24Bbdu2rbXSTvtlt09qrMHo559/LvoVPN2OqFegRq2vd+/eddsE9dyvZ555RrZt22bdp3NOzwkL/IwQYO08E+qbSzpuGjDqasn+/ftbK+XC/bdGtzjrPAzMP/2QhAbUGq7bCU0JsOL108l7EEAAAQQQQAABBBBAwM8Crg+w/IxPbQgggAACCCCAAAIIIIAAAggggAACkQUIsCIbcQcCCCCAAAIIIIAAAggggAACCCCAgIMCBFgO4tM0AggggAACCCCAAAIIIIAAAggggEBkAQKsyEbcgQACCCCAAAIIIIAAAggggAACCCDgoAABloP4NI0AAggggAACCCCAAAIIIIAAAgggEFmAACuyEXcggAACCCCAAAIIIIAAAggggAACCDgoQIDlID5NI4AAAggggAACCCCAAAIIIIAAAghEFiDAimzEHQgggAACCCCAAAIIIIAAAggggAACDgoQYDmIT9MIIIAAAggggAACCCCAAAIIIIAAApEFCLAiG3EHAggggAACCCCAAAIIIIAAAggggICDAgRYDuLTNAIIIIAAAggggAACCCCAAAIIIIBAZAECrMhG3IEAAggggAACCCCAAAIIIIAAAggg4KAAAZaD+DSNAAIIIIAAAggggAACCCCAAAIIIBBZgAArshF3IIAAAggggAACCCCAAAIIIIAAAgg4KECA5SA+TSOAAAIIIIAAAggggAACCCCAAAIIRBYgwIpsxB0IIIAAAggggAACCCCAAAIIIIAAAg4KEGA5iE/TCCCAAAIIIIAAAggggAACCCCAAAKRBQiwIhtxBwIIIIAAAggggAACCCCAAAIIIICAgwIEWA7i0zQCCCCAAAIIIIAAAggggAACCCCAQGQBAqzIRtyBAAIIIIAAAggggAACCCCAAAIIIOCgAAGWg/g0jQACCCCAAAIIIIAAAggggAACCCAQWYAAK7IRdyCAAAIIIIAAAggggAACCCCAAAIIOChAgOUgPk0jgAACCCCAAAIIIIAAAggggAACCEQWIMCKbMQdCCCAAAIIIIAAAggggAACCCCAAAIOChBgOYhP0wgggAACCCCAAAIIIIAAAggggAACkQUIsCIbcQcCCCCAAAIIIIAAAggggAACCCCAgIMCBFgO4tM0AggggAACCCCAAAIIIIAAAggggEBkAQKsyEbcgQACCCCAAAIIIIAAAggggAACCCDgoAABloP4NI0AAggggAACCCCAAAIIIIAAAgggEFmAACuyEXcggAACCCCAAAIIIIAAAggggAACCDgoQIDlID5NI4AAAggggAACCCCAAAIIIIAAAghEFiDAimzEHQgggAACCCCAAAIIIIAAAggggAACDgoQYDmIT9MIIIAAAggg4DGBqiqprayQ2spKEf1TXSW11dUi+qemRqS2Vmpra+WHzD0lJ1MkJzNFsjO2/zMjzWO10l0EEEAAAQQQQMBFAgRYLhoMuoIAAggggAACCRSorpaavK1Sk5cnNQV5UpufLzWF+VJbWCC1RYVSU1QotcVFUltcLLUlJVJbWiK1ZfrPMqkt1z/lIjXVtjp43nELwt6Xmb49zAqEW0005MrQ//uPfxcIvPSf2frv9Z/WPSItclLo3I12AAAgAElEQVSkTbMUad0sxVY/uAkBBBBAAAEEEPCLAAGWX0aSOhBAAAEEEDBYoGZrrtRs3ijVmzdKzeZNUrNls9TkbpaarVvE+jv9U5CfNKH6Aqx4dSA1RaRN8xRp2yxF2jRPlbbNtwdbwf/U/900i6ArXua8BwEEEEAAAQScFSDActaf1hFAAAEEEEDAhkBtWalU/7peqjesl+rf1kvNbxuk+vftf2o2/i61FeU23pK8WxIdYNmtRFdxtW2e+ke4VRd6bQ+72jZLtYIwtjfaFeU+BBBAAAEEEHBKgADLKXnaRQABBBBAAIGdBHT1VNW6NVK9bq1U/7JWqn5ZJ9Xr11mrq7x0uSXAsmu2W6tU6dYhVfbu8Mc/NeDiQgABBBBAAAEE3CJAgOWWkaAfCCCAAAIIGCSg50xV/fS9VK35QarX/ChV+uf7r7efM+WDy2sBVjjylk1Sdgq1urRN9cHoUAICCCCAAAIIeFGAAMuLo0afEUAAAQQQ8JBATX6eVH3/zfY/P3wnVT98K9W//uKhCqLvqh8CrHBVp6eJtUrrj5VaaVbIlZUevRFPIIAAAggggAAC0QgQYEWjxb0IIIAAAggg0LBAVZVUfvOlVH3zpVR++5VUffeVdXaVaZdfA6z6xrFzmz+2HgbCrdZN2YJo2rynXgQQQAABBBIpQICVSF3ejQACCCCAgM8F9Et/lV/+Tyq/WiVVX62Syq9Xi9TW+rzqyOWZFmCFE+nYMkV6d0mTg7ukyUF7pEm7FgRakWcOdyCAAAIIIIBAfQIEWMwNBBBAAAEEELAtoF/9q/zf51K5aqVUrl4p1b/8bPtZk24kwNp5tHWV1sFdUq1Qq8duBFom/TxQKwIIIIAAAvEQIMCKhyLvQAABBBBAwKcCNblbpHLlp1LxxWdS+cUK359dFa9hJMCKLNm1/fYw64DdUwm0InNxBwIIIIAAAsYLEGAZPwUAQAABBBBAIEigpkYqViyTys8/kYrPPrEOXOeKXoAAK3qz7p1SpVdnXZ1FoBW9Hk8ggAACCCDgfwECLP+PMRUigAACCCDQoED1+nVS8elS60/limVSW1mJWCMFCLAaCShSF2QRaDXekjcggAACCCDgBwECLD+MIjUggAACCCAQpUDlyhVSsXyxVCxfIlVrf4zyaW6PJECAFUko+r/XIOvQvdLksG7psv+uqdG/gCcQQAABBBBAwNMCBFieHj46jwACCCCAgE2BqkopX/KRVCxdZP2pyc+z+SC3xSJAgBWLmv1nNMDq240wy74YdyKAAAIIIOB9AQIs748hFSCAAAIIIBBWoLa0RMoXfygVHy+U8o8XilSxNTBZU4UAK1nSYq3GIsxKnjctIYAAAggg4JQAAZZT8rSLAAIIIIBAAgRqy0ql/KMFUrHoAylf/EECWuCVdgQIsOwoxf8ewqz4m/JGBBBAAAEE3CJAgOWWkaAfCCCAAAIIxCpQWyvlC+dJ+cL5Uv7RfJGamljfxHNxEiDAihNkI15DmNUIPB5FAAEEEEDAhQIEWC4cFLqEAAIIIICAHYGKFcuk/IP3pfzDeVJbUmznEe5JkgABVpKgbTZDmGUTitsQQAABBBBwsQABlosHh64hgAACCCAQKlC15gcpnz9Hyua+IzWbNwHkUgECLJcOjHBmlntHhp4hgAACCCDQsAABFjMEAQQQQAABlwvoYexl896T8nnvSeWqlS7vLd1TAQIsb8yD3numybE90uW4HmmSk5nijU7TSwQQQAABBAwVIMAydOApGwEEEEDA/QKVKz+VsrnvStn774hUV7u/w/SwToAAy1uTocMuKXJcj3QrzOrWIdVbnae3CCCAAAIIGCJAgGXIQFMmAggggIA3BGoK8qV8zttSNudtqfrpe290ml7uJECA5d1JMWB/DbLSpP++6d4tgp4jgAACCCDgQwECLB8OKiUhgAACCHhPQLcGlr33ppTNftN7nafHBFg+nAP7dEz9/9sL06VdC7YX+nCIKQkBBBBAwGMCBFgeGzC6iwACCCDgL4Gyd/8rZe++IZVfrfJXYYZXwwos/0yAplkpclzP7WdlHbRHmn8KoxIEEEAAAQQ8JkCA5bEBo7sIIIAAAt4XqP59g5S9/bqUvfO61OTneb8gKthJgADLn5OiT9fAoe/pkpXhzxqpCgEEEEAAAbcKEGC5dWToFwIIIICA7wQqV30upW/Nsr4myOVvAQIsf49vp5b//9D3nunStR2Hvvt7tKkOAQQQQMAtAgRYbhkJ+oEAAggg4FuB8g/nSumbM6Vy5Qrf1khhOwoQYJkzI3Rrof45sjvbC80ZdSpFAAEEEHBCgADLCXXaRAABBBAwQqD0jRlS9sYMqVr7kxH1UuQfAgRY5s2GfTulypCDM+SU3ny90LzRp2IEEEAAgWQIEGAlQ5k2EEAAAQSMEagtLZHSWa9I6X9fkZrcLcbUTaE7ChBgmTsjundMlZN7E2SZOwOoHAEEEEAgUQIEWImS5b0IIIAAAkYJ1GzbKqWzXrb+aIjFZbYAAZbZ46/VE2QxBxBAAAEEEIivAAFWfD15GwIIIICAYQI1mzdJycwXpfS1F0VqagyrnnLrEyDAYm4EBAiymAsIIIAAAgjER4AAKz6OvAUBBBBAwDCBmk0bpWTG81L62kuGVU65dgQIsOwomXUPQZZZ4021CCCAAALxFyDAir8pb0QAAQQQ8LFAzZbNUvLqdCmd+aKPq6S0xgoQYDVW0L/PE2T5d2ypDAEEEEAgsQIEWIn15e0IIIAAAj4RqCnIl9KXp0nJK9NEamt9UhVlJEqAACtRsv55L0GWf8aSShBAAAEEkiNAgJUcZ1pBAAEEEPCoQG1FhZS+NEVKXp4qteXlHq2CbidbgAAr2eLebY8gy7tjR88RQAABBJIrQICVXG9aQwABBBDwkEDpzBek5MUpUpO3zUO9pqtuECDAcsMoeKsPBFneGi96iwACCCCQfAECrOSb0yICCCCAgMsFyua8LSUvTJbq9etc3lO651YBAiy3joz7+0WQ5f4xoocIIIAAAs4IEGA5406rCCCAAAIuFKj4ZImUPD9JKld/4cLe0SUvCRBgeWm03NnXPl3T5LwjMuSQPdPc2UF6hQACCCCAQJIFCLCSDE5zCCCAAALuE6j66QcpmT5RyhfOc1/n6JEnBQiwPDlsruz0mYdmWEFW2+YpruwfnUIAAQQQQCBZAgRYyZKmHQQQQAAB1wnUFhdJ8bQJUjrjBdf1jQ55W4AAy9vj57bed9glxQqxTjskw21doz8IIIAAAggkTYAAK2nUNIQAAggg4CaB0v++KiVTxktNQb6bukVffCJAgOWTgXRZGX332r6t8OAubCt02dDQHQQQQACBJAgQYCUBmSYQQAABBNwjULFimZQ8N04qv17tnk7RE98JEGD5bkhdVdDZh2XIeYdnSOtmbCt01cDQGQQQQACBhAoQYCWUl5cjgAACCLhFoGbLJimePFbKZr/lli7RDx8LEGD5eHBdUlqnlrqtMFNO6Z3ukh7RDQQQQAABBBIrQICVWF/ejgACCCDgAgE946p48jNSW17ugt7QBRMECLBMGGV31Nhv7zRrNVavPdhW6I4RoRcIIIAAAokSIMBKlCzvRQABBBBwXKBy5QopnvS0VH61yvG+0AGzBAiwzBpvN1Q7tN/2bYUtm7Kt0A3jQR8QQAABBOIvQIAVf1PeiAACCCDgsEBtWakUT3hKSl9/xeGe0LypAgRYpo68s3Xv1jrVCrGGHMy2QmdHgtYRQAABBBIhQICVCFXeiQACCCDgmED5vPekaMKTUrN5k2N9oGEECLCYA04KHLHP9m2FB3RmW6GT40DbCCCAAALxFSDAiq8nb0MAAQQQcEigetPvUjz+CSn/4H2HekCzCPwhQIDFbHCDwLDDM2T4kRnSNItthW4YD/qAAAIIINA4AQKsxvnxNAIIIICACwRK35ghxeMfl9qyMhf0hi4gIEKAxSxwi8A+HVNl5NGZooe9cyGAAAIIIOBlAQIsL48efUcAAQQMF6hev06Kxj4mFUsXGS5B+W4TIMBy24jQn/P/lGEFWWmpWCCAAAIIIOBNAQIsb44bvUYAAQSMFyid9bIVXkl1tfEWALhPgADLfWNCj0QO7JwmI4/OkIO6sBqL+YAAAggg4D0BAizvjRk9RgABBIwWqN6wXoqe/rdULP3IaAeKd7cAAZa7x8fk3qWkiLUSS8/G4kIAAQQQQMBLAgRYXhot+ooAAggYLlD29iwpevpRqS0vN1yC8t0uQIDl9hGif333SpORAzJl307sKWQ2IIAAAgh4Q4AAyxvjRC8RQAABowVq8rZJ0VOPSPmCOUY7ULx3BAiwvDNWJvc0JzPF2lJ49mGsxjJ5HlA7Aggg4BUBAiyvjBT9RAABBAwVKF84X4qefFhqtm4xVICyvShAgOXFUTO3z/33S7eCrC5tWY1l7iygcgQQQMD9AgRY7h8jeogAAggYK6DbBUtfe8nY+incuwIEWN4dO1N73qqprsbKlJN7p5tKQN0IIIAAAi4XIMBy+QDRPQQQQMBEgapvvpTCxx+Squ++NrF8avaBAAGWDwbR0BIGHairsTKlwy4phgpQNgIIIICAWwUIsNw6MvQLAQQQMFRAV1zpyisuBLwsQIDl5dGj751aplgHvA/syWosZgMCCCCAgHsECLDcMxb0BAEEEDBaoLakWAofe0DK58822oHi/SFAgOWPcTS9ilMPybDOxtqlCauxTJ8L1I8AAgi4QYAAyw2jQB8QQAABwwUqP/9UCh+7X6p//cVwCcr3iwABll9Gkjq6tku1VmMd2T0NDAQQQAABBBwVIMBylJ/GEUAAAQRKXpkuxeMfBwIBXwkQYPlqOClGRK4YmClD+2VggQACCCCAgGMCBFiO0dMwAgggYLZAbVmZFD56L1sGzZ4Gvq2eAMu3Q2t0Yaf3yZDrBmcabUDxCCCAAALOCRBgOWdPywgggICxApVfrZLCR+6R6p/XGGtA4f4WIMDy9/iaXF2/bmly3eAs6diSc7FMngfUjgACCDghQIDlhDptIoAAAgYLlL39uhT++z6DBSjdBAECLBNG2dwa92ibaq3E6t2Fc7HMnQVUjgACCCRfgAAr+ea0iAACCBgrUPTUo1I66yVj66dwcwQIsMwZa1MrzUwXayXWSQelm0pA3QgggAACSRYgwEoyOM0hgAACJgrUbNkshf+6SypWLDOxfGo2UIAAy8BBN7Tk4UdmyKgBnItl6PBTNgIIIJBUAQKspHLTGAIIIGCeQOXKT6XgoX9KzaaN5hVPxcYKEGAZO/RGFj6wZ7q1pbBZNudiGTkBKBoBBBBIkgABVpKgaQYBBBAwUaDsrVlS+Nj9JpZOzYYLEGAZPgEMLL/n7qly7QlZsk/HVAOrp2QEEEAAgWQIEGAlQ5k2EEAAAQMFisc/LiWvTDewckpGQIQAi1lgokDrZinWSqz++3IulonjT80IIIBAogUIsBItzPsRQAABwwRqy8ul8IF/SPlH8w2rnHIR+EOAAIvZYLLAFQMzZWi/DJMJqB0BBBBAIAECBFgJQOWVCCCAgKkC1evWSsH9/ydV339jKgF1I2AJEGAxEUwXOL1PhrUaiwsBBBBAAIF4CRBgxUuS9yCAAAKGC+gXBgvv+7vU5OcZLkH5CBBgMQcQUIF+3dLkusFZ0rElh7szIxBAAAEEGi9AgNV4Q96AAAIIGC9Q9t6bUvjw3cY7AIBAQIAVWMwFBLYL7NE21VqJ1btLGiQIIIAAAgg0SoAAq1F8PIwAAgggUPL8JCmePBYIBBAIEiDAYjog8IdAZrrIjUOy5PgDONydeYEAAgggELsAAVbsdjyJAAIIGC9Q9PhDUvrGDOMdAEAgVIAAizmBwM4C15yQKWceyuHuzA0EEEAAgdgECLBic+MpBBBAwGyB6mopuOevfGnQ7FlA9Q0IEGAxPRAIL3DJ0Zly0VGEWMwPBBBAAIHoBQiwojfjCQQQQMBogZqtuVJw9+1SuWql0Q4Uj0BDAgRYzA8E6hc457AMufJ4vlDIHEEAAQQQiE6AACs6L+5GAAEEjBaoWvuTFNx1m1SvW2u0A8UjEEmAACuSEH9vusDgXulyyylZpjNQPwIIIIBAFAIEWFFgcSsCCCBgsoCuuNLwqmbbVpMZqB0BWwIEWLaYuMlwgSO7p8ld52QbrkD5CCCAAAJ2BQiw7EpxHwIIIGCwQMXSRZJ/560iVZUGK1A6AvYFCLDsW3Gn2QK99kiTf19IiGX2LKB6BBBAwJ4AAZY9J+5CAAEEjBUonzdbCu7/u7H1UzgCsQgQYMWixjOmCuzVPlWeHpkjGWmmClA3AggggIAdAQIsO0rcgwACCBgqUPbWLCl87H5Dq6dsBGIXIMCK3Y4nzRRo3yLFCrFaNU0xE4CqEUAAAQQiChBgRSTiBgQQQMBMgdKZL0jRM4+ZWTxVI9BIAQKsRgLyuJECOZkp8szIbOncJtXI+ikaAQQQQKBhAQIsZggCCCCAwE4CJS9MluJJzyCDAAIxChBgxQjHYwiIyBMX50iP3QixmAwIIIAAAjsKEGAxIxBAAAEEdhAonjJOSqZNRAUBBBohQIDVCDweRUBE7h+WLYd141AsJgMCCCCAwB8CBFjMBgQQQACBOoHiCU9JyUtTEEEAgUYKEGA1EpDHERCRO07PkoE907FAAAEEEEDAEiDAYiIggAACCFgCxeMfl5JXpqOBAAJxECDAigMir0BARK4bnCmn98nAAgEEEEAAAQIs5gACCCCAgEjR2MekdMYLUCCAQJwECLDiBMlrEBCRUQMyZfiRhFhMBgQQQMB0AVZgmT4DqB8BBIwXILwyfgoAkAABAqwEoPJKowWuGpQpZ/clxDJ6ElA8AggYL0CAZfwUAAABBEwWKBr7Hymd8bzJBNSOQEIECLASwspLDRfgTCzDJwDlI4CA8QIEWMZPAQAQQMBUgeJnn5CSl6eZWj51I5BQAQKshPLycoMFHjo/W/p05euEBk8BSkcAAYMFCLAMHnxKRwABcwWKJz0jJS9MNheAyhFIsAABVoKBeb3RAk+PzJF9O6UabUDxCCCAgIkCBFgmjjo1I4CA0QIl0yZI8ZTxRhtQPAKJFiDASrQw7zddYMLoHOnajhDL9HlA/QggYJYAAZZZ4021CCBguEDJy1Ol+NknDVegfAQSL0CAlXhjWkBg6pU5slsrQixmAgIIIGCKAAGWKSNNnQggYLxA6euvSNGTDxvvAAACyRAgwEqGMm2YLpCRJjLtqibSrnmK6RTUjwACCBghQIBlxDBTJAIImC5Q9t6bUvjw3aYzUD8CSRMgwEoaNQ0ZLqDh1fjLcqRFDiGW4VOB8hFAwAABAiwDBpkSEUDAbIHyhfOk4K7bzUagegSSLECAlWRwmjNaYJ+OqfLYRTmSnWE0A8UjgAACvhcgwPL9EFMgAgiYLFCxYpnk33qtyQTUjoAjAgRYjrDTqMECh+6VJvcPy5ZUFmIZPAsoHQEE/C5AgOX3EaY+BBAwVqDq268k7+arpLakxFgDCkfAKQECLKfkaddkgWN7pMvfzsgymYDaEUAAAV8LEGD5engpDgEETBWo3rBe8m++Sqo3/m4qAXUj4KgAAZaj/DRusMDgXulyyymEWAZPAUpHAAEfCxBg+XhwKQ0BBMwUqC0ukrybrpSq7781E4CqEXCBAAGWCwaBLhgrcOohGXL9iZnG1k/hCCCAgF8FCLD8OrLUhQACxgrk33adVHy61Nj6KRwBNwgQYLlhFOiDyQLnHJYhVx5PiGXyHKB2BBDwnwABlv/GlIoQQMBggcIH7pSyue8YLEDpCLhDgADLHeNAL8wWuOBPGXLpMYRYZs8CqkcAAT8JEGD5aTSpBQEEjBYoHv+ElLwyzWgDikfALQIEWG4ZCfphusBlx2bK+UdkmM5A/QgggIAvBAiwfDGMFIEAAqYLlM58UYqe+bfpDNSPgGsECLBcMxR0BAHry4T6hUIuBBBAAAFvCxBgeXv86D0CCCAg5QvnScFdtyOBAAIuEiDActFg0BXjBVrkpMh9w7Jl/11TjbcAAAEEEPCyAAGWl0ePviOAgPEClV+vlrwbLhepqjLeAgAE3CRAgOWm0aAvCIh075Qq952bLa2apsCBAAIIIOBRAQIsjw4c3UYAAQRqtuZK3vWjpXrDejAQQMBlAgRYLhsQuoOAiBy9X7r846wsLBBAAAEEPCpAgOXRgaPbCCCAQP4tV0vFZ58AgQACLhQgwHLhoNAlBETk3MMzZMxxfJmQyYAAAgh4UYAAy4ujRp8RQMB4gcJH75Oyd1433gEABNwqQIDl1pGhXwiIXDc4U07vw5cJmQsIIICA1wQIsLw2YvQXAQSMFyh5aaoUT3jSeAcAEHCzAAGWm0eHvpkuoKdg3TssW/p1SzOdgvoRQAABTwkQYHlquOgsAgiYLlC+aIEU3Hmr6QzUj4DrBQiwXD9EdNBwgU4tU6xD3fdoy5cJDZ8KlI8AAh4SIMDy0GDRVQQQMFugau1PknftKKktLTEbguoR8IAAAZYHBokuGi/Qu0ua3DcsWzLTjacAAAEEEPCEAAGWJ4aJTiKAgPECNTWy7dpRUvXtV8ZTAICAFwQIsLwwSvQRAZGTDkqXm07my4TMBQQQQMALAgRYXhgl+ogAAsYLFD54p5S9/47xDgAg4BUBAiyvjBT9REBk5NGZcuFRHOrOXEAAAQTcLkCA5fYRon8IIGC8QMnLU6X4WQ5tN34iAOApAQIsTw0XnUVAbj8tS44/gL2ETAUEEEDAzQIEWG4eHfqGAALGC1Qs/1jy77jeeAcAEPCaAAGW10aM/pou0DRLD3XPkgM682VC0+cC9SOAgHsFCLDcOzb0DAEEDBeo2bJJtl19idTkbjFcgvIR8J4AAZb3xoweI9CtfarcOyxb2jVPAQMBBBBAwIUCBFguHBS6hAACCKhA/u1/lopPloCBAAIeFCDA8uCg0WUEROTI7mly1znZWCCAAAIIuFCAAMuFg0KXEEAAgeKJT0vJi88BgQACHhUgwPLowNFtBETk7L4ZctWgTCwQQAABBFwmQIDlsgGhOwgggED5R/Ol4J+3AYEAAh4WIMDy8ODRdQRE5KaTs+SkgzjUncmAAAIIuEmAAMtNo0FfEEDAeIHqjb9J3pUjpKYg33gLABDwsgABlpdHj74jINKmWYo8MjxbOrdJhQMBBBBAwCUCBFguGQi6gQACCKgA514xDxDwhwABlj/GkSrMFhiwf7r835lZZiNQPQIIIOAiAQIsFw0GXUEAAbMFiqc+KyVTnzUbgeoR8IkAAZZPBpIyjBfQs7D0TCwuBBBAAAHnBQiwnB8DeoAAAghIxSdLJf/265BAAAGfCBBg+WQgKcN4gZzM7VsJ9+3EVkLjJwMACCDguAABluNDQAcQQMB0gdqSEtk2ZrhU//ar6RTUj4BvBAiwfDOUFIKA9N0rTR44LxsJBBBAAAGHBQiwHB4AmkcAAQQKH7xTyt5/BwgEEPCRAAGWjwaTUhAQkUuOzpSLjmIrIZMBAQQQcFKAAMtJfdpGAAHjBcreeV0KH73PeAcAEPCbAAGW30aUehAQefiCbOm9ZxoUCCCAAAIOCRBgOQRPswgggED1+nWy7fILpLaiAgwEEPCZAAGWzwaUchAQkZ67p8kjF2RLRjocCCCAAAJOCBBgOaFOmwgggICI5N92nVR8uhQLBBDwoQABlg8HlZIQEJFhh2fI5cdlYoEAAggg4IAAAZYD6DSJAAIIlLw0VYonPAkEAgj4VIAAy6cDS1kIiMhd52TLkd3ZSshkQAABBJItQICVbHHaQwAB4wWqvv1Ktl19ifEOACDgZwECLD+PLrWZLtC1Xao8MjxbdmmSYjoF9SOAAAJJFSDASio3jSGAAAIieX8eLZVffgEFAgj4WIAAy8eDS2kIiMiph6TL9SdmYYEAAgggkEQBAqwkYtMUAgggUDL1WSme+iwQCCDgcwECLJ8PMOUhICK3nZYlgw7gRHcmAwIIIJAsAQKsZEnTDgIIGC9Q+dUqybvuUuMdAEDABAECLBNGmRpNF+iwS4o8MjxHOrVkK6Hpc4H6EUAgOQIEWMlxphUEEEBA8v58mVR++T8kEEDAAAECLAMGmRIREJGBPdPljtPZSshkQAABBJIhQICVDGXaQAAB4wVKnp8kxZPHGu8AAAKmCBBgmTLS1ImAyHWDM+X0PhlQIIAAAggkWIAAK8HAvB4BBBCo+uFb2XbFRUAggIBBAgRYBg02pRov0DwnRR65IFu6dUg13gIABBBAIJECBFiJ1OXdCCCAgIjk33KNVHy2HAsEEDBIgADLoMGmVARE5Nge6fK3M9hKyGRAAAEEEilAgJVIXd6NAALGC5TOelmKnnrEeAcAEDBNgADLtBGnXgTECrA0yOJCAAEEEEiMAAFWYlx5KwIIICDVG3+TbSPPldqKcjQQQMAwAQIswwacchEQkb07pMrjI3Iki+OwmA8IIIBAQgQIsBLCyksRQAABkYJ7/yblC+ZAgQACBgoQYBk46JSMgIiM6J8hF/fPxAIBBBBAIAECBFgJQOWVCCCAQPmHc6Xg7juAQAABQwUIsAwdeMo2XkBXX+kqLF2NxYUAAgggEF8BAqz4evI2BBBAQKSmRrZeco5Ub1iPBgIIGCpAgGXowFM2AhzozhxAAAEEEiZAgJUwWl6MAAKmChRPeEpKXppiavnUjQACIkKAxTRAwGwBDnQ3e/ypHgEEEiNAgJUYV96KAAKGClR9/41su3KEodVTNgIIBAQIsJgLCJgtwIHuZo8/1SOAQGIECLAS48pbEUDAUIH8O66XiuUfG1o9ZSOAAAEWcwABBAICHOjOXEAAAQTiK0CAFV9P3oYAAgYLlL3/jhQ+eKfBApSOAAIEWMwBBBAICHCgO3MBAQQQiK8AAVZ8PXkbAgiYKlBdLVtHnCXVG38zVYC6EVXf+oIAACAASURBVEAgSIAthEwHBBBQgWN7pIueh8WFAAIIINB4AQKsxhvyBgQQQECKJz0tJS88hwQCCCBgCRBgMREQQCAgwIHuzAUEEEAgPgIEWPFx5C0IIGCwQPW6NbJ11DCDBSgdAQRCBQiwmBMIIBAQ4EB35gICCCAQHwECrPg48hYEEDBYoODuO6T8w7kGC1A6AggQYDEHEECgIQEOdGd+IIAAAo0XIMBqvCFvQAABgwUqli2W/L/eYLAApSOAQDgBVmAxLxBAIFiAA92ZDwgggEDjBQiwGm/IGxBAwGCBbdeMlKpvvjRYgNIRQIAAizmAAAJ2BDjQ3Y4S9yCAAAL1CxBgMTsQQACBGAVK35wpRf95MManeQwBBPwswAosP48utSEQuwAHusdux5MIIIAAARZzAAEEEIhFoKpScoefITW5m2N5mmcQQMDnAgRYPh9gykMgRgEOdI8RjscQQAABESHAYhoggAACMQgUTxkvJdMmxPAkjyCAgAkCBFgmjDI1IhCbAAe6x+bGUwgggAABFnMAAQQQiFKgZstmyb3gVJGamiif5HYEEDBFgADLlJGmTgSiF2jTLEWeGZUj+k8uBBBAAAH7AgRY9q24EwEEELAEip74l5T+91U0EEAAgXoFCLCYHAgg0JAAq7CYHwgggED0AgRY0ZvxBAIIGCxQtfZH2XbZ+QYLUDoCCNgRIMCyo8Q9CJgrwCosc8eeyhFAIHYBAqzY7XgSAQQMFCh84B9SNvddAyunZAQQiEaAACsaLe5FwEwBVmGZOe5UjQACsQsQYMVux5MIIGCYQOVXqyTvuksNq5pyEUAgFgECrFjUeAYBswRYhWXWeFMtAgg0XoAAq/GGvAEBBAwRKLjzFilf9IEh1VImAgg0RoAAqzF6PIuAOQKswjJnrKkUAQQaL0CA1XhD3oAAAgYIVK5cIXk3XWlApZSIAALxECDAioci70DA/wKswvL/GFMhAgjET4AAK36WvAkBBHwskP/XG6Ri2WIfV0hpCCAQTwECrHhq8i4E/C3AKix/jy/VIYBA/AQIsOJnyZsQQMCnAhUrlkv+rdf4tDrKQgCBRAgQYCVClXci4E8BVmH5c1ypCgEE4i9AgBV/U96IAAI+E8i//c9S8ckSn1VFOQggkEgBAqxE6vJuBPwnwCos/40pFSGAQPwFCLDib8obEUDARwKsvvLRYFIKAkkUIMBKIjZNIeADAVZh+WAQKQEBBBIuQICVcGIaQAABLwvk33G9VCz/2Msl0HcEEHBAgADLAXSaRMDjAqzC8vgA0n0EEEi4AAFWwolpAAEEvCpQ+cUKybuRLw96dfzoNwJOChBgOalP2wh4U4BVWN4cN3qNAALJEyDASp41LSGAgMcECv5xs5Qv/tBjvaa7CCDgBgECLDeMAn1AwHsCrMLy3pjRYwQQSJ4AAVbyrGkJAQQ8JFD59WrJu3aUh3pMVxFAwE0CBFhuGg36goB3BFiF5Z2xoqcIIJB8AQKs5JvTIgIIeECg4L6/S/n82R7oKV1EAAE3ChBguXFU6BMC3hBgFZY3xoleIoBA8gUIsJJvTosIIOBygaq1P8m2y85zeS/pHgIIuFmAAMvNo0PfEHC3AKuw3D0+9A4BBJwTIMByzp6WEUDApQJF/3lQSt+c6dLe0S0EEPCCAAGWF0aJPiLgXgFWYbl3bOgZAgg4J0CA5Zw9LSOAgAsFanK3SO6wIS7sGV1CAAEvCRBgeWm06CsC7hNgFZb7xoQeIYCA8wIEWM6PAT1AAAEXCRRPHislz09yUY/oCgIIeFGAAMuLo0afEXCXwOhjM+W8IzLc1Sl6gwACCDgoQIDlID5NI4CAywSqqyV36IlSU5Dvso7RHQQQ8JoAAZbXRoz+IuA+gb07pMq4S3Pc1zF6hAACCDgkQIDlEDzNIoCA+wRKX39Fip582H0do0cIIOA5AQIszw0ZHUbAlQJ3np0l/fdNd2Xf6BQCCCCQbAECrGSL0x4CCLhWQL88qF8g5EIAAQQaK0CA1VhBnkcAARUYsH+6/N+ZWWAggAACCIgIARbTAAEEEBCR8kUfSMGdt2CBAAIIxEWAACsujLwEAQRE5NnLcmSv9qlYIIAAAsYLEGAZPwUAQAABFci//c9S8ckSMBBAAIG4CBBgxYWRlyCAgIhc8KcMufSYTCwQQAAB4wUIsIyfAgAggEDVD9/KtisuAgIBBBCImwABVtwoeRECxgt0apkiE0Y3kWw+SGj8XAAAAdMFCLBMnwHUjwACUvT4Q1L6xgwkEEAAgbgJEGDFjZIXIYCAiNx0cpacdBCHuTMZEEDAbAECLLPHn+oRMF6gtqRYcs8+QWorK423AAABBOInQIAVP0vehAACIod2TZMHz8+GAgEEEDBagADL6OGneAQQKH3tJSl6+lEgEEAAgbgKEGDFlZOXIYCAiPz7wmzptUcaFggggICxAgRYxg49hSOAgApsu/wCqfrpBzAQQACBuAoQYMWVk5chgICInNYnQ/48mMPcmQwIIGCuAAGWuWNP5QgYL1CxYpnk33qt8Q4AIIBA/AUIsOJvyhsRMF2geU6KTBydI22apZhOQf0IIGCoAAGWoQNP2QggIFJw39+lfP5sKBBAAIG4CxBgxZ2UFyKAgIhceXymnHMYnyNkMiCAgJkCBFhmjjtVI2C8QM22XMkdepLxDgAggEBiBAiwEuPKWxEwXWC/XVPlqUtyTGegfgQQMFSAAMvQgadsBEwXKHl5mhQ/+4TpDNSPAAIJEiDAShAsr0UAAblnaLYcsQ+HuTMVEEDAPAECLPPGnIoRQEAPbx99vlSt+RELBBBAICECBFgJYeWlCCAgIgN7pssdp2dhgQACCBgnQIBl3JBTMAIIVK78VPJuugoIBBBAIGECBFgJo+XFCBgvkJoiMmF0jnRpm2q8BQAIIGCWAAGWWeNNtQggICKFD98jZe+9gQUCCCCQMAECrITR8mIEEBCREUdlyMVHZ2KBAAIIGCVAgGXUcFMsAgjUlpdL7hkDpbayAgwEEEAgYQIEWAmj5cUIICAinVunyoTLcySdRVjMBwQQMEiAAMugwaZUBBAQKXv3DSl85B4oEEAAgYQKEGAllJeXI4CAiNx2WpYMOiAdCwQQQMAYAQIsY4aaQhFAQAXyb7laKj77BAwEEEAgoQIEWAnl5eUIICAi/fZOk/vOzcYCAQQQMEaAAMuYoaZQBBCo/vUX2Xrx2UAggAACCRcgwEo4MQ0gYLxASorItCubSKeWKcZbAIAAAmYIEGCZMc5UiQACIlLy/CQpnjwWCwQQQCDhAgRYCSemAQQQEJE/D86U0/pkYIEAAggYIUCAZcQwUyQCCKjAttHnS9WaH8FAAAEEEi5AgJVwYhpAAAER+dM+aXL3ULYRMhkQQMAMAQIsM8aZKhEwXqDy69WSd+0o4x0AQACB5AgQYCXHmVYQMF0gI01k6pVNpH0LthGaPheoHwETBAiwTBhlakQAASka+x8pnfE8EggggEBSBAiwksJMIwggICI3DsmSIQfzNUImAwII+F+AAMv/Y0yFCCAgIrnnnyI1mzdhgQACCCRFgAArKcw0ggACInL0funyj7OysEAAAQR8L0CA5fshpkAEEKj8/BPJu/lqIBBAAIGkCRBgJY2ahhAwXiAnM0WmXpkjrZuyjdD4yQAAAj4XIMDy+QBTHgIIiBQ9/pCUvjEDCgQQQCBpAgRYSaOmIQQQEJFbTsmSwb3YRshkQAABfwsQYPl7fKkOAQR0++C5Q6Rm6xYsEEAAgaQJEGAljZqGEEBARI7rkS5/PYNthEwGBBDwtwABlr/Hl+oQMF6gYsVyyb/1GuMdAEAAgeQKEGAl15vWEDBdoHn29m2ELXLYRmj6XKB+BPwsQIDl59GlNgQQkKIn/iWl/30VCQQQQCCpAgRYSeWmMQQQEJE7Ts+SgT3ZRshkQAAB/woQYPl3bKkMAQR0++A5g6UmbxsWCCCAQFIFCLCSyk1jCCAgIiccmC63nso2QiYDAgj4V4AAy79jS2UIGC9Q+b/PJe8vY4x3AAABBJIvQICVfHNaRMB0gVZNt28jbJLJNkLT5wL1I+BXAQIsv44sdSGAgBSPe1xKXp2OBAIIIJB0AQKspJPTIAIIiMj/nZUlA/ZjGyGTAQEE/ClAgOXPcaUqBBAQka0jh0r1Lz9jgQACCCRdgAAr6eQ0iAACInLSQely08lsI2QyIICAPwUIsPw5rlSFgPECVT9+L9vGDDfeAQAEEHBGgADLGXdaRcB0gXbNdRthE8lkEZbpU4H6EfClAAGWL4eVohBAoOSF56R40tNAIIAAAo4IEGA5wk6jCCAgInedky1Hdk/DAgEEEPCdAAGW74aUghBAQAXyrh8tlau/AAMBBBBwRIAAyxF2GkUAARE59ZAMuf7ETCwQQAAB3wkQYPluSCkIAQRqtuZK7rknAYEAAgg4JkCA5Rg9DSNgvEDHliky7comksrHCI2fCwAg4DcBAiy/jSj1IICAlM1+Swr/dRcSCCCAgGMCBFiO0dMwAgiIyH3DsqVfN7YRMhkQQMBfAgRY/hpPqkEAAREpuPdvUr5gDhYIIICAYwIEWI7R0zACCIjIOYdlyJXHs42QyYAAAv4SIMDy13hSDQIIiMiWM4+X2sICLBBAAAHHBAiwHKOnYQQQEJH9d02VJy/JwQIBBBDwlQABlq+Gk2IQQKBy1eeSd8MYIBBAAAFHBQiwHOWncQQQEJHnr24iHXfhICwmAwII+EeAAMs/Y0klCCAgIsXPjZOS6ROxQAABBBwVIMBylJ/GEUBARP56epYc1zMdCwQQQMA3AgRYvhlKCkEAARXIu+5SqfxqFRgIIICAowIEWI7y0zgCCIjIGX0y5NrBnIPFZEAAAf8IEGD5ZyypBAHjBWoK8iX3rEHGOwCAAALOCxBgOT8G9AAB0wX26ZgqY0dxDpbp84D6EfCTAAGWn0aTWhAwXKB84TwpuOt2wxUoHwEE3CBAgOWGUaAPCCDAOVjMAQQQ8JMAAZafRpNaEDBcoOg/D0rpmzMNV6B8BBBwgwABlhtGgT4ggMCtp2TJCb04B4uZgAAC/hAgwPLHOFIFAgiIyNZR50r1urVYIIAAAo4LEGA5PgR0AAEEROSU3ulyw0lZWCCAAAK+ECDA8sUwUgQCCFRv/E22Dj8dCAQQQMAVAgRYrhgGOoGA8QJd26XKhNGcg2X8RAAAAZ8IEGD5ZCApAwHTBcref0cKH7zTdAbqRwABlwgQYLlkIOgGAggI52AxCRBAwC8CBFh+GUnqQMBwgcJH7pWyd/9ruALlI4CAWwQIsNwyEvQDAQRuOSVLBnMOFhMBAQR8IECA5YNBpAQEEBDZeslQqV7/MxQIIICAKwQIsFwxDHQCAQRE5MRe6XLzKZyDxWRAAAHvCxBgeX8MqQAB4wVqNm+U3PNPNd4BAAQQcI8AAZZ7xoKeIGC6QOfWqfLcFZyDZfo8oH4E/CBAgOWHUaQGBAwXKF8wRwru/ZvhCpSPAAJuEiDActNo0BcEEOAcLOYAAgj4QYAAyw+jSA0IGC5Q9OTDUvr6K4YrUD4CCLhJgADLTaNBXxBAgHOwmAMIIOAHAQIsP4wiNSBguMC2K0dI1fffGK5A+Qgg4CYBAiw3jQZ9QQABPcRdQywuBBBAwMsCBFheHj36jgACUltaIltOPQYJBBBAwFUCBFiuGg46g4DxAp1apsj0q5oY7wAAAgh4W4AAy9vjR+8RMF6g4rPlkn/LNcY7AIAAAu4SIMBy13jQGwQQEOEcLGYBAgh4XcB1AVZZWZnceeedMm3aNOndu7cMGzZMhg4dKtnZ2TtYb9u2Ta655hr54IMP5PXXX5e+ffvu8PdVVVUyZ84cmTBhgixbtkwuuugi672h7/H6AEbb/8LCQrnxxhvlqKOOskxSUlKkurpaHn30UVHTf/zjH5KVxfLiaF253zmBkucnSfHksc51gJYRQACBMAIEWEwLBBBwmwDnYLltROgPAghEK+DqACtQzMiRI+Vvf/vbDuFTQwGWhlfjxo2T++67r86DAOuPqfHiiy/KPffcI5dddpkcfPDBsmTJEnn55ZfloYceksGDB0c7h7gfAUcF8v9+o1Qs+cjRPtA4AgggECpAgMWcQAABtwlwDpbbRoT+IIBAtAKuC7ACBdTW1soXX3xhBVfff/+9jB8/XgYMGFBXX0MB1tdffy1XXnmllJaWWiHWscceK6mpqdHa+PZ+DfjefvttefbZZ+Xzzz+Xfv36WV4DBw7Eybej7t/Ccs89SWq25vq3QCpDAAFPChBgeXLY6DQCvhbo0jZVJl2e4+saKQ4BBPwt4NoAK8D+2muvybXXXivnnHOOtWqoefPm1l/VF2AFtsM99thjctttt8lVV10laWlp/h5FqkPAUIHq336VrRedaWj1lI0AAm4WIMBy8+jQNwTMFZhzW1NJ4/+vb+4EoHIEPC7g+gBr06ZNct1111krhSZOnGid3dRQgPXtt9/KmDFjJCMjQ8aOHSvdunULO0S5ubmiW+nefPNNWb16tey+++7Sv39/GTVqlOy///7W2VCBKxCW6f/95JNPSqtWrXZ4548//ihXXHGFtG/ffqe/r6iokMWLF8tLL70kixYtkry8PDniiCPktNNOs0K5Jk22fw0k0IbWG9zvkpIS63wq7evo0aPl+uuvl0Cod/PNN1v/d/Clq6seeeQRefzxx3c496u+9weeDaxa09Vu4c4U8/g8p/s+FSj/cK4U3H2HT6ujLAQQ8LIAAZaXR4++I+BfgXGX5sjeHUiw/DvCVIaAvwVcH2Apv4Y3N9100w6rsMKtwNKw6IEHHrDOv9Jg5y9/+UvY1VcrVqywVmd99dVXVnDVtWtXKS4uls8++0yaNWtm/Z2emZWenr5DuBRtgKXh04MPPmgdJK/XIYccYp3jpe1qkKXnTenft2vXrt4AK1C7PnvmmWdaAVtDAdbSpUut7YAahAWf+9VQgBV8cL72kwDL3z/0fqqu+NknpeTlqX4qiVoQQMAnAgRYPhlIykDAZwK3nZolgw7c/jsOFwIIIOA1AU8EWLpa6tZbb5V3333XCqX08PGampodvkLYs2dPmTVrltx1113WCqonnnhCOnfuvNN4/PLLL9aWRF1xpF8lPPvssyUzM1P0zC1diXX//feLBlzBZ27FsgJL36crxvSrfnq21N133y1dunSx+lNUVCT33nuvTJ06tS5oKygosOoJXoG1detWa/WZhmzBX1CsL8DSLwzqmWEzZsyw2rEbYH344Ydy+eWXW/0iwPLaj7DZ/c2/5Rqp+Gy52QhUjwACrhQgwHLlsNApBIwXOPfwDBlzXKbxDgAggIA3BTwRYCmthli6smrKlCl1QUs4ct2Wp2HXrrvuGnZE9OByDYNuueUWufrqq+tWWQVuDqxgOuaYY6yQSbf4xRJgbdy40Xr/li1b5JlnnrFCteBr3bp1Vh90i6Ou+NKtf6EBlm45vPTSS60w7oQTTqh7vL4AS//97bffbq3UmjZtmq0AS/unWxF1tVhWVpbMmzePFVje/Fk2ste5Zw2SmoJ8I2unaAQQcLcAAZa7x4feIWCqQN+90uSB87JNLZ+6EUDA4wKeCLB0NZOuitLVTCtXrpTevXtL3759ZcGCBdYXCnWl0W+//SZz5861AiENsE466aSdvqinK4z++te/ysKFC60grFevXjsNX35+vrVCa/PmzVbwtOeee8YUYGkQpqu7gldBNTRXQrf46eoxPbT+u+++s86z0vO1Ale4AOv333+3+q31DxkyRM4///yIAZa6vvDCC/Lwww9b52zNnj3bCr7YQujxn2pDus8B7oYMNGUi4FEBAiyPDhzdRsDnAm2ap8gr124/g5cLAQQQ8JqAJwKsJUuWWFvt9NwoDacuvPBC68wqXbH0wQcfWIHLoYceav1TVzPppWdhnXHGGTscxh5YFbVq1SrRLYd6HlXopVsT16xZI+vXr68LcoLP22pogHXVVuCQ94bOqQr3juAA6+mnn5YNGzZYNesqLl2FFXyofOi79cuL+szMmTOt0E2DOq090hbCwOHzxx9/vPW1Rl1xRoDltR9hc/tbvmiBFNx5q7kAVI4AAq4WIMBy9fDQOQSMFph1QxNpkfPHB6uMxqB4BBDwlIDrAyw9E0oPcNetbSNHjrTOeNLgKdwh7roNT7cZ3nfffdKjRw8r1Nlnn33qBiQQ2Ogh6nauwEqkQFu6+kvfq184DL70EPQvv/zSCtEaG2BpIKdX27Ztra195557rnVGV/AVGmAFviCoK740iNLD6CMFWHoel36tUFet6VcPd9ttN2trJQGWnZnBPW4QKJ4yXkqmbf9AAhcCCCDgNgECLLeNCP1BAIGAwKPDs+WgLmmAIIAAAp4TcHWApSuL9DB13Uqn2wb1LCj9YqBe4QIs/fe69U9Xael2uODAS/9OV1Xpiib9WmFge6CdEYvlDKxYV2D9/PPP1sorPVD+1VdftUIlPdMq8EVE7W/wu6+44grrHg3n1Kdjx47yySefRAyw1Em/Vqjh4AUXXCDl5eUEWHYmA/e4RqDgzlukfNH2wJcLAQQQcJsAAZbbRoT+IIBAQOCaEzLlzEN3/H/Io4MAAgh4QcDVAVZgZZGec/XQQw9ZQUtgK119AZaiB76qp/87+GuC+pW+G2+80fr76dOnW+do2bliCbD0nK3Qc6iC29Jtfn//+9+tbZG6qqx169Y7HOLeqVMnK7jTbYF6BtbgwYPrHg8OsDTY0y8I6tcTzzrrLOueSAHWv/71L5k8ebLolw/1f+tqL11FxgosO7OBe9wisHXEWVK9Yb1bukM/EEAAgR0ECLCYEAgg4FaBkw9Ol78MyXJr9+gXAgggUK+AawOs4EBFD2R/8MEHpU2bNnWFNBRg6bMa/mhIE/ysHlquXyH85z//Kdddd50VZgWvbNKX60om/TtdyaTBkq74iiXACqz20kPhw32FMBDO7b333tZWPj17K/QrhBrc6ZbAli1b1q2u0j4GAqzzzjtPtm7dKi1atLDqbd68ua0Aa8CAAdZWweBwjwCL/0p4SaC2tES2nHqMl7pMXxFAwDABAizDBpxyEfCQQI/dUuWJi3M81GO6igACCGwXcG2ApVsANUjSKzhoCQxcQwGW3lPf6i09oF2/1qfh0A033CAjRoyQJk22f4lDv2Soh7/PmDFDxowZYx0Ir+dPxRJgaVg2ceJE68uJAwcOlLvvvlv03Cm99FwvPTBd29Ftf7pyKvQrhPo1weB3aF80zEpLS6sLsPRd+nVCDcgOP/zwujnd0AqswBlboV9HJMDiPwleEqj8erXkXTvKS12mrwggYJgAAZZhA065CHhIIDtD5O2bm3qox3QVAQQQcHGAFXxwe3CQFDxokQKs4PBHD17Xg8o1FNJr6dKlcsstt1irrXbffXdrlZWei6UHsevWvlNOOcVa0dSuXTvr/lgCLH2upKTEWjk2YcIEadasmfXlQw2g9BB53TqoAZ2GaRqghQuw9B1btmyxDnPXZzTIO+igg3YIsMKtJIsUYOnB9qGrwgiw+E+ClwTK3ntDCh++x0tdpq8IIGCYAAGWYQNOuQh4TGD6VU2kU0u+ROixYaO7CBgv4LoVWKHBU+iXBAMjFinA0vt+//13KyD6+OOPd1hRpX+nIdkrr7wib775pnVgugZMeiaWnls1aNCgHb78F2uApe1oMLZ48WLrzK1FixZZ3dd29ID5/v3717VTX4Cl9wdWo5144olWsPb+++9bdYUGcwGbSAFW8GquwDMEWMb/t8BTAEXj/iOlrz7vqT7TWQQQMEuAAMus8aZaBLwmcPc52fKn7nyJ0GvjRn8RMF3AdQGW6QNC/QggEFkg/683SMWyxZFv5A4EEEDAIQECLIfgaRYBBGwJjByQKRceyZcIbWFxEwIIuEaAAMs1Q0FHEEDArkDueadIzZZNdm/nPgQQQCDpAgRYSSenQQQQiELgmP3T5e9n8iXCKMi4FQEEXCBAgOWCQaALCCBgX6C2okK2DDnK/gPciQACCDggQIDlADpNIoCAbYEubVNl0uV8idA2GDcigIArBAiwXDEMdAIBBOwKVP30vWy7fLjd2+vuy22/qxS3aCnN87dKq82/R/08DyCAAALRCBBgRaPFvQgg4ITAnNuaSlqqEy3TJgIIIBCbAAFWbG48hQACDgmUL5wvBXfdZrv1vDbt5X/9jpGCVm3qntEA66ClC6RZQZ7t93AjAgggEI0AAVY0WtyLAAJOCIy7NEf27kCC5YQ9bSKAQGwCBFixufEUAgg4JFDy4hQpnviU7dYXnHaBFDffZaf7W+ZukqPem2n7PdyIAAIIRCNAgBWNFvcigIATAredmiWDDkx3omnaRAABBGIScGWAtWzZspiK4SEEEPC/QNn7b0vl6i9sFVrSaXfJ7XVovfcePu9Nafv7elvv4iYEEEAgGgECrGi0uBcBBJwQOP9PGXLZMZlONE2bCCCAQEwCrgyw7rnnHikoKIipIB5CAAEEAgLt27eXNm3+2DoYKtPjs49lr6/thWGoIoAAAtEIEGBFo8W9CCDghICuvtJVWFwIIICAVwR8FWD169fPK+70EwEEYhQom/eufNGsta2nW7ZsKZ06dar33kMXvicdf1lj613chAACCEQjQIAVjRb3IoCAEwK990yThy/IdqJp2kQAAQRiEnBlgBVTJTyEAAL+F6iqlM0nHmm7zoqsHJl75kVSk5a20zPZpcUycNY0Samttf0+bkQAAQTsChBg2ZXiPgQQcEqgc5tUeW5MjlPN0y4CCCAQtQABVtRkPIAAAk4JVK9fJ1svOSeq5n/dcx9Z+aeBUpuSUvdcRmWF9F48V9r/+nNU7+JmBBBAwK4AAZZdKe5DAAGnBHIyU+Stm5o41TztIoAAAlELEGBFTcYDCCDglEDFimWSf+u1UTdf1qSp/LZHNylqqhZ2uwAAIABJREFU0Uqa5+XKrj//IJnlZVG/hwcQQAABuwIEWHaluA8BBJwUeOPGJtI064//J5+TfaFtBBBAIJIAAVYkIf4eAQRcI1D2zutS+Oh9rukPHUEAAQTqEyDAYm4ggIAXBCZdniNd2qZ6oav0EQEEENDjX7x1AMz69etlwYIF0qJFCznxxBMlK2vnL2csWrRIvv/++3qHNycnR04++WRp3ry5rSkQy/u2bNki+lxeXp6kpqbKHnvsIYcffrhkZ+98UKLeM3v2bKumE044QdLCnNdjq6PchIDPBYqfGycl0yf6vErKQwABPwgQYPlhFKkBAf8LPHR+tvTpuvNZof6vnAoRQMCLAp4KsIqKiuTdd98V/Wfr1q3DBliVlZVWGLR58+a4BFixvC8/P9/qQ3l5uXTr1s3657p166RVq1YyePDgnUK3ZcuWybfffivHHnusdO7c2YvziD4jkBSBwof+KWVz3k5KWzSCAAIINEaAAKsxejyLAALJErjllCwZ3Cs9Wc3RDgIIINAoAc8EWNXV1fLBBx9YQZBe9QVYxcXF8s4770hFRYUMGjRI2rdv3yigWN63YsUKWbVqlfTp00cOPPBAq/2FCxfKmjVrpH///rLXXnvV9Sk3N1fmzJkj7dq1swIsVl81arh42OcC+TdfLRWff+LzKikPAQT8IECA5YdRpAYE/C8w6phMGf6nDP8XSoUIIOALAc8EWF9//bUsX75cmjRpIqWlpbLLLruEXYH122+/ybx580S3CQ4ZMsT6Z2OuWN6nq682bdokxx13nOy2225W8999950sXrxYevToIf369avrkoZyv/76a1zCtsbUybMIeEFg68ihUv0LXw70wljRRwRMFyDAMn0GUD8C3hA4rU+G/Hlwpjc6Sy8RQMB4AU8EWIFVSro6qVevXvLJJ5/UewaWnn2lQVGHDh3icp5UtO/T7YLvvfeeFbIFn7MVCLC6d+8uRx55pDXxNLiaP3++dO3aVY466ijjJyMACEQS2HLqMVJbWhLpNv4eAQQQcFyAAMvxIaADCCDw/9i7Dyipiq3t43tyIEcJggKSJakgknMWyUFFxABiwAwGFBFEJRhAAUGiBBEQUaKB4AWMgIiYQXlRhGFyzvOuOtg4wMzQPdOhzjn/Xst17yd9qvb+VXvfz2dV1XFCoFWdAJky6OI7ep14lK8ggAACXhfQPsBSd1CpI3YqxGrfvr0EBgYaoU9+l7h/+eWXonZr1atXz/jO999/L6mpqcbRvCpVqkjz5s2N3VvOfgoznqpX7cDq3LmzVK5c2Zjqwh1Y6kik+l58fLxxL1bp0qWdLYnvIWBLgZykJIm8qaMte6dpBBAwnwABlvnWjIoRsKNAncr+Mm9U0U6s2NGNnhFAwDcC2gdY6tjgjz/+aARS6i1+jl1L+QVY6vjeyZMnjYvS1T1YQUFBxlsA1c4o9cJF9f9u1arVefdQFURfmPHUpewqRCvoDqyjR48aO8XUHVnNmjXzzeozKwImElBHB9URQj4IIICAGQQIsMywStSIAAJli/vJ2nHhQCCAAAKmENA6wPrrr7+Mi9tVWNWtWzcJDQ0tMMBSx/bUBe5qV5O6K0vt2KpUqZKxEOrNheoi9dOnTxt/psZTbwUs6FPY8fJ7C2H58uWNebOzs41jhmoXVo8ePYx6+CCAQMECGYcOSOyj98CEAAIImEKAAMsUy0SRCCAgIp88WUz8/aBAAAEE9BfQNsBKTk42Qh71nx06dJDLL7/c0CxoB5YKjtQF7urIYLt27c4941gGx5jqe7nvospvmYoyXmRkpOzZs0diY2ONHWDVq1c3dn4FBwcbbyg8cOCAcZm72lkWExMj+/btkzNnzoifn59xf5e6J6tEiRL6/4KoEAEvCaTt+kTipz7tpdmYBgEEECiaAAFW0fx4GgEEvCew+v5wqViSBMt74syEAAKFFdAywFI7k9TOqxMnTkiTJk3OO2J3qSOEl4JQx/vUkcRy5coZu59UoFSUj6vjqZ1gW7duPbcLTN3xpYI69ferVatmHHE8duyY8fbEnj17SvHixYtSHs8iYBmBlA1rJPHNWZbph0YQQMDaAgRY1l5fukPASgJzRoZJg6r+VmqJXhBAwKICWgZY6v4odfdVxYoVL3qTYFEDLMdl6mXLljUCLHVXVlE+ro6nAq9ffvnFON54xRVXyJEjR4y3KtavX9/YkaU++/fvNy6fVxfOX3311UUpj2cRsIxA0tL5krxisWX6oREEELC2AAGWtdeX7hCwksCkASHSrl6glVqiFwQQsKiAlgGWejufCqqc+ai3Enbq1EmqVq1qfF3taMrMzDR2MOX1+fnnn+WLL74QZwMsd46n3qSoeqtQoYJ07NjReDPizp07jZ1mjkBL1ewI6dQbDLt06eIMA99BwPICia+9JCmb3rd8nzSIAALWECDAssY60gUCdhC4r2uwDGgeZIdW6REBBEwuoGWAtXv3buNNgnl91AXoKlRSd0Wp43/qyF2bNm2My9oPHjwo3333nXE5uzp+l9fuKnUv1W+//Wbcj9W1a9cCl8/d46ljkepiejWvuudKfVSgpS6Wzx3COQIs9R116TsfBBAQiZ/8hKT9bwcUCCCAgCkECLBMsUwUiQACIjK0ZZCM7lS0a1WARAABBLwhoGWAVVDjBR0hVDuZ1I4m9cm9o8kxnrosXQVG6u2C6nhew4YNCzR253iOutU9V+pSeseHHVje+JkzhxUEYh8dKxmH9luhFXpAAAEbCBBg2WCRaREBiwh0bhgoT91UtGtVLEJBGwggoLmApQIsdfm7CqhOnTplXJKuQiy1M0t9VHi1Y8cOiY+PNy5w7969+yXvv3LXeI5x1BsJ1Y4qNb/jk98dWOpNhc6EbJr/vigPAbcJxIy+RTKP/ea28RgIAQQQ8KQAAZYndRkbAQTcKdCkeoC8cmuoO4dkLAQQQMAjApYKsJRQXFycfPrpp0ZQpY4ZqiOG6qOOHebk5EjJkiWNe6VKlSp1DjQhIUE2b95s7Mxq3bq11KlT59yfFWa8C1fq6NGjoo4u1qtX79xF7Y7vpKamGqGbCrfU7iz1UTu/SpcubYRdoaH8HxOP/PIZ1HQCUcNvlOwzp01XNwUjgIA9BQiw7LnudI2AGQXqV/GXN27P+/5gM/ZDzQggYF0BywVYjrBKvcVP3XWlAiL1UUFQ7dq1pXHjxudCLceyFhRgFWa83D+XtLQ02bZtm6Snpxv3chUvXvyiX5Oaf+/evcZdWOqj7r5SQVqJEiWs+8ujMwRcFIi8sYPkpCS7+BRfRwABBHwjQIDlG3dmRQAB1wVqVvSXhXcRYLkuxxMIIOBtAdMFWJ4CUruvtmzZIo0aNTpvB5an5mNcBBBwQSArS850v8GFB/gqAggg4FsBAizf+jM7Agg4L1C1rL8sv4cAy3kxvokAAr4SIMASEfVmw59++knUvVOdO3eWChUq+Go9mBcBBPIQyI6Pk6gBBb81FDgEEEBAJwECLJ1Wg1oQQKAggQol/OTdB8JBQgABBLQXIMASkeTkZPnss8+kbt267L7S/idLgXYUyDp1UqJv7WfH1ukZAQRMKkCAZdKFo2wEbChQMsxPNjxMgGXDpadlBEwnQIBluiWjYATsJ6DePqjeQsgHAQQQMIsAAZZZVoo6EUAgNEhk8+PFgEAAAQS0FyDA0n6JKBABBDKOfC+xD94FBAIIIGAaAQIs0ywVhSJgewE/P5FPnyTAsv0PAQAETCBAgGWCRaJEBOwukP7tlxL3xDi7M9A/AgiYSIAAy0SLRakIICDbxheToEAgEEAAAb0FCLD0Xh+qQwABEUnbs0vinxuPBQIIIGAaAQIs0ywVhSKAgIhsfCRciof6YYEAAghoLUCApfXyUBwCCCiBtM+2SfyLz4KBAAIImEaAAMs0S0WhCCAgIu+NC5dyxQmw+DEggIDeAgRYeq8P1SGAgIikbt0oCbNewAIBBBAwjQABlmmWikIRQEBEVtwbLpVLE2DxY0AAAb0FCLD0Xh+qQwABEUnZuFYS58zAAgEEEDCNAAGWaZaKQhFAQEQW3R0mV1bwxwIBBBDQWoAAS+vloTgEEFACKWtXSuJbr4OBAAIImEaAAMs0S0WhCCAgIvNGhUmdygRY/BgQQEBvAQIsvdeH6hBAQESSVy+VpEVzsUAAAQRMI0CAZZqlolAEEBCR10aESqNqAVgggAACWgsQYGm9PBSHAAJKIPmdtyVp2QIwEEAAAdMIEGCZZqkoFAEEROTl4aFyXQ0CLH4MCCCgtwABlt7rQ3UIICAiSUvmS/LKxVgggAACphEgwDLNUlEoAgiIyJRBodKqDgEWPwYEENBbgABL7/WhOgQQUAHW229K8rvLsEAAAQRMI0CAZZqlolAEEBCRif1CpGODQCwQQAABrQUIsLReHopDAAElkLRgtiS/twIMBBBAwDQCBFimWSoKRQABERnfJ0S6NybA4seAAAJ6CxBg6b0+VIcAAiKSOP91SVm3EgsEEEDANAIEWKZZKgpFAAERebBHsPS9JggLBBBAQGsBAiytl4fiEEBACSTOe01S1q8CAwEEEDCNAAGWaZaKQhFAQETu6Rwsg68nwOLHgAACegsQYOm9PlSHAAJGgPWqpKxfjQUCCCBgCoGkUpXlzmsJ3U2xWBSJAAKGwB3tg+WW1gRY/BwQQEBvAQIsvdeH6hBAgACL3wACCJhM4IuOj8jrfjearGrKRQABOwsQYNl59ekdAfMIEGCZZ62oFAHbCiTOf01S1rGbwbY/ABpHwGQCcweukc9jKpqsaspFAAE7C4ztHCyDOEJo558AvSNgCgECLFMsE0UiYG8B3kJo7/WnewTMJjCq+05JyTBb1dSLAAJ2FuASdzuvPr0jYB4BAizzrBWVImBbgaS335Dkd5fbtn8aRwAB8wj81rS/PFN2nHkKplIEEEBARMb3CZHujQOxQAABBLQWIMDSenkoDgEElEDSknmSvHIJGAgggID2AmtvmivrE+prXycFIoAAArkFnukXIh0aEGDxq0AAAb0FCLD0Xh+qQwABEUlevlCSli/EAgEEENBeYEK/j+V4PG/y0n6hKBABBM4TmDI4VFrVDkAFAQQQ0FqAAEvr5aE4BBBQAsmrlkjS4nlgIIAAAloLRFVtKPfVfUPrGikOAQQQyEtg+vBQubYGARa/DgQQ0FuAAEvv9aE6BBBQAdbaFZL01mwsEEAAAa0FdnZ/Vt7K6Kh1jRSHAAII5CXw+ohQuboaARa/DgQQ0FuAAEvv9aE6BBAQkZQP3pPEN2ZigQACCGgtMGvQBvkmurTWNVIcAgggkJfAvDvCpE4lf3AQQAABrQUIsLReHopDAAElkLrlA0l4ZRoYCCCAgLYC2X7+cnPHz7Stj8IQQACBggQWjw6TK8oTYPErQQABvQUIsPReH6pDAAEVYH26VRJemoQFAgggoK3A9y1vl2nhI7Wtj8IQQACBggRW3hsulUr7gYQAAghoLUCApfXyUBwCCCiBtD07Jf65CWAggAAC2gosH7BEtsReqW19FIYAAggUJLD2wXApW4wAi18JAgjoLUCApff6UB0CCIhI+jdfSNyTD2KBAAIIaCsw7sbPJCKJ4zfaLhCFIYBAgQIfPhouxUIIsPiZIICA3gIEWHqvD9UhgICIZPzwncQ+NBoLBBBAQEuBv2u3lUerPa9lbRSFAAIIOCOwfUIxCeQlhM5Q8R0EEPChAAGWD/GZGgEEnBPIPPqrxIy51bkv8y0EEEDAywJb+rwsy5NbeHlWpkMAAQTcI+DvJ/LJk8XcMxijIIAAAh4UIMDyIC5DI4CAewSyTv4l0bcNcM9gjIIAAgi4WWDqwE3yQwz/8udmVoZDAAEvCYQF+8mmx8K9NBvTIOCcwDfffCP9+vUzvly7dm156623pG7dugU+/Msvv8iYMWPkt99+kw4dOsgbb7whZcqUcW5Cm3wrISFBHn30UWnTpo2MGDFC/Pz8JCsrS1555RWJiYmRSZMmSUhIiLYaBFjaLg2FIYCAQyA7NkaiBnUHBAEEENBOILV4ebm9xVrt6qIgBBBAwFmB0uF+sv4hAixnvfiedwRyB1hqxpkzZ8rw4cMLnHzFihUyYcLZFz8RYOVPtXr1apk6darcdddd0rRpU/niiy9kzZo1Mn36dOneXe9/5yLA8s4/f8yCAAJFEMjJyJDInq2LMAKPIoAAAp4R+Lr9OHkloL9nBmdUBBBAwAsCFUv6yer7CbC8QM0ULgg4Aqzy5ctLamqq9OrVS1544QUJD8/7t5qYmChPP/20rFu3jgDrEs6ZmZmyefNmWbhwoRw8eFCuv/56GTt2rHTu3Fn8/fV+IQ0Blgv/EPFVBBDwnUBk73aSk5bquwKYGQEEEMhD4K1Bq2VndCVsEEAAAdMKVCvnL0vHhJm2fgq3poAjwOrdu7dxxE0dD1SBS/369fNs+Pvvv5eRI0dKt27d5MCBA1KxYkWOEFrwp0GAZcFFpSUErCgQNbS3ZEedsWJr9IQAAiYWuKvnDklM49XzJl5CSkfA9gJXXeYvb91JgGX7H4JmAI4AS93TpO7AevbZZ+Xll1+WW2+9+MVOOTk5Rri1fPlyGT9+vMyZM+e8AOvjjz+WUaNGGXc+PffccxIaGnpRt++//7488MADxh1QnTp1MnYklShRQiZOnCjXXHPNue+/9tprMmPGDGOOAQPO3tGrdjS9++67smDBAqlWrdp5wVl6errs3bvX+PM9e/ZIbGys3HDDDdK3b18ZNGjQuR1l6v6p+++/XyIiImT+/PlSq1YtY+zk5GTjfip17O/uu++Whx566Fwt6s+2b98u69evF+WlPs2bNzeOWnbt2lWCg4PPfTe/8R1f+Omnn4ye1f1hH3zwgTGOjh8CLB1XhZoQQOAigZi7hknmn8eQQQABBLQRONbkRnmq3CPa1EMhCCCAQGEEGlT1lzkjCbAKY8cznhPIHWANGzbMCG6aNGliHCMsXrz4eRPHxcUZF5OrwEkFVeq/596Bdfr0abnvvvtEfS93OOQYRB1RVMGWCoOWLVsmpUqVkmnTpsl3330nNWrUkNmzZxvjqU9eAdahQ4dk9OjRxuXn6jieCr3UGCpgUqHb22+/bTyrgjAVnv34449GkKXum1J/XqFCBeMC9bwCLBVcPfbYY8az/fv3lzvuuMMY648//jCOTO7evVtKly4tDRo0MHaqHTlyRNRxyj59+hj3XKmx1aegAMvR/zvvvGN8lwDLc79rRkYAAZsIxD48RjIOH7RJt7SJAAJmEHj/pjfkvYSGZiiVGhFAAIF8Ba6rGSAvD7t4RwpkCPhSIHeApS5mV0GP2sGU1zFCFTSp4ErtvmrRooXcc8895wVYjrfsqfAp984pR3+Otxc2a9bsvHu2HOOq0EzdwZVXgOUYWwVJc+fOlerVqxvfU7vCFi1aZOzoUndLTZkyRa644grjz1TApMZUO8ZUMPfII49IfHz8RQFWdHS0jBs3Ti6//PLzdo6pNwmqkEzd96WOTarArly5csbYageXGlv9mTJR31OhWUEBlqpdBXCqLgIsX/7qmRsBBCwjED9pvKTt3WWZfmgEAQTML/B0/+1yNO6/7fnm74gOEEDAjgI9mwTKY71D7Ng6PWsskDvAUrujtmzZYhzxu/AYoQqK1A6pTZs2Gbur1OfCAEv9PTWeOn6Y12Xwjl1OF77pUAVFKhwqVqzYuWDrwh1Y//d//yf33nuvtG/f3giiAgICjBocu74iIyNl3rx5F93dpZ5TgZs6KvjEE08YxxAv3IGlArs777zTCN3U3V6Oj+Pvt2rVyjjOqC66z/05deqUYfX777/LkiVLjDcN5hdgqfoef/xxY7eY2kH22WefsQNL438uKA0BBEwikPDKC5K6ZaNJqqVMBBCwukBspbpyT4Oz/x9lPggggICZBUa0CZLb2xHGm3kNrVj7hQHW33//bQRT6qhc7mOEjl1KNWvWNHYbnThxIs8Ay3HMUIU6b731ltStW9dgU8GNOor3ww8/5Hm8UIVb06dPPxcEXRhgqT9XAduKFSvOuzfqyy+/lIEDBxZ471budbswYFJ3aakjgL/++ut5RxhVYKfuxFJ/5XcnmBpX7VRTdam/1N1ZeQVYaqxVq1aJCu7UeOoIpTpGyBFCK/4TRU8IIOBVgaRFcyV59VKvzslkCCCAQH4Cn3d7WuZmdgEIAQQQML3Awz1DpE+zQNP3QQPWErgwwPL39zcCnR07dpx3jNCxG+nVV181dlcdPXo0zwDLcdH75MmTjcBGXXSuPurychXwqIvbVQCW++Jz9ecqEFO7mdTbD9VOKbWjyXGJu9rZpO6nUqGa46ieYxUcl8Kr3U25L17Pb5VyB0zqKOLJkyeN59TdXWoXlp/f2RfG5L6vqqCgyXFxvepNBXTqeOCFO7wcVl26dDF2kalgkADLWv8c0Q0CCPhIIGX9akmc96qPZmdaBBBA4HyB1wa9L19Gl4EFAQQQML3AC0NCpeVVZ4898UFAF4ELAyx1j5M6RqgCGceuorzun8ovwFJ9ff/998adUR06dDh3JNCxU0kFU7mP6eV2UG/mU/dwffXVVxfx3HLLLUawVbZs2fP+rLAB1q5dZ69MUccCVfg1ZMiQ80I1ZwOsC/1SUlLOC7DUfVyzZs2STz/91Nh5VrVqVcOVAEuXfwKoAwEETC2QtmO7xE97xtQ9UDwCCFhDINvPX0Z0/kyysq3RD10ggIC9BRbcGSa1LvO3NwLdayeQV4DluG+qSpUqRviijv+pHUpXX321scsoKCgo3x1YqkHHccGDBw8axwjVOOqOK3UM8c0335TLLrvsIgfH2/7OnDljBEB79+6VlStXGvddqTuj1P1WgwYNMgKu8PDwc88XNsA6fvy4sfNKHWlcu3atESqptw8GBp7dJelsgOXYgaV2j6kg7MJL4lU/Y8eONXaQ3XzzzZKWlkaApd0/BRSEAAKmFUg/+I3EPX6faeuncAQQsI7Aj9ePkOeLnX2NNR8EEEDA7ALvPxQupcLPHk/ig4AuAnkFWBkZGcbOqY0bN8qyZcskNjbWOAqo7qFq166dUXpBO7DUnzsubFf3RzVu3NjYkaUCnNwXsDsMoqKijGDq8OHDou6+uuGGG4z/dBwhVMGSukNKXcb+1FNPyZgxY84FTZ9//rlR24gRI857g6BjbHWk75lnnjF6UMcP1Q6u3Ef8KleubByZXL9+vXEHVvfu3Y1HHZfWq3u58rsDK/dxybzuwFL1qx1nKtRyXALvbDDm69+HX47qjg8CCCCguUDmn8ck5q5hmldJeQggYAeBlQMWyUexNe3QKj0igIDFBYICRLZNKGbxLmnPjAJ5BViqD8fOIhX6qIvZv/322/N2T10qwHL8+bXXXivq4ne1k+vCC9gdQdGiRYtk0qRJxhFBdUeUesPghZe4qxpUgPX1118bu7FatmxpcP/111/G7jD153m9hVDdvaV2QF111VVGDdnZ2RfdUaWOLqp5S5cubbyJsFKlSsbYzr6FUB2ZdPSW+44t9cZEdVRwwYIFxtsT1YcAy4z/lFAzAghoK5CTEC+R/bkwWdsFojAEbCTwcN9P5Z9E7oux0ZLTKgKWFahc2k9W3PvfsSfLNkpjphPIL8ByBEMqkElISLho99SlAqz09HRjZ5N6417JkiXFcRdUqVKlzjNyBEyO8Ei9FVB9Lgyw1N9TbxxUYVSLFi2MNxaqsdQ+IUcA1rlzZ5kyZYoxl/pEREQYO8nWrVtnBFMDBgzI9y2BeYVoqm8V4Knn1Q4ydQyyXLlyF409atSoc5fLOwIsxx1bF+4MI8Ay3T8iFIwAAroLRPZuKzlpabqXSX0IIGBhgVO1bpCHrphm4Q5pDQEE7CTQuFqAvDoi1E4t06tJBPILsNTF7Y4jfMWLFzdCojZt2pzr6lIBlvqiYxeX+u9qh5W6GN7xlj/191SYo0IudczOETA5JsgrwMrMzDR2UamjfirAUkcS1Xjqzi11zO/tt98WVWvDhg2NXVw//vijcXRw3LhxxhsO1d1ZuXdIqUvVa9WqZUwZGRlp3GGlnlE7ppo0aWL8fcfdXLt37zZ2aKk3ISqbI0eOGG8c7NOnj9FDhQoVjO/nDrBq16590a4wAiyT/INBmQggYB6B6NsGSNbJv8xTMJUigIDlBLb3niZLUm6wXF80hAAC9hTo1CBQnu4XYs/m6VprgfwCLFW0436pjh07GqFR7jcAOhNgnT592jjep76r7tJSd2Hl/qjdWSpc6tGjhxEClShR4twf5xVgOQIlFUapjwq9atSoYfx3teNLXfyujvKpo3/q07x5c1G7o9q2bXvuDYP5BVjq+/nVowIydR/Y5s2bRXmpjwrz1KXyatdXcHDwubpzB1i5j0Q6vkCApfU/DhSHAAJmFIh99B7JOHTAjKVTMwIIWETgxUEfyaHo4hbphjYQQMDuAkNaBsmYTv/9S67dPejfHgKOAEsdC1RH+XK/PdAeAubtkkvczbt2VI6A7QQSXpokqZ9utV3fNIwAAnoIpBQrK6OuX69HMVSBAAIIuEHg3q7BMrB5kBtGYggEzCOwZcsW49jghccDzdOBfSslwLLv2tM5AqYTSFo0V5JXLzVd3RSMAALWEDjQ/l6ZHjDYGs3QBQIIIKDu/xkQIu3qBWKBgOUFMjIyJCgoSI4fPy7PPPOMpKSknPdmP8sDWKRBAiyLLCRtIGAHgZSP1kvi6y/boVV6RAABDQUWDVopn0RX0bAySkIAAQQKJzBnZJg0qOpfuId5CgETCTjurlIlqwvVX3rpJenXr995l7ebqB3blkqAZdulp3EEzCeQ/vU+iXvqIfMVTsUIIGAJgXt675DYFD9L9EITCCBgboFqoX9LjbDjUiYoVuIyS8qfKdWNv1z9rL4/XCqW5H/XXHXj++YT2LRpk0yYMEEqVaoko0ePloEDB0pgILsPzbaQ4NkxAAAgAElEQVSSBFhmWzHqRcDGAlnH/5DoO4faWIDWEUDAVwJ/NuopT1QY76vpmRcBBBA4J3B18Z+kaYnDF4kcSawnBxPOf5vapdg+ebKY+JNfXYqJP0cAAU0ECLA0WQjKQACBSwvkpKVJZO+2l/4i30AAAQTcLLDxptdltYv/YujmEhgOAQQQkPCAFBlQ8aN8JTZHdpOYjNJOSZUr7ifvjQt36rt8CQEEENBBgABLh1WgBgQQcFogalhvyY484/T3+SICCCDgDoFnB2yTX2ND3DEUYyCAAAKFFqgZ9qe0Kv11vs9HRERIVFRUocf39YNly5b1dQnMj0CRBKKjo4v0vC4PlyxZUiZOnKhLOefqIMDSbkkoCAEEChKIfXi0ZBz+DiQEEEDAawJxl10lYxou9Np8TIQAAgjkJ1An/HdpUepAvkBnzpyRyMhIABFAAIEiCRBgFYmPhxFAAIGzAgkznpfU7ZvgQAABBLwmsLfrEzInq7vX5mMiBBBAID+BskEx0qv8J/kCfR55jZxOK+cUYJerA+X2dsFOfZcvIYCA/QR03BHJDiz7/Q7pGAFTCySvXCJJS+aZugeKRwABcwm8MXid7Ily7l8IzdUZ1SKAgBkFWpf+yngD4YWfv9Mqy85o5+8KHdMpWIa0DDIjATUjgIBNBQiwbLrwtI2AWQXSdn8q8VOeMmv51I0AAiYTyPYLkFFdP5W0TJMVTrkIIGBpgWtKHpKrwo5JsH+GZOYEyLGUGvJNXDPJEedfKfjysFC5rmaApZ1oDgEErCVAgGWt9aQbBCwvkPn7rxJzz62W75MGEUBAD4Ffmg+XSSVG61EMVSCAAAIXCJQISJSErOKFclFvIFRvIuSDAAIImEWAAMssK0WdCCBgCOSkpUpk73ZoIIAAAl4ReHfAQvkg9iqvzMUkCCCAgLcESoX7yfsPhXtrOuZBwFQCx48fl927d0tWVla+dbdu3Vrq1KlTYF+pqamybds2SUhIkE6dOknVqlWddlBzf/zxx3Lq1Kl8n1F3VPXo0UNCQv57S/KPP/4ohw4dEjV3aGioNG7cWOrXry/+/v4XjfPzzz/LV199Jddcc400atTI6dp8+UUCLF/qMzcCCBRKIPrWfpJ16mShnuUhBBBAwBWBx/t9IifiA115hO8igAAC2gs0uzJAZt4cqn2dFIiALwQOHjwo331X8FvPnQmwdu3aJX/88YcEBga6HGAlJSXJli1bJDEx0ekA69dff5UvvvhCwsPDpVatWnLixAmJiYmRhg0bSvPmzc8bJy0tzQjXsrOzpWfPnkbYZYYPAZYZVokaEUDgPIG4px6S9K/3oYIAAgh4VCCiZnMZd+V0j87B4AgggIAvBAY2D5J7u/IGQl/YM6f+Ajt37pQ///xTmjZtKs2aNStUwT/99JN8/fXXRkBUmAArIiJCPvnkEwkODpZevXpJsWLFCqwjIyPDCKRU4NWtWzcpV66cqBDMEVJdOMbhw4flwIEDcv3110u9evUK1aMvHiLA8oU6cyKAQJEEEue/JinrVhVpDB5GAAEELiXwWe+psjCl9aW+xp8jgAACphN4rHeI9GzC7lLTLRwFe1wgPT3dCH1iY2Olffv2csUVV7g8p9r1pMKnzMxM8fPzM/7T1SOEv/32m+zdu1cuu+wyI5AKCCj4hQtxcXHGji21+yr3sUJ1DPH06dPnza9Crq1btxrfVWMHBZnnbaQEWC7/HHkAAQR8LZC69UNJmDXV12UwPwIIWFxgxuAPZX9UCYt3SXsIIGBHgbmjwqRu5YvvxLGjBT0jkFtA3VelgiB1B5UKgtQ9U658HHdXqR1U6m6pY8eOSXx8vMsB1jfffCM//PCD1K5dW9q0aXPJEv7++2/ZsWPHucDL8YDjHq2OHTtKtWrVjL+t7r365ZdfCh3QXbIYD36BAMuDuAyNAAKeEcj46QeJfeAOzwzOqAgggICIpISVlVE3rMcCAQQQsKTAtgnFJKjgDR2W7JumELiUgCMIKlGihFx77bWyf/9+YzeW+pQqVco4UnjllVfmO4y6P0tdon7VVVfJddddJ9u3by9UgKWeO3nypHF3VXJysqj7rdQxQbVbqnr16tKiRYvz7q1SwdvmzZvP7cBSRw/V58IdWFFRUcbfq1ChgqhQ61I7uy7l5e0/J8DytjjzIYBAkQVyUpIl8sYORR6HARBAAIH8BA61HSMvBg0DCAEEELCcQLVy/rJ0TJjl+qIhBNwhoN7Mpy5CV0GRur9Kvb1PhTwqPFK7q9SRQLUrqmXLlheFP3/99Zeoi9uLFy9u7N5S31XHEV3dgaUuWFdH/NSxQHV/lppbvWlQ1aP+e05OjhFUqQCqYsWKRtuOS9lV2FXQHViqPhXSde3a9dyz7nDz1hgEWN6SZh4EEHCrQPTIgZL19wm3jslgCCCAgENg6aB3ZFv05YAggAAClhNoVy9QJg0IsVxfNISAOwT27Nkj6v4pFVypS9wbNWpk/HcVXqndVUeOHDGmUTujGjRocG7K1NRUY2eTCqs6dOggl19++blQydUAKzo62gi+VChVpkwZI6hSu7/UR+2gUiGUGlP9mQrKHG8QzO8thE2aNDF2jjl2l9WoUcOpY4nu8HT3GARY7hZlPAQQ8IpA/HMTJG3PTq/MxSQIIGA/gfv77JDIZD/7NU7HCCBgeYHb2wXLiDbmubTZ8gtCg9oIqB1OKhxSR/fq1KljHNO78OMIuEqXLi09e/Y8Fx6pv//7778boZbjOceuKFcDLBU0qfFUcNalSxcjqMr9cRwDVOOrIK1hw4bn/vjHH380jjCqQE0FWyq8UjU57uZStXTv3l1U/SqoU28iVLu21I6zunXrGvd26XyskABLm39cKAQBBFwRSF6+UJKWL3TlEb6LAAIIOCXwV8Ou8thlTzn1Xb6EAAIImE3g+UGh0roOF2CZbd2oVw8Bxy4mdTywc+fOUrlyZeN+KnXssHz58ue91a+wAZYznaq3HKoji+pidhVyXepz9OhR462GakeZ2o11/Phx2b17t6i7smrVqiXq0vkzZ84Y93upHWS6fgiwdF0Z6kIAgQIF0vbulvhJj6OEAAIIuF1g002vyoqEpm4flwERQAABHQRW3BsulUuzw1SHtaAG8wk4LktXd1F16tTJuItKhUlqh5Pj7ilHV54MsNSbBNVuq6pVqxrzFvRx1OF4s6K6T0vVrAIr1YMaQ/Wjji2q/grz9kVvrSQBlrekmQcBBNwqkHXqH4m+9Sa3jslgCCCAgBJ4ftBW+TE6FAwEEEDAcgKhQSKbHy9mub5oCAF3CahjhCkpKRIWFmYc4bvwoy5W37Jli2RmZhrhT1JSkrGzydmPOs53/fXXX/LrKnRSHxU25fX58ssv5aeffnIqwDp8+LBxVFDNW69ePaNm1YPqr1evXkav6qPGVJfYt27d2rioXscPAZaOq0JNCCDglEDUoO6SHRvj1Hf5EgIIIOCMQFyFq2RMI44nO2PFdxBAwHwCDar6y5yRvIHQfCtHxd4QUMfo1M4kFWI5diZdOG/uo3cq/ImMjBS1Gyq/T3p6uvHWQHXHlAqMVICkjvAV9Nm5c6f8+eefUqVKFeO+qgs/jvusTp06ZdxvVVAglpiYaLzRUN2HpXZWqTocu8hUcKX+niMkc+zqUgGWugNMxw8Blo6rQk0IIOCUQNwT4yT92y+d+i5fQgABBJwR+KrLY/Jqdm9nvsp3EEAAAdMJ9GkWKA/35A2Epls4CvaKgLr4XIU9sbGxxg6kNm3anDevCo527Nhh3D2l7r7q2rVrgReeF/YIoXrT4TfffGMESxceS1QFqflVyKWCMfWGQnUPVn4fFUqpXVWqF3XXlfqwA8srPycmQQABBM4XSFo8V5JXLYUFAQQQcJvAvMHvye6oCm4bj4EQQAABnQTGdQ+Wm67lDYQ6rQm16CWgjtvt379f1CXtTZs2NS49Vzun1B1R+/btkz/++EMCAwPPXeBeUPWFDbDUWwHVfVTquKJ6A6EKqUqVKmVMpS6R//zzz423DFavXt24cD2/twY63lao3jiogjDH91QQl98dWGrHltqVdeGbD3VZJXZg6bIS1IEAAi4LpP1vp8RPnuDyczyAAAII5CWQ5Rcgd3f/VJLT8UEAAQSsKfDqiFBpXI03EFpzdenKHQIq3FF3Wh07duzc0T8V/KijgOpooQqvWrZs6dQdUZcKsNTbC9Vc6ihf7969pUSJEuda+Oeff2TXrl1GUKXCNLUbS82v6lCfSpUqGcGWOhqY30c9f+LEiTyPQ6pdXOrPVT81a9YUdRwxOjraOJLYokULd1B6ZAwCLI+wMigCCHhDIDvilETd3NcbUzEHAgjYQOD36wbJxJL32aBTWkQAAbsKbHwkXIqH8gZCu64/fTsvoO6gOnjwoMTHxxvBkbo7SoVGzZs3P7cb6lKjFSXAUmOr8Orrr782jgyqsVSQVaxYMWnYsKFxl1Zel8w7alI7tdRxR3W8UO3SyuujelRHFdWRQhVk1a1bV6655poCj0VeqmdP/zkBlqeFGR8BBDwqEDW0t2RHnfHoHAyOAAL2EFg3YL6si61rj2bpEgEEbCdQsaSfrL4/3HZ90zACOguoS+FVSKWO7eXegaVzzb6sjQDLl/rMjQACRRaIf26CpO3ZWeRxGAABBBB4ov/H8mccd8PwS0AAAWsKtKkTIJMH5X/cyJpd0xUC+gqo44DqPiv1n+pCeLXLi0/BAgRY/EIQQMDUAslr3pGkhXNM3QPFI4CA7wUirrxOxtWc4ftCqAABBBDwkMD93YKl/3X8C7KHeBkWAZcF1O6rQ4cOSdu2bbW9NN3lpjz8AAGWh4EZHgEEPCuQ8f1BiX1kjGcnYXQEELC8wK5ek2V+ajvL90mDCCBgX4FFo8PkyvL+9gWgcwQQML0AAZbpl5AGELC5QGamnOnRWkRybA5B+wggUBSBV4ZslK8jSxZlCJ5FAAEEtBUoW8xP1j7I/VfaLhCFIYCAUwIEWE4x8SUEENBZIPahuyXjh0M6l0htCCCgsUBKWGm544YNxOAarxGlIYBA0QQ6NwyUp24KKdogPI0AAgj4WIAAy8cLwPQIIFB0gaSFb0jymuVFH4gREEDAlgI/tLlTpgbfasveaRoBBOwh8GjvEOnVJNAezdIlAghYVoAAy7JLS2MI2Ecg/Yv/Sdwzj9qnYTpFAAG3CrwzeJlsjqru1jEZDAEEENBJYNk9YXJ5We6/0mlNqAUBBFwXIMBy3YwnEEBAM4GchHiJ7N9Fs6ooBwEEzCLwYN/P5HQi/2JnlvWiTgQQcE2gcmk/WXEv91+5psa3EUBARwECLB1XhZoQQMBlgZh7R0rmrz+5/BwPIICAvQVONOgij1d62t4IdI8AApYWUEcH1RFCPggggIDZBQiwzL6C1I8AAoZA4rzXJGX9KjQQQAABlwS29Z0pSxOvdekZvowAAgiYSeCJviHS9WruvzLTmlErAgjkLUCAxS8DAQQsIZC2b7fEP/u4JXqhCQQQ8J7AC4O3yOGoMO9NyEwIIICAlwXeGRsmVcpwTNrL7EyHAAIeECDA8gAqQyKAgPcFchITJLJfZ+9PzIwIIGBagdjyNeWexotMWz+FI4AAApcSuLK8vywaTUh/KSf+HAEEzCFAgGWOdaJKBBBwQiB23J2S8eNhJ77JVxBAAAGRbzs/LDNz+kKBAAIIWFag33VB8kC3YMv2R2MIIGAvAQIse6033SJgaYGkxfMkedUSS/dIcwgg4D6BBUPWyI7Iiu4bkJEQQAABzQSeuilEOjfk/ivNloVyEECgkAIEWIWE4zEEENBPIP3ANxI3/j79CqMiBBDQTiDLL0DG9vxU4lO1K42CEEAAAbcJrLw3XCqV9nPbeAyEAAII+FKAAMuX+syNAAJuF4js1VZy0tPcPi4DIoCAtQR+v3agTCx1v7WaohsEEEAgl0Cdyv4ybxT3X/GjQAAB6wgQYFlnLekEAQREJG7iI5L+5R4sEEAAgQIFNgyYK2ti66OEAAIIWFZgQPMgua8r919ZdoFpDAEbChBg2XDRaRkBKwukbFgjiW/OsnKL9IYAAm4QmDjwY/k9JsgNIzEEAgggoKfAxH4h0rEB91/puTpUhQAChREgwCqMGs8ggIC2Aln/94dE3zFU2/ooDAEEfC8QccW1Mq7WTN8XQgUIIICABwVW3x8uFUty/5UHiRkaAQS8LECA5WVwpkMAAc8LRN8+WLL+Ou75iZgBAQRMKbCn57PyRlpHU9ZO0QgggIAzAvWr+ssbI7n/yhkrvoMAAuYRIMAyz1pRKQIIOCmgjhCqo4R8EEAAgbwEZg/ZIPsiS4ODAAIIWFZgUIsgGduF+68su8A0hoBNBQiwbLrwtI2AlQXSv94rcU89bOUW6Q0BBAopkBxSSka3+0Ayswo5AI8hgAACJhB4cWiotKgVYIJKKREBBBBwXoAAy3krvokAAmYRyMmRyD7tJCctzSwVUycCCHhJ4MfWo+T5kNu8NBvTIIAAAt4XqFrGX5aP5fig9+WZEQEEPC1AgOVpYcZHAAGfCMRPniBp/9vpk7mZFAEE9BVYNXiJfBh1pb4FUhkCCCBQRIH+1wXJ/d04PlhERh5HAAENBQiwNFwUSkIAgaILpG77UBJmTi36QIyAAAKWEni032fyd7y/pXqiGQQQQCC3AMcH+T0ggIBVBQiwrLqy9IWAzQWyY6IlanAPmyvQPgII5BY4Ub+TPF75GVAQQAABywpwfNCyS0tjCCAgIgRY/AwQQMCyArGPjpWMQ/st2x+NIYCAawKf9H1ZFiW2cO0hvo0AAgiYSIDjgyZaLEpFAAGXBQiwXCbjAQQQMItAyrpVkjj/NbOUS50IIOBhgZeHbJKDkcU8PAvDI4AAAr4T4Pig7+yZGQEEPC9AgOV5Y2ZAAAEfCWT9fUKiRw700exMiwACOgnElKshY5ss1qkkakEAAQTcKsDxQbdyMhgCCGgoQICl4aJQEgIIuE8g5v5RkvnzEfcNyEgIIGBKgYOdxsnL0t+UtVM0Aggg4IwAxwedUeI7CCBgZgECLDOvHrUjgMAlBZJXLZGkxfMu+T2+gAAC1hZYPGS1fBxZydpN0h0CCNhagOODtl5+mkfAFgIEWLZYZppEwL4CWcf/kOg7h9oXgM4RQECy/ALk/t6fSEyyHxoIIICAJQU4PmjJZaUpBBC4QIAAi58EAghYXiDm3pGS+etPlu+TBhFAIG+B368ZIBNLPwAPAgggYFkBjg9admlpDAEEcgkQYPFzQAABywskr14qSYvmWr5PGkQAgbwFPhowR1bGXg0PAgggYFkBjg9admlpDAEECLD4DSCAgJ0Esk4cl+hRg+3UMr0igEAugUmDtssv0cGYIIAAApYU4PigJZeVphBAIA8BdmDxs0AAAVsIxD54l2Qc+d4WvdIkAgj8JxBR7RoZV3sWJAgggIBlBTg+aNmlpTEEELhAgACLnwQCCNhCIGX9akmc96oteqVJBBD4T+CLHk/L6+ldIEEAAQQsK8DxQcsuLY0hgAABFr8BBBCwo0B2ZIREDetjx9bpGQFbC7w59H3535kytjageQQQsK4Axwetu7Z0hgACFwuwA4tfBQII2EYg7qmHJP3rfbbpl0YRsLtAcnBJubfjRknNsLsE/SOAgFUFOD5o1ZWlLwQQyEuAAIvfBQII2EYg9ePNkjB9sm36pVEE7C5wpNXtMiV0pN0Z6B8BBCwswPFBCy8urSGAwEUCBFj8KBBAwDYCORnpEnVTZ8lJT7NNzzSKgJ0F3hu8SN6PqmlnAnpHAAELC3B80MKLS2sIIJCnAAEWPwwEELCVQMKMKZK6/SNb9UyzCNhVYHz/T+X/4gLs2j59I4CAxQWGtgyS0Z2CLd4l7SGAAAL/CRBg8WtAAAFbCaTv/0riJjxgq55pFgE7Cpyo20ker/qMHVunZwQQsInAvFFhUqeyv026pU0EEEBAhACLXwECCNhOIPr2QZL11//Zrm8aRsBOAjv7vihvJba0U8v0igACNhK4oXaATB0caqOOaRUBBBAgwOI3gAACNhRIfudtSVq2wIad0zIC9hGYOfQj+fZMcfs0TKcIIGArgSf7hkiXqwNt1TPNIoAAAuzA4jeAAAK2E8j652+JHtHfdn3TMAJ2EYgpe6WMbbrELu3SJwII2Eygall/WXx3mARyxZ/NVp52EUCAAIvfAAII2FIgbuIjkv7lHlv2TtMIWF3gQMcHZLrfAKu3SX8IIGBTgVtaB8kd7bm83abLT9sI2FqAAMvWy0/zCNhXIG33pxI/5Sn7AtA5AhYWWDZ0pWw9U8XCHdIaAgjYWWDhXWFSsyKXt9v5N0DvCNhVgADLritP3wggIFHDekt25BkkEEDAQgJZfoHy0I0fy5lEPwt1RSsIIIDAWYG2dQPluYEhcCCAAAK2FCDAsuWy0zQCCCiBpMVzJXnVUjAQQMBCAr837S8Ty46zUEe0ggACCPwn8Ez/EOlQn8vb+U0ggIA9BQiw7LnudI0AAiKS9ff/SfTIQVgggICFBLYMeF2Wxza2UEe0ggACCJwVuKK8vywaHSbsL+UXgQACdhUgwLLrytM3AggYAnHPPibp+z5HAwEELCIwZfA2ORLF8RqLLCdtIIBALoGRbYPltrZBmCCAAAK2FSDAsu3S0zgCCCgBFV6pEIsPAgiYX+B0tabyYO1Xzd8IHSCAAAIXCPj5iSy+O0yql+fydn4cCCBgXwECLPuuPZ0jgMC/AtGjhkjWiT/xQAABkwt80eNJeT29m8m7oHwEEEDgYoGODQJlYj92l/LbQAABewsQYNl7/ekeAQREJHntCkl6azYWCCBgcoH5w9bJrohyJu+C8hFAAIGLBSYPDJE2dbm8nd8GAgjYW4AAy97rT/cIICAiOUmJEjmwm0hmJh4IIGBSgaTA4jKu60eSlGbSBigbAQQQyEeg1mX+suDOMHwQQAAB2wsQYNn+JwAAAggogcQ50yVl4zowEEDApAJHbhgpU8JuN2n1lI0AAgjkL3Bnh2C5uRWXt/MbQQABBAiw+A0ggAACIpJ57DeJGX0LFgggYFKB9YMXytqoq0xaPWUjgAACeQsEBZ69vL1KGS5v5zeCAAIIEGDxG0AAAQT+FVBvI1RvJeSDAALmE3hq4CdyLIb7Ycy3clSMAAIFCXRtFChP3Mjl7fxKEEAAASVAgMXvAAEEEPhXIP3rfRL31EN4IICAyQRO1O0gj1edZLKqKRcBBBC4tMALQ0Kl5VUBl/4i30AAAQRsIECAZYNFpkUEEHBeIOb+UZL58xHnH+CbCCDgc4FdN06V+UmtfV4HBSCAAALuFKhb2V/mjuLydneaMhYCCJhbgADL3OtH9Qgg4GaB1O2bJGHG824eleEQQMCTAq8O+1C+iijhySkYGwEEEPC6wCO9QqR3U45Gex2eCRFAQFsBAixtl4bCEEDAVwLRI/pL1j9/+2p65kUAARcEYkpXl/uuXSbZOS48xFcRQAABzQXqVfGXN29n95Xmy0R5CCDgZQECLC+DMx0CCOgvkLJulSTOf03/QqkQAQTkQIf7Zbr/QCQQQAABSwk81jtEejZh95WlFpVmEECgyAIEWEUmZAAEELCaQE5GhkQN6Sk5CfFWa41+ELCcwMqh78hHZy63XF80hAAC9hVoUNVf5oxk95V9fwF0jgAC+QkQYPHbQAABBPIQSFq+UJKXL8QGAQQ0FsjyC5RH+34spxL8NK6S0hBAAAHXBMb3CZHujdl95Zoa30YAATsIEGDZYZXpEQEEXBbIjo+T6KG9RO3G4oMAAnoK/N60n0ws+6CexVEVAgggUAiBqy8PkNdvCy3EkzyCAAIIWF+AAMv6a0yHCCBQSIGkBXMk+b13Cvk0jyGAgKcFtg94VZbENvX0NIyPAAIIeE3giRtDpGsjdl95DZyJEEDAVAIEWKZaLopFAAFvCmRHnpGoYb29OSVzIYCACwLThm6V78+wU8EFMr6KAAIaCzSuFiCvjuB/0zReIkpDAAEfCxBg+XgBmB4BBPQWSJz7iqS8/67eRVIdAjYUOFW1qTxU91Ubdk7LCCBgVYGnbgqRzg3ZfWXV9aUvBBAougABVtENGQEBBCwskBVxSqJv7mvhDmkNAXMKfNHtCXk9s7s5i6dqBBBA4AKBplcEyKxb2H3FDwMBBBAoSIAAi98HAgggcAmBxDdnScqGNTghgIBGAm8PWyufRpTXqCJKQQABBAovMLFfiHRswO6rwgvyJAII2EGAAMsOq0yPCCBQJIHsiFMSxS6sIhnyMALuFEgKLC6PdP9I4lLcOSpjIYAAAr4RaHZlgMy8md1XvtFnVgQQMJMAAZaZVotaEUDAZwKJ81+TlHWrfDY/EyOAwH8CR1reJlPCR0GCAAIIWELg2f4h0r4+u68ssZg0gQACHhUgwPIoL4MjgIBVBLKjIiVq+I0i2VlWaYk+EDCtwMbBb8nqqDqmrZ/CEUAAAYfAtTUCZPpwdl/xi0AAAQScESDAckaJ7yCAAAIikrRoriSvXooFAgj4WOCZQZ/Ib9HsVvDxMjA9Agi4QeC5ASHSth7/e+YGSoZAAAEbCBBg2WCRaREBBNwjkJOYIFE33yg5ycnuGZBREEDAZYH/q91Bxleb5PJzPIAAAgjoJtC8ZoC8NIzdV7qtC/UggIC+AgRY+q4NlSGAgIYCySuXSNKSeRpWRkkI2ENgV5+pMj+5tT2apUsEELC0wPODQqV1nQBL90hzCCCAgDsFCLDcqclYCCBgfYHsbOONhNmREdbvlQ4R0FBgzrCNsjeipIaVURICCCDgvMD1VwXItCHsvnJejG8igAACIgRY/AoQQAABFwVSNq6VxDkzXHyKryOAQFEFYkpVl3EtlkkG71IoKiXPI4CAjwWmDg6VG2qz+8rHy8D0CCBgMgECLJMtGOUigIAeAjGjb5bMY7/rUQxVIGATgQPt75PpAYNs0i1tIkrp9LwAACAASURBVICAVQU6NAiUZ/qFWLU9+kIAAQQ8JkCA5TFaBkYAASsLpO36ROKnPm3lFukNAe0E3h22TD6IqK5dXRSEAAIIOCsQGCAy+7YwqVvZ39lH+B4CCCCAwL8CBFj8FBBAAIFCCsSNv1/SD3xdyKd5DAEEXBHI9AuUJ/ptl7/i+Jc+V9z4LgII6CVwc6sgubNDsF5FUQ0CCCBgEgECLJMsFGUigIB+AhnfH5DYR+7RrzAqQsCCAr837isTyz9swc5oCQEE7CJQrZy/zL4tVEqG+dmlZfpEAAEE3CpAgOVWTgZDAAG7CSRMnyypH2+2W9v0i4DXBbb3f0WWxDXz+rxMiAACCLhL4NFeIdKraaC7hmMcBBBAwHYCBFi2W3IaRgABdwpk/fO3RI/o784hGQsBBPIQmD5sixyICMMGAQQQMKXA9bUCZNrQUFPWTtEIIICALgIEWLqsBHUggIBpBZKWLZDkd942bf0UjoDuAqeqNJaH6r2ue5nUhwACCOQrMPOWUGl2RQBCCCCAAAJFECDAKgIejyKAAAKGQE6OsQsr69RJQBBAwAMCX3SbIK9n9vDAyAyJAAIIeF6g33VB8kA3Lm73vDQzIICA1QUIsKy+wvSHAAJeEUj9ZIskvPycV+ZiEgTsJrBk+BrZfrqi3dqmXwQQsIBAuRJ+Mue2MLmsFBe3W2A5aQEBBHwsQIDl4wVgegQQsI5A3BPjJP3bL63TEJ0goIFAUmAJebznhxKdpEExlIAAAgi4KDC2S7AMahHk4lN8HQEEEEAgLwECLH4XCCCAgJsEMn8+IjH3j3LTaAyDAAJK4Mj1I2RKsTvAQAABBEwn0KhagLw2govbTbdwFIwAAtoKEGBpuzQUhgACZhRInPeqpKxfbcbSqRkBLQU+HDRPVkXX07I2ikIAAQQKEpgyKFRa1eHidn4lCCCAgLsECLDcJck4CCCAgLrPPTVFokcOlOyoSDwQQMANAs8N+Vh+juT4jRsoGQIBBLwo0K1RoEy4McSLMzIVAgggYH0BAizrrzEdIoCAlwVSt2+ShBnPe3lWpkPAegLHr2onE6pPtl5jdIQAApYWCA/2k9kjQ6VGBX9L90lzCCCAgLcFCLC8Lc58CCBgC4G4px+W9K/22qJXmkTAUwK7ek+R+SltPDU84yKAAAIeERjZLlhua8POUY/gMigCCNhagADL1stP8wgg4CmBzGO/SczoWzw1POMiYAuBucM3yOenS9uiV5pEAAFrCNS6zF9m3xYmoeRX1lhQukAAAa0ECLC0Wg6KQQABKwkkL18oScsXWqklekHAawLRJS6XR1uvkJT0HK/NyUQIIIBAUQWe7BsiXa4OLOowPI8AAgggkIcAARY/CwQQQMCDAjFjbpXMo796cAaGRsCaAgfa3SvTAwdbszm6QgABSwq0qRsokwdycbslF5emEEBACwECLC2WgSIQQMCqAunffiVxTzxg1fboCwGPCbw3dKm8f+YKj43PwAgggIC7BdTRwYaXc3G7u10ZDwEEEHAIEGDxW0AAAQQ8LJD4xgxJ+WCth2dheASsI5DpHyhP998ux2P4F0HrrCqdIGBtgdvbBcsILm639iLTHQII+FyAAMvnS0ABCCBgdYGctDSJuWOIZJ3+x+qt0h8CbhH4rVFfeabCw24Zi0EQQAABTwtcWyNApg8P9fQ0jI8AAgjYXoAAy/Y/AQAQQMAbAmmf75D455/wxlTMgYDpBbb1myVL468xfR80gAAC1hcIDhSZdUuYNKjKjlHrrzYdIoCArwUIsHy9AsyPAAK2EUiYOUVSt31km35pFIHCCswavlm+OR1e2Md5DgEEEPCawOhOwTK0ZZDX5mMiBBBAwM4CBFh2Xn16RwABrwrkJCZI9J3DJDvqjFfnZTIEzCRwqnIjeaj+bDOVTK0IIGBTgRtqB8jUwRwdtOny0zYCCPhAgADLB+hMiQAC9hVI2/WJxE992r4AdI7AJQS+6DpBXs/qgRMCCCCgtUDxUD+ZdUuoXHUZRwe1XiiKQwABSwkQYFlqOWkGAQTMIJAwa6qkbv3QDKVSIwJeF3hn+GrZfLqS1+dlQgQQQMAVgfu7BUv/6zg66IoZ30UAAQSKKkCAVVRBnkcAAQRcFMhJTpaYu4fzVkIX3fi69QWSAkvIk70/lIgE6/dKhwggYF6B9vUC5dkBIeZtgMoRQAABkwoQYJl04SgbAQTMLZC2d7fET3rc3E1QPQJuFvihxa0ytfidbh6V4RBAAAH3CZQtdvboYPXyHB10nyojIYAAAs4JEGA558S3EEAAAbcLJL45S1I2rHH7uAyIgFkFNg6aK6uj65u1fOpGAAEbCDzSM0R6Nwu0Qae0iAACCOgnQICl35pQEQII2EggZswtknn0Nxt1TKsI5C8wdeh2+eFMMEQIIICAlgJdrw6UJ/pydFDLxaEoBBCwhQABli2WmSYRQEBXgYzDByX24TG6lkddCHhN4HittjLhiue9Nh8TIYAAAq4IVCqljg6GSaXSfq48xncRQAABBNwoQIDlRkyGQgABBAojkLxqiSQtnleYR3kGAcsI7Oz1vLyV2tYy/dAIAghYS2DCjSHSrRFHB621qnSDAAJmEyDAMtuKUS8CCFhSIO7phyX9q72W7I2mEHBGYMHN78uOU2Wc+SrfQQABBLwq0KtpoDzai6ODXkVnMgQQQCAPAQIsfhYIIICABgJZp/6RmHtulZzEBA2qoQQEvCsQXaKqjG+7UhJTc7w7MbMhgAAClxCoVs7feOtgueIcHeTHggACCPhagADL1yvA/AgggMC/Amk7P5b4FybigYDtBPa3HSszgobYrm8aRgAB/QWe6R8iHepzdFD/laJCBBCwgwABlh1WmR4RQMA0AolzX5GU9981Tb0UioA7BN4bukTeP3OlO4ZiDAQQQMBtAv2uC5IHuvFmVLeBMhACCCBQRAECrCIC8jgCCCDgboHYB++SjCPfu3tYxkNAS4FM/yCZNHCrHI0K0LI+ikIAAXsK1Lrs7NHBEqEcHbTnL4CuEUBARwECLB1XhZoQQMDWApl/HJXYe2+TnIwMWzvQvD0Efr36Rnm24iP2aJYuEUDAFAKhQSLThoZKk+oE66ZYMIpEAAHbCBBg2WapaRQBBMwkkPrxZkmYPtlMJVMrAoUS2HbTTFmacG2hnuUhBBBAwBMCj/cOkR5NuPfKE7aMiQACCBRFgACrKHo8iwACCHhQgPuwPIjL0NoIvH7zJvniVDFt6qEQBBCwt8AtrYPkjvbce2XvXwHdI4CArgIEWLquDHUhgAACIhL76FjJOLQfCwQsKXCq0tXy6NVzJCvbku3RFAIImEygY4NAmdgvxGRVUy4CCCBgHwECLPusNZ0igIAJBbJO/iUx990uOQnxJqyekhEoWGBfl/EyO7snTAgggIDPBepV8ZdpQ0KlVDiXtvt8MSgAAQQQyEeAAIufBgIIIKC5QNre3RI/6XHNq6Q8BFwXeGf4Ktl8urLrD/IEAggg4EaBkmF+xqXt9av4u3FUhkIAAQQQcLcAAZa7RRkPAQQQ8IBA8srFkrRkvgdGZkgEfCOQFFRCnunzoZyM8838zIoAAgg4BJ6+KUQ6NeTSdn4RCCCAgO4CBFi6rxD1IYAAAv8KxL/4rKR9tg0PBCwh8MN1t8jUkndZoheaQAAB8wqMah8st7YOMm8DVI4AAgjYSIAAy0aLTasIIGBygcxMiXngDsn87WeTN0L5CIhsHDhXVsfUhwIBBBDwmUD3xoEyvg+XtvtsAZgYAQQQcFGAAMtFML6OAAII+FIg84+jEjvuTslJSfZlGcyNQJEFXhq2Tb6L4F8ciwzJAAggUCiBxtUCZNrQEAkL5tL2QgHyEAIIIOADAQIsH6AzJQIIIFAUgbQ9uyT+ufFFGYJnEfCpwPGabWTClVN8WgOTI4CAfQXKlzh7aXutilzabt9fAZ0jgIAZBQiwzLhq1IwAArYXSH5vhSQtmG17BwDMKbCz12R5K7WdOYunagQQML3A5IEh0qYul7abfiFpAAEEbCdAgGW7JadhBBCwikDi6y9LykfrrdIOfdhIYOHN6+WzU2Vt1DGtIoCALgJjOgXLkJZc2q7LelAHAggg4IoAAZYrWnwXAQQQ0Ewg7skHJf2bLzSrinIQyF8gqlgVebrjKolNzoEJAQQQ8KrAjdcEykM9uHvPq+hMhgACCLhRgADLjZgMhQACCHhbIDshXmIfuluyjv/h7amZD4FCCexvM1ZmBA8p1LM8hAACCBRW4NoaAfLi0FAJ4NqrwhLyHAIIIOBzAQIsny8BBSCAAAJFE8g8+qvEPjxGcpKTijYQTyPgBYE1QxbLhsgaXpiJKRBAAIGzAlXK+Mm0IaFSrRzpFb8JBBBAwMwCBFhmXj1qRwABBP4VSP9yj8RNfAQPBLQWyPQPkucHbZVfIwO0rpPiEEDAWgJq51WLWvzvjrVWlW4QQMCOAgRYdlx1ekYAAUsKpG7+QBJenWbJ3mjKGgK/Nuwjz172qDWaoQsEEDCFwPg+IdK9MW8cNMViUSQCCCBwCQECLH4iCCCAgIUEkt95W5KWLbBQR7RiJYFtfWfI0sTrrNQSvSCAgMYC93YJloEteOOgxktEaQgggIBLAgRYLnHxZQQQQEB/gcQ5MyRl41r9C6VC2wnMuflD2XuqhO36pmEEEPC+wG1tg2Rk22DvT8yMCCCAAAIeEyDA8hgtAyOAAAK+E4if8pSk7f7UdwUwMwIXCPxTsaFMaPqGpGdCgwACCHhWYEDzILmvK+GVZ5UZHQEEEPC+AAGW982ZEQEEEPCKQOzj90nGwW+8MheTIHApgX2dH5PZOb0v9TX+HAEEECiSQLdGgTLhxpAijcHDCCCAAAJ6ChBg6bkuVIUAAggUWSAnIV5UiJX5+y9FHosBECiqwPJhq2RLROWiDsPzCCCAQL4CrWoHyJTBoQghgAACCFhUgADLogtLWwgggIASyPrnb4kbf59k/XMSEAR8JpAYVEIm990oJ2L8fFYDEyOAgLUFGlcPkFdvJbyy9irTHQII2F2AAMvuvwD6RwABywuoHVhx4++X7Pg4y/dKg3oKHL7uZnmh5N16FkdVCCBgeoGaFf1l4V1hpu+DBhBAAAEEChYgwOIXggACCNhAIOP7gxI34QHJyUi3Qbe0qJvAxgFvyurYBrqVRT0IIGABgYol/WT52HAJCrBAM7SAAAIIIFCgAAEWPxAEEEDAJgLpX++TuKceskm3tKmTwIybt8r+Uxzt0WlNqAUBKwiEB6vwKkzKFON4shXWkx4QQACBSwkQYF1KiD9HAAEELCSQ9r8dEj/5CQt1RCu6Cxy/srVMqDlV9zKpDwEETCiw7J4wubysvwkrp2QEEEAAgcIIEGAVRo1nEEAAARMLpH62TRJefNbEHVC6mQR29nhO3kpvb6aSqRUBBEwg8MbtYVK/CuGVCZaKEhFAAAG3CRBguY2SgRBAAAHzCKRu+0gSZk4xT8FUalqBhcPXyWeny5m2fgpHAAH9BF4eFirX1eTSK/1WhooQQAABzwoQYHnWl9ERQAABbQVSN2+QhFdf1LY+CjO/QFR4JZnU5V2JTMwxfzN0gAACWghM7BciHRsEalELRSCAAAIIeFeAAMu73syGAAIIaCWQ8tF6SXz9Za1qohjrCHzbeozMDBlmnYboBAEEfCrwcM8Q6dOM8Mqni8DkCCCAgA8FCLB8iM/UCCCAgA4CKR+uk8TZ03UohRosJrBm8GLZEFXDYl3RDgII+ELgro7BMvyGIF9MzZwIIIAAApoIEGBpshCUgQACCPhSgBDLl/rWnDvDP0heHLJFfoxgt4Q1V5iuEPCewD2dg2Xw9YRX3hNnJgQQQEBPAQIsPdeFqhBAAAGvC6Ruel8SXnvJ6/MyoTUFfm3QW56t9Jg1m6MrBBDwmsBTN4VI54YE4V4DZyIEEEBAYwECLI0Xh9IQQAABbwukbt0oCbNe8Pa0zGdBgW03zpClSddZsDNaQgABbwnMuiVUml7B2wa95c08CCCAgO4CBFi6rxD1IYAAAl4WSP1kiyS8/JyXZ2U6qwnMuflD2XuqhNXaoh8EEPCSwMK7wqRmRX8vzcY0CCCAAAJmECDAMsMqUSMCCCDgZYG0XZ9K/NSnvDwr01lF4GSFBjLx2rmSnJ5jlZboAwEEvCjwztgwqVKG8MqL5EyFAAIImEKAAMsUy0SRCCCAgPcF0r/4n8RNelwkO9v7kzOjqQX2dnpM5khvU/dA8Qgg4H2BMsX8ZMGdYVK2uJ/3J2dGBBBAAAHtBQiwtF8iCkQAAQR8J5Bx8FuJe2685CQl+q4IZjadwPJhK2VLRBXT1U3BCCDgO4GrLvOXV0eESngw4ZXvVoGZEUAAAb0FCLD0Xh+qQwABBHwukPnzEYmbPEGyz0T4vBYK0F8gMaikvHDTB/JHNP8Sqv9qUSECegi0qBUgLwwJFX/+Z0OPBaEKBBBAQFMBAixNF4ayEEAAAZ0Esk4cl/jJEyTzz2M6lUUtGgocvma4vFB6tIaVURICCOgo0LNJoDzWO0TH0qgJAQQQQEAzAQIszRaEchBAAAFdBbJjoiR+8hOS8cMhXUukLg0EPuj/prwb10CDSigBAQR0FxjQPEju6xqse5nUhwACCCCgiQABliYLQRkIIICAKQQyMyTu+Sclfd/npiiXIr0vMGP4Vtl/OtT7EzMjAgiYSuDmVkFyZwfCK1MtGsUigAACPhYgwPLxAjA9AgggYEaBhFlTJXXrh2YsnZo9KHD8ylYyoeYLHpyBoRFAwAoCKrhSARYfBBBAAAEEXBEgwHJFi+8igAACCJwTSFr0piSvXoYIAucEdvR4Thakt0cEAQQQyFdAHRlURwf5IIAAAggg4KoAAZarYnwfAQQQQOCcQMr770ri3FcQQcAQWDB8new4XQ4NBBBAIE+BR3uFSK+mgegggAACCCBQKAECrEKx8RACCCCAgEMgbfenEv/CRJHsbFBsLBAVWkme77FaTsfbGIHWEUAgT4GQQDHeNNipIeEVPxEEEEAAgcILEGAV3o4nEUAAAQT+Fcg4ckgSpj0jWadPYWJTgW9bjZaZocNt2j1tI4BAfgK1KvrLfd2CpUn1AJAQQAABBBAokgABVpH4eBgBBBBAwCGQHXFK4qc9Kxk/fAeKDQXWDFokG6Jr2rBzWkYAgfwE2tcLNMKrcsX9QEIAAQQQQKDIAgRYRSZkAAQQQACB3AIJLz4rqZ9tA8VGAhn+QfLSkC1yJILjQTZadlpFoECBW1oFyR0dglFCAAEEEEDAbQIEWG6jZCAEEEAAAYdA0tL5krxiMSA2Efi1fk95tvJ4m3RLmwggUJBAsRA/UW8a7N6YQJtfCgIIIICAewUIsNzryWgIIIAAAv8KpG7fJAkznsfDBgLbbpwuS5Oa26BTWkQAgYIE6lb2l/u6hkjDy/2BQgABBBBAwO0CBFhuJ2VABBBAAAGHgLoPK+HlyZL1z9+gWFhg9vAPZd/pEhbukNYQQOBSAp0bBho7r0qFc9/Vpaz4cwQQQACBwgkQYBXOjacQQAABBJwUyI6NloTpz0v61/ucfIKvmUngZPl68tz18yU+JcdMZVMrAgi4UeC2tkEysi33XbmRlKEQQAABBPIQIMDiZ4EAAggg4BWBxPmvScq6VV6Zi0m8J7C346Myx6+P9yZkJgQQ0EZA7bZSu67U7is+CCCAAAIIeFqAAMvTwoyPAAIIIHBOIHXrRkmY9QIiFhJYPnSlbDlTxUId0QoCCDgjoO65UvddqXuv+CCAAAIIIOANAQIsbygzBwIIIIDAOYGMn36QxJlTJfP4MVRMLpAYVFJe7L9BjkbyL7AmX0rKR8AlAfWGQbXzSr1xkA8CCCCAAALeEiDA8pY08yCAAAIInBPISU0xdmKl7fwYFRMLHL5mmLxQeoyJO6B0BBBwVeCODsFyS6sgVx/j+wgggAACCBRZgACryIQMgAACCCBQWIHkNcslaeEbhX2c53ws8EH/N+TduIY+roLpEUDAGwLlivvJfd2CpX097rvyhjdzIIAAAghcLECAxa8CAQQQQMCnAun7v5LEV6ZJ1ul/fFoHk7suMGP4Ftl/Osz1B3kCAQRMJdCkeoARXtWqyHFhUy0cxSKAAAIWEyDAstiC0g4CCCBgRoGchHhJeO1FSdv9mRnLt2XNf1a/QSbWnSaZWbZsn6YRsI1A/+uC5O5OwRLCxivbrDmNIoAAAroKEGDpujLUhQACCNhQIPm9FZK0YLYNOzdfyzu6T5IFGR3MVzgVI4CAUwKXl/WXUe2CpEMDkiunwPgSAggggIDHBQiwPE7MBAgggAACrghkHP5OEme/LJl/HHXlMb7rZYEFw9bKjojyXp6V6RBAwBsC6i2Do9oHS4USvGXQG97MgQACCCDgnAABlnNOfAsBBBBAwJsCWVmSMHu6pG7e4M1ZmctJgcjQivJirzXyd6yTD/A1BBAwhUDZ4n4yql2w9GrKritTLBhFIoAAAjYTIMCy2YLTLgIIIGAmgdRPtkjiGzMlJynRTGVbvtZvbxgtM8OGW75PGkTATgJt6wUaRwavKM9F7XZad3pFAAEEzCRAgGWm1aJWBBBAwIYC6u2EKsRK/+J/Nuxez5bXDHpbNkTX0rM4qkIAAZcEQoPEOC44qEWQS8/xZQQQQAABBLwtQIDlbXHmQwABBBAolEDKulWSOP+1Qj3LQ+4TyPAPlpeGbJIjEfzLrvtUGQkB3whcWyPACK/qV2HXlW9WgFkRQAABBFwRIMByRYvvIoAAAgj4VCDz918lce4rkvH9AZ/WYefJf6nXUyZVGW9nAnpHwBICI9sGy21tCaItsZg0gQACCNhEgADLJgtNmwgggICVBJJXLJakpfOt1JJpetna52VZltzCNPVSKAIInC/QoKq/cVH7NTUCoEEAAQQQQMBUAgRYplouikUAAQQQcAhk/nzEOFKY8cMhULwoMHv4Rtl3uqQXZ2QqBBBwl8Dg64OMI4MhvGTQXaSMgwACCCDgRQECLC9iMxUCCCCAgPsFklculqQl7MZyv+zFI54sV0+mtJovMUk53piOORBAwE0CV5b3l1Htg6RNXZIrN5EyDAIIIICADwQIsHyAzpQIIIAAAu4VyPz9F0laMFvSD3zj3oEZ7TyBvR0ekTn+N6KCAAImEujdLNA4MlimmJ+JqqZUBBBAAAEELhYgwOJXgQACCCBgGYGU99+VpIVzJCcjwzI96dTIsiErZGtkVZ1KohYEEMhHoHo5fxneKki6NWLXFT8SBBBAAAFrCBBgWWMd6QIBBBBA4F+BrFMnJentNyRt16eYuFEgMaikvNhvgxyN8nfjqAyFAALuFggMEBlyfZAMaRkkJULZdeVuX8ZDAAEEEPCdAAGW7+yZGQEEEEDAgwJpOz+WpEVzRQVafIoucLjpUHmh7D1FH4gREEDAYwId6gcawVXdygTNHkNmYAQQQAABnwkQYPmMnokRQAABBDwukJkpSYvnSvJ7Kzw+ldUn+KDfHHk3/mqrt0l/CJhSoE5lf2PXVccGHBc05QJSNAIIIICAUwIEWE4x8SUEEEAAATMLZP58xHhTYfr+r8zchk9rnz5sixyICPNpDUyOAALnCxQP9Tt3XDAoAB0EEEAAAQSsLUCAZe31pTsEEEAAgVwCqds+kqSl8yU78gwuLgj8Ua2lTG7woqRyN74LanwVAc8K9Gh89rjgFeU5LuhZaUZHAAEEENBFgABLl5WgDgQQQAABrwjkpKdJ8rIFkrzmHa/MZ4VJdnR7VhZkdrRCK/SAgOkFGlcPMHZd3VCbLVemX0waQAABBBBwSYAAyyUuvowAAgggYBWBzGO/S/LyhZK2Z6dVWvJYHwuGrZUdEeU9Nj4DI4DApQXKlzh7XHBgi6BLf5lvIIAAAgggYEEBAiwLLiotIYAAAgg4L5C+73NJeudtyfztZ+cfstE3I0Mryou91sjfsTZqmlYR0Eyg33VBRnh1WSk/zSqjHAQQQAABBLwnQIDlPWtmQgABBBDQWCBl41pJXrFIsmOiNa7S+6V92/JumRl+s/cnZkYEEJAWtc4eF2x2JccF+TkggAACCCBAgMVvAAEEEEAAgX8FjPuxVi6R5JWLMflXYM3At2VDTC08EEDAiwKXl/U3Lmjv3TTQi7MyFQIIIIAAAnoLEGDpvT5UhwACCCDgA4Gs06ckefVSSd30vg9m12fKDP9geWnwJjlyhjt39FkVKrGygLrnqnfTILnp2kApFc5xQSuvNb0hgAACCLguQIDluhlPIIAAAgjYRCDz918l+d1lkrbrE5t0fH6bv9TtLpOqPmHL3mkaAW8KVCzpJ72bnd1xVaYYwZU37ZkLAQQQQMA8AgRY5lkrKkUAAQQQ8JFAxuGDkvzuO5L+1R4fVeCbabf2fkmWpVzvm8mZFQEbCFQqfXbHlQqu2HFlgwWnRQQQQACBIgkQYBWJj4cRQAABBOwkkP7tl5Ky5h1JP/iNLdqePWyj7IsoaYteaRIBbwpUKeNvhFbqrxJh7Ljypj1zIYAAAgiYV4AAy7xrR+UIIIAAAj4SSP9yjySvXSkZh/b7qALPT3uyTB15oe0CiUrM8fxkzICATQTU5exGcNUsUIqFEFzZZNlpEwEEEEDATQIEWG6CZBgEEEAAAfsJpH/5P0let1oyvvvWcs3vbf+wzAnoa7m+aAgBXwhUL+dvhFYqvAoLJrjyxRowJwIIIICA+QUIsMy/hnSAAAIIIOBjgfSv90nK+++KOmJolc+ywStka1RVq7RDHwj4RODKCo6jgkESwss8fbIGTIoAAgggYB0BAizrrCWdIIAAAgj4WEDtxErZsEbS9u72cSVFmz4hqKS81G+DHI3yL9pAPI2ATQVqVnQcFQySoACbItA2AggggAACbhYgwHIzKMMhgAACCCCQ+fMRSdm4VlI/2WJKjO+bDpFpZceasnaKRsCX1lS3MQAAC1ZJREFUAldd9l9wFUD+68ulYG4EEEAAAQsKEGBZcFFpCQEEEEBAD4Gsv/5PUj5cZ/wlmZl6FOVEFRtumi1rEho58U2+ggACSqBuZX/p1TTIuOPKjyuu+FEggAACCCDgEQECLI+wMigCCCCAAAL/CeQkxEvKR+slZdP7kh1xWnua6cO2yIGIMO3rpEAEfC3QsUGgqL9a1+GcoK/XgvkRQAABBKwvQIBl/TWmQwQQQAABjQRSt2+S1M0bJOPHwxpV9V8pf1x+vUxp9LIkp+VoWR9FIeBrgcql/aSTCq4aBkqNCpwT9PV6MD8CCCCAgH0ECLDss9Z0+v/t3c+PVWcZB/Dn3vnBUEAkTDvawlSgpKnUoDbKqpo0MSbduDC1i279A1y6MSYurBs3xo12pW6auKmNLbU0QAALSWm0khgTKdU2jTAD5cdMy5y5v8y5d2aYAek45MI977yfk9zcmXvvOed5P89ZffOe9xAgQIBAhQS6C76/+ocoDv+pQlVFHP7Wj+LXracqVZNiCFRB4IldQ93ZVmV45YmCVeiIGggQIEAgNwEBVm4dN14CBAgQqJRAe+p8XD/4csy99nK0p6cGXtuvnv19HJkeH3gdCiBQBYFNG2rx1L5ecLV/0m2CVeiJGggQIEAgXwEBVr69N3ICBAgQqJhAceT1KG8xnD99aiCVXRybiOeffjE+vDKQ0zspgcoI7P1cfWm21f2fsSp7ZRqjEAIECBDIWkCAlXX7DZ4AAQIEqijQ/Ne5KF5/JeYOvRLtyx/dsxLfOvD9+Pmm5+7Z+ZyIQNUEvvlYuSj7UDz56HDVSlMPAQIECBDIXkCAlf0lAIAAAQIEqixQHD0Uc28cjPlTJ+56mS9+94V46fIjd/08TkCgSgITWxcWZf/icOyZsCh7lXqjFgIECBAgsFxAgOV6IECAAAECCQi0zv8nisOvdRd9L2do9Xtr1Efj+Wf+GH+fHun3oR2PQCUFvvKFxUXZh2LjqNsEK9kkRREgQIAAgWUCAiyXAwECBAgQSEygceYvURw5FOXsrPa1q32p/h97vx0/mfxhtDt9OZyDEKikwKOfr8fX9wzFgUeG47EHzbaqZJMURYAAAQIEbiMgwHJpECBAgACBhAWK40eiOPZGFMcOR7RadzySV5/+Wfx27sAd729HAlUVKBdk74ZWe4Zi3w5PEqxqn9RFgAABAgRWExBgrSbkewIECBAgkIBAZ+56N8QqA635k8fWXPEvnn0p3pzeuub97ECgigLlWlaLodWXdgqtqtgjNREgQIAAgbUKCLDWKub3BAgQIECg4gKdmWtRnDgaxZ+P/l+Lv3+4bW/89MkX4tKs+wcr3lrlfYrArvsXbw8civ2TQisXCwECBAgQWG8CAqz11lHjIUCAAAECywQ6szNRvHks5k8ej+Lk8Yhm4xafE9/4Qfxy+DvcCCQn8PD4jZlW5aLsNgIECBAgQGD9Cgiw1m9vjYwAAQIECKwUaDajOHW8OyurDLTaV690v//NM7+Lg5d20CKQhMDO7TdCqyd2Ca2SaJoiCRAgQIBAHwQEWH1AdAgCBAgQIJCiQOPMX+Piqbfjx63vxbsfeSJbij3MpeZyptVXd/UWYv/abqFVLn03TgIECBAgsFxAgOV6IECAAAECBOLjohNvv9eKt871XtPXrIflshicwEPb6rFvR/kqnxxYj3J9KxsBAgQIECCQt4AAK+/+Gz0BAgQIEPifAnONiHf+3YrTC6HWB5fapAjcNYGJrbVeWPVQPcqnBpZPEbQRIECAAAECBJYLCLBcDwQIECBAgMCqAvPNiHfeb3Vfp8+14p/nBVqrovnBbQW2b+4FVo/vrMeXJwVWLhUCBAgQIEBgdQEB1upGfkGAAAECBAjcJNBs3Qi0/vZ+O8580GJE4LYCW++rxeM76rH/4SGBleuEAAECBAgQuCMBAdYdsdmJAAECBAgQWC7Q7vRuOSxnaJWBVvluy1dg81gt9k8KrPK9AoycAAECBAj0X0CA1X9TRyRAgAABAgQi4uyFdrx7ob3ivVws3ra+BMoF13c/sPL14Lba+hqk0RAgQIAAAQIDFxBgDbwFCiBAgAABAvkInL/SibMXWitCrSlPPEziAti0oXZLULXngXpsGEmifEUSIECAAAECiQsIsBJvoPIJECBAgEDqAjPXy1Drxmyts1PteG/KIvGD7OvO7StnVJVBVfmkQBsBAgQIECBAYFACAqxByTsvAQIECBAgcFuBck2tFaHWQsB1fd4tiP26bMqZU+Nb6jG+uRa7J+pRhlSLtwKODPXrLI5DgAABAgQIEOiPgACrP46OQoAAAQIECNwDgaufdOLibCcuzXTi4uJrtt39e/GzK58IuT57Xy3Gtyx/1W/6vxZbxsyougeXrFMQIECAAAECfRIQYPUJ0mEIECBAgACBagg027EQaPWCre5rtve+FHzNtqNoVKPetVRRzozqBVO3BlJLn2+uxbAZVGth9VsCBAgQIEAgAQEBVgJNUiIBAgQIECDQf4GZuV6gdfnjTsw3I4pmJ4pmxHyj9/fSZ41Y+rv72U3f936/bJ9Gb98ybBobrcXG0YiNIwvvo7UYG4nYuOzzsfL78v9P+U15jPJYG4b77+CIBAgQIECAAIEUBARYKXRJjQQIECBAgAABAgQIECBAgACBjAUEWBk339AJECBAgAABAgQIECBAgAABAikICLBS6JIaCRAgQIAAAQIECBAgQIAAAQIZCwiwMm6+oRMgQIAAAQIECBAgQIAAAQIEUhAQYKXQJTUSIECAAAECBAgQIECAAAECBDIWEGBl3HxDJ0CAAAECBAgQIECAAAECBAikICDASqFLaiRAgAABAgQIECBAgAABAgQIZCwgwMq4+YZOgAABAgQIECBAgAABAgQIEEhBQICVQpfUSIAAAQIECBAgQIAAAQIECBDIWECAlXHzDZ0AAQIECBAgQIAAAQIECBAgkIKAACuFLqmRAAECBAgQIECAAAECBAgQIJCxgAAr4+YbOgECBAgQIECAAAECBAgQIEAgBQEBVgpdUiMBAgQIECBAgAABAgQIECBAIGMBAVbGzTd0AgQIECBAgAABAgQIECBAgEAKAgKsFLqkRgIECBAgQIAAAQIECBAgQIBAxgICrIybb+gECBAgQIAAAQIECBAgQIAAgRQEBFgpdEmNBAgQIECAAAECBAgQIECAAIGMBQRYGTff0AkQIECAAAECBAgQIECAAAECKQgIsFLokhoJECBAgAABAgQIECBAgAABAhkLCLAybr6hEyBAgAABAgQIECBAgAABAgRSEBBgpdAlNRIgQIAAAQIECBAgQIAAAQIEMhYQYGXcfEMnQIAAAQIECBAgQIAAAQIECKQgIMBKoUtqJECAAAECBAgQIECAAAECBAhkLCDAyrj5hk6AAAECBAgQIECAAAECBAgQSEFAgJVCl9RIgAABAgQIECBAgAABAgQIEMhYQICVcfMNnQABAgQIECBAgAABAgQIECCQgoAAK4UuqZEAAQIECBAgQIAAAQIECBAgkLGAACvj5hs6AQIECBAgQIAAAQIECBAgQCAFAQFWCl1SIwECBAgQIECAAAECBAgQIEAgYwEBVsbNN3QCBAgQIECAAAECBAgQIECAQAoCAqwUuqRGAgQIECBAgAABAgQIECBAgEDGAgKsjJtv6AQIECBAgAABAgQIECBAgACBFAQEWCl0SY0ECBAgQIAAAQIECBAgQIAAgYwFBFgZN9/QCRAgQIAAAQIECBAgQIAAAQIpCAiwUuiSGgkQIECAAAECBAgQIECAAAECGQsIsDJuvqETIECAAAECBAgQIECAAAECBFIQEGCl0CU1EiBAgAABAgQIECBAgAABAgQyFvgvU5jUh3SPLhIAAAAASUVORK5CYII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png;base64,iVBORw0KGgoAAAANSUhEUgAABLAAAALmCAYAAABSJm0fAAAAAXNSR0IArs4c6QAAIABJREFUeF7s3QeUFFXa//Fn8gxJclAREUUFRRERXUVURBRzQFQUBUXMq2t2d991zbrqukZAggQziGsGCYogQVFcMAcQESUMTM7hf57i32PT9ExX93R3hfutczjuK1V17/O5dzxnfu+9t1Jqa2trhQsBBBBAAAEEEEAAAQQQQAABBBBAAAGXCqQQYLl0ZOgWAggggAACCCCAAAIIIIAAAggggIAlQIDFREAAAQQQQAABBBBAAAEEEEAAAQQQcLUAAZarh4fOIYAAAggggAACCCCAAAIIIIAAAggQYDEHEEAAAQQQQAABBBBAAAEEEEAAAQRcLUCA5erhoXMIIIAAAggggAACCCCAAAIIIIAAAgRYzAEEEEAAAQQQQAABBBBAAAEEEEAAAVcLEGC5enjoHAIIIIAAAggggAACCCCAAAIIIIAAARZzAAEEEEAAAQQQQAABBBBAAAEEEEDA1QIEWK4eHjqHAAIIIIAAAggggAACCCCAAAIIIECAxRxAAAEEEEAAAQQQQAABBBBAAAEEEHC1AAGWq4eHziGAAAIIIIAAAggggAACCCCAAAIIEGAxBxBAAAEEEEAAAQQQQAABBBBAAAEEXC1AgOXq4aFzCCCAAAIIIIAAAggggAACCCCAAAIEWMwBBBBAAAEEEEAAAQQQQAABBBBAAAFXCxBguXp46BwCCCCAAAIIIIAAAggggAACCCCAAAEWcwABBBBAAAEEEEAAAQQQQAABBBBAwNUCBFiuHh46hwACCCCAAAIIIIAAAggggAACCCBAgMUcQAABBBBAAAEEEEAAAQQQQAABBBBwtQABlquHh84hgAACCCCAAAIIIIAAAggggAACCBBgMQcQQAABBBBAAAEEEEAAAQQQQAABBFwtQIDl6uGhcwgggAACCCCAAAIIIIAAAggggAACBFjMAQQQQAABBBBAAAEEEEAAAQQQQAABVwsQYLl6eOgcAggggAACCCCAAAIIIIAAAggggAABFnMAAQQQQAABBBBAAAEEEEAAAQQQQMDVAgRYrh4eOocAAggggAACCCCAAAIIIIAAAgggQIDFHEAAAQQQQAABBBBAAAEEEEAAAQQQcLUAAZarh4fOIYAAAggggAACCCCAAAIIIIAAAggQYDEHEEAAAQQQQAABBBBAAAEEEEAAAQRcLUCA5erhoXMIIIAAAggggAACCCCAAAIIIIAAAgRYzAEEEEAAAQQQQAABBBBAAAEEEEAAAVcLEGC5enjoHAIIIIAAAggggAACCCCAAAIIIIAAARZzAAEEEEAAAQQQQAABBBBAAAEEEEDA1QIEWK4eHjqHAAIIIIAAAggggAACCCCAAAIIIECAxRxAAAEEEEAAAQQQQAABBBBAAAEEEHC1AAGWq4eHziGAAAIIIIAAAggggAACCCCAAAIIEGAxBxBAAAEEEEAAAQQQQAABBBBAAAEEXC1AgOXq4aFzCCCAAAIIIIAAAggggAACCCCAAAIEWMwBBBBAAAEEEEAAAQQQQAABBBBAAAFXCxBguXp46BwCCCCAAAIIIIAAAggggAACCCCAgCsDrLlz58qcOXOs0UlLS5OLLrpIevToEfNoVVdXy/PPPy+rV6+23rHLLrvIFVdcIW3atIn5nTxopsC6detkwoQJUlZWZhsgJyfHmnPdu3eXvn37Svv27SUlJcX289yIAAIIIIAAAggggAACCCCAgOkCrgywCgsLZdy4cbJp0yZrfPbcc08ZNWqUZGdnxzReoaHDgAEDZMiQIYQIMWma/VAsAVaoWOfOneWCCy4gQDV7KlE9AggggAACCCCAAAIIIIBAFAKuDLC0/8uXL5eZM2dKbW2tFTSdffbZcthhh0VR2vZb9Xl9j75Pr2bNmsno0aOlU6dOUb+LBxCIR4Clii1btpQRI0bI7rvvDioCCCCAAAIIIIAAAggggAACCEQQcG2ApVu0Jk2aJGvXrrVK2G233eSyyy6Tpk2bRjWoGzZskPHjx0tJSYn13OGHHy5nnnkmq6+iUuTmgEBogHXggQfKAQccUC+QzmN95ueff5bc3FwrUA1cXbp0sVYW6hZDLgQQQAABBBBAAAEEEEAAAQQQqF/AtQGWdvmbb76RqVOnSlVVlRU4nXrqqXLUUUfZHk8NC9555x358MMPrWeaNGkil19+uey6666238GNCAQLhAZYJ5xwghx//PG2kDTE0rPY8vLyrPt1Tp977rnSp08fW89zEwIIIIAAAggggAACCCCAAAKmCrg6wNLD16dPny5ffvmlNT566LoGUK1atbI1XrriZezYsZKfn2/dr1sQdSsiB2jb4uOmMAKNCbD0dV999ZVMmzZNdG7rtc8++8gll1wiGRkZeCOAAAIIIIAAAggggAACCCCAQD0Crg6wtM+NCQx09dUHH3xgla4HwOsWxD322IPJgEDMAo2Zj9qobmV99tln5ddff7X60Lp1a7nqqqukRYsWMfeJBxFAAAEEEEAAAQQQQAABBBDwu4DrAyzdBjhr1ixZunSpNRb6i/6YMWOkXbt2DY7Ntm3brLOvdBWWXocccogMHTpU0tLS/D6m1JdAgcYGWDqfdVXhqlWrrF7qYe5XX3217LLLLgnsNa9GAAEEEEAAAQQQQAABBBBAwNsCrg+wlHfz5s0ybtw4KSgosLTtHMS+cOFCeeutt6z7MzMz5dJLL5WuXbvuMFpz586VOXPmRAwSfvvtNytE01UzlZWVsueee1qHb+uqrnCXhmeff/65rF692grQSktL627TQ+h1C2Tfvn2ld+/eYd+hWx6feuop66wk3Vqm/dbzvzp06LBTc3YDFd2ytnjxYuuPvleDlIsuukj0EHK9NFDRrW162V2tFvylSH3uoIMOkuHDh1vvCD2EP5Yfk4b6of3//fff5aOPPpIffvjBmhs1NTWSmppqhZx777239O/fXzp27BjXLaN2veurt6Kiwvo4wU8//WTdoh8n0K9i6vlsDV3l5eXW9sMvvvjCWpVYXFxcdyC8zhENwPbbbz854ogjGgx3Q8cl0lwOrTd4zoTrr57xpX3UK9K77cyJ4J9RO/eH3mOnD/XNJd1qrHNJf/70vzn6Lp1fDV3xmPfRnKsWiwnPIIAAAggggAACCCCAAAJeFPBEgKWwwb/INmvWzPqlv1OnTmHNCwsLrcBr06ZN1t/rV+I0WAldfWUnwPrll19k4sSJdV8xbOgXcw1RZs6caR0+H/y1ufomhgYP+suqBi3BvxgHB1iBZ/X8L61Zt5wFX3YCFe3LvHnz5P3339+hX40JsEJXuGmfkhVgaSj4wgsviI5NQ5cGEBrqnHHGGbbPTYv0Q2zHu6F3RHsumwaPug12/vz5Vnga6dKae/ToYa02DBeKEWDtKLhx40Z56aWX6rZ0NuSrYaMeul/ff3f0WQKsSDOUv0cAAQQQQAABBBBAAAEEYhPwTIAVGko1tCUweGWQrr7SQ7J1RU7oFSnACj1EPvB8uFUdW7dutc42CmxZtDsc4b6uGC7A0veFW3lmJ1AJvSfQt1gDrNBtnYH3JSPAWrNmjbVSrKioyC6xtU1vxIgRsvvuu9t+pr4b7XjX96wGUBpwfvbZZ9YtGjDpysDOnTuHfUTn34wZM2TFihVR97t79+5y8cUX73Q4PAHWH5S6QvKVV16xQie7l4bOGg4efPDBYR8hwLIryX0IIIAAAggggAACCCCAQHQCngmwtKzQYCrctkDdrqdB0vr16y2Jnj17yoUXXhj27KtIAZaGJbr6Srd96conDUF09UXoVwz1l9YpU6bIjz/+aLWpf68BwrHHHmuFE4EvzGnfvv32W3nvvfdEA6/Aped56ble4Q7y1lVGkydPtgIbDTz0K4y77rpr3bORAhUNmzQ0UTu9NAQ7+eSTJSsra4eZEs0WQt2y99xzz1kuwVdwgNXQNAwN6OxumQpdDRfOWUMf3Vqoxt99913dirP6VrBF9+MS/UcF1F8Pbte5ofNN+xaYI4MGDZKBAwfWu8VRV13Nnj27rgadg/qMrirTrah6aSimq4j0vuB6dbWhBpS6Giv48nKAZfe8MDvbGH/++Wfr50rHJnDpCiv11S9D6s+s2up9unpRt3wGVlXqz+HIkSOlS5cuO02fUF87PxOx/jxEO3e5HwEEEEAAAQQQQAABBBDwsoCnAqzQXw7DhVMrV66Ul19+WTTISE9Pt0In/YU/3NVQgBUa/Jxyyily9NFHh32Pnk2kq4K0Tb369Okj55xzTr0HxmuQpYFX4BwkDRt0tUx9/Qz+muIxxxwjQ4YMqetHpABrw4YN1mH2+ou6npN0xRVXiIY5oZfdACs0rAt+j51f1vX+WH5h1zBBzTSk0UvPx9KVMLo9NDRQ1L/X8dNzyHQFU1VVlfVMPA7yr281WzT/EdBw5LTTTpPDDjus3vBKt6PqNlg9/02vSAFcuG2i/fr1k7PPPnuHrhFg7bzNT+fPgAEDZPDgwWF/ZvVsNQ0T9b8X+r/10rBLv2oaCBIDyARY0fwkcC8CCCCAAAIIIIAAAgggYF/AUwGWlqXnS02dOtUKJUIDKg05dFWFrhDSq75tVAGehgIsPbhdV3LpyqeGgh8NrXTFh25H0quhe4OHJTT0auhw7OAQKnS1VqQAKzj80sBEA41wgY/dAGvRokXy5ptvWgGRhir6ri1btlilJTLACvYKt+0y3JTXPuoY69lfeoVbwWb/R2X7nY0NsPSsM111pWFo6Cq44L7otkHd3qY1aL169pIGow1doaFXuPEgwBLrMPzgwFm3Aw4bNqzBL5SGbputb0wIsKL9ieJ+BBBAAAEEEEAAAQQQQMCegOcCrNBzqfRsK93Oo6tagn8xrW8LVTBLfQGW/rKqwc+HH35o3d5Q8KNfh9NDtnVroH7dT1eFnXXWWRG/fBcahOiKnKOOOirsqAWHZKHhTUMBVvBB6/V9iTHQoJ0AS8/30lBPtz9qeKihyscffyxr165NeICl2yCXLVtmtdPQlstQQN2ypyuZ9Kt9ejXkbOdHprEBVqANXUGmK+l0boX7sp2uHtM/GqTm5ORYq33CbTEN7nNoeKJb4fT8t8AWVr3X9ABLf7ZffPFF0ZWaekUTaoYewG/H106oG8uKRDtzlXsQQAABBBBAAAEEEEAAAT8JeC7AUvzgM5g0qNLVExocBW8xCw626huw+gIs3baloYeuaNGgQcODPfbYI67jHmnlVGhjwTW3b9/eOjOrefPmO60ICpwnFbr6qKGzwLStSAGWhmgaIn366adW13Q7noZBehZWogMs3f6owdmvv/5qtX3ggQda55qFW0kW6qaBzYQJEyynaJ8NN+Ch46Z90W2MDV0aQmmQpudgBX9JUPsf6RysaCadnXDKzj3BbYbW29BKQX3OzvlT0dQU6Zy6cO9qqA+hcylcCFVf//Rnavr06dbPil7hzuRiBVY0o8u9CCCAAAIIIIAAAggggIB9AU8GWBqmvPrqq3Vfc9PzaHRb1ksvvWQdLB4Iter7UliAJ/SX46uuusoKGHTrlh7eHDgb56STTrIVlkRi17Ov9L26Uuzrr7+2zoIKXJEOMg/9Ip0GUnoul64s0oAm8CU1fY+e56Nfunv77betfx/pa3fah0gBVnCApiuBAgHapEmTEh5g6RbFsWPHWoFiY69wX5CM5p3RBo/B79YxXLhwobWlMXAul65kO//8861QLpZL56sGrjqnvvzyS2vFVuCcpnC1mh5ghc4l3cqpP0d2r+D/ZoQLtwmw7EpyHwIIIIAAAggggAACCCAQnYAnAywtMfiMKg2aNLQKhAJ2Q4rgX0ZD2XTb1XHHHSd6aLq+2+6lqzQ0aNFVSRpW6S/M2lcNmgL9C/euSAGWPqNhhW5tXLJkSV1IEalfGu7pVj/9emJDV0MBlgZvGlQFQr1TTz3V2u4Yyy/r2odot0zFa9uetq0eo0ePtkK9WK7GBFjaXrjD1u2sFlRr/QqjjoF+dVBXo+mc0rGp7yLAEgk1aOz4Bf+c6H8jRo0aJd26dasbglh+JqL9eYhl3vIMAggggAACCCCAAAIIIOB1Ac8GWKHnVAUGwu6B13p/QwFW69atrbOsdIuRna1quupFVz1pwKQHv0d72Qmwom1Dz1bq1auXtcIk0vlJDQVYwQe3BwcCsfyy7nSApdsv9UuMzZo1i3aIrPsbG4DoO0K3sekZVxqq7b777jv1ScNP/ZLi+vXrrfArmosAK7EBlo5F6JbKWH4mCLCimdXciwACCCCAAAIIIIAAAqYKeDbA0gELPqQ8MIAaAmgYoKFApCs4wNKvB+q5SroVSwMbXe0U2EI4ePDgBldh6SoY/apZ4OuH4drVd2mIpGdp7bvvvtK0aVN5+eWXd9j6d/zxx9fb5cAZVPp1Og0ydAWRrhBr1aqVtZ0ysIVQtw/q+3X7YODMKD2rZ8SIEWEDkkCD9QVYweeB6UHweii4rhjSK5Zf1uMRYNkJ+yKNfax/H48AS9vW7a4aeAau0CBEx3jBggUyZ86cBlfb6TzX1XU6Jhq26hciA+d9EWDFP8DSw99feOEFa9jYQhjrTxHPIYAAAggggAACCCCAAALRC3g6wNJyg1cHaUh09tlnW192s3PVd0C0/pKq52Dplr9IB22Hnk2l7eq5Rhom7LffftKlSxfRcEwDp+CVXNEEIRpmzJo1S5YuXWqVpe/SLy/qu+t7T2i/2rRpYwV7urIs3BUuwNLtdsFnjR1++OFy5pln1tWRrAAr9EuC/fr1s8bZiSuacWuof6Gr/0IDrOA5qO/RudOhQwdrRZ2Ou/5vDUGDt7faOd/Kzj3B/fbbIe76pdCnnnqq7vw5zsBy4qeINhFAAAEEEEAAAQQQQACB6AU8H2DpodhvvfWWVbkGLvrFQP3F3s5VX4AV+gU/XWmhZ93oipbQa82aNTJx4kTr8Hi9OnbsKBdffLFoYNTQpWcZ6XPBh6/XtwIrNFALnEGl728oUNm6dav19b7c3FyrK927d7f6pmf3hF7hAizd6jZ16lQryNN6Lr/8cmvFV+BKVoClWzL1EPdNmzZZTds948zOHIj2nngFWA2twNIVfTpuum1QL135pueY6UHvDW1nDf3iIiuwdp4rjfkKoYbCutJSV2nqxVcIo/3p4X4EEEAAAQQQQAABBBBAIHYBTwdYwb/o6y/2wcGOHZL6Aix9trCwUMaNGxcxNNFtXu+++67VnPZBtyHa+aKcrhx744036rpZ37a4SP2IFKgsX75cZs6caW07bGiFWmiApV/G0+1rug2xvueSFWBpcPD888/L6tWr6wKd4K2MdsY6XvdE8rbTTmhAFXoGlgZXGmAFDmjXr2nqeEQ6iy10pRoB1s4Blv4cvPjii6KhsF66mlGD2V133TXi0GkQrEFq4OuhuspS52FwIBzLzwRnYEWk5wYEEEAAAQQQQAABBBBAQDwdYAWHM3o495gxY6R58+a2h7WhAEtfor/k6jlVGqDUF5AFvyPcV8nCdUa/HjdhwoS6M6r0nnABVuhB9bo1Uc+y0q2JgStSoKK/UE+ZMkV+/PFH65F27dpZWwl19UjwFRpgafjxzTffWLfUt3Irll/W9X2x/MKuZ3/pts7AQeZ77bWXtZos0llnegi6WutzupKub9++oueE6QH3sVyRvO28M3je6v2h57aFtmFnm1u4jxoQYIVfracrqHQllf5c66UB4bBhwxo85y50G68+px9H0LEJvmL5mYjl58HOPOMeBBBAAAEEEEAAAQQQQMBPAp4NsIK3x0V79lVgACMFWHqQu4Y/3333nfVIuG10oSup9HwmPSeqvoCkoKDAOgT6p59+2mEehQuwNHzRlTiBrxoecsghMnTo0B1+0bYTqOjh8s8991zdNkcNcIYMGbLDip7gACu4Y+EOqg78fSy/rMcaYIWuWtL3qIeehRVuS6T+vZ53pOMXOMxez4vSoEIDi1gvO971vVu/Irls2TJry6vOLb3CBaOhK6k0nNVVQvV9SVKDGJ3LuhpQ2whcBFjhA6zQeRvpYw1qOn/+fMs44FtfYB66jfOggw6S4cOHNzjdCLBi/WnkOQQQQAABBBBAAAEEEDBJwPUBlgY+r732mvTo0aPu63e6lUx/odTzbPSK9UykSAGWvjs0/Ak9yHzDhg0yfvz4ur7oL8N60LaeZ6WrnTTI0oBBz29asmSJtaorcO5V8ETT+zXEClz6zPTp0+XLL7+0/lWzZs2slVP6xbngy06gou8KPoxdt01deuml0rlz57pX1RdghQu7Ag8lM8DSNvXcsMmTJ9dZ67/TQ+lPPPFEa1Wahm0aMGggoCu2NFwMzBG9t6EzwOz+0Id663bRAw44oMHH9Qyx77//3gpCg/ujD+mB7Hq+WvBKMg23tM7gr1pqYKIrfrp162YFdroiSH82dNy0Tg10Qy/94qWeCacu9Y1ZpJ8dvx3iHnAIN5f0DL1BgwZZH2BQYx0HvW/evHlW4BxY/acrIfVMstAgVOeeru7SlYKBn3E7q+cIsOz+9HEfAggggAACCCCAAAIImCzg+gAr9Je70MFq6ID1SANrJ8DS8EfPkPr000+t14WuSAq3dStSuxpy7b333tY5W7raRq/QlRq6fS9wgLr+fX1Bkp0AS58PXc3Vs2dP67yuwFfswgVYkbZlJjvA0jo0ANQwLrCCKZJ14O81KNIv/dW3isnue0K97T4X7j4N3/QMJT34P/QKDU7ttKPv04AzEHraOWTczntjvSdSOGbnvXZ+RkPfo+elffHFF9a/bqgPGoQHh012+qPB1mmnnWZ96TRwJllwe8Hv0L/XoKtPnz4NvpoAy4489yCAAAIIIIAAAggggIDpAp4OsHR1k65aOvbYYyMecB1uoO3+crx582brQHdd8aJX6EoeDbnefvtt+fjjj3fYwhWuTQ0VdMWQrt6YNWuWtaVML139oSusdHVU6BlZDQVJdgMsbSO43tDtdKEBlp3tdk4EWFqHhnEaPAS2Bjb0Q6xzRM+90tVLWVlZjf55j0eApX3af//9ra2mDQVqGkRpWBe6aiu0CA1VNFAZPHiwrF271to2qXMy3JlsoWPWaJAGXuD2AEu7vnHjRtEvQtqZS/ozqoFU6CrI+gIsu+e0EWAlchbybgQQQAABBBBAAAEEEPCLgOsDLP1FXMMVPfhaf8nUs5B0C49+NUyDIN1SFenrbPUNlt0AK1z4o2dR6RlMwZf+Mvzhhx9a28U07Ap8+a9p06bWShANGTT8CpyPpXXpNkG9TwMjXSGkWyV1e+Ts2bMjfjlQ244mwAr9oqH+Qq5bzLR/oQFW6AqtcIZOBVjaF92upbXrvNDVSuodOJ9It+PpeWW6lVPDK60vXlcsAZaOt24Bbdu2rbXSTvtlt09qrMHo559/LvoVPN2OqFegRq2vd+/eddsE9dyvZ555RrZt22bdp3NOzwkL/IwQYO08E+qbSzpuGjDqasn+/ftbK+XC/bdGtzjrPAzMP/2QhAbUGq7bCU0JsOL108l7EEAAAQQQQAABBBBAwM8Crg+w/IxPbQgggAACCCCAAAIIIIAAAggggAACkQUIsCIbcQcCCCCAAAIIIIAAAggggAACCCCAgIMCBFgO4tM0AggggAACCCCAAAIIIIAAAggggEBkAQKsyEbcgQACCCCAAAIIIIAAAggggAACCCDgoAABloP4NI0AAggggAACCCCAAAIIIIAAAgggEFmAACuyEXcggAACCCCAAAIIIIAAAggggAACCDgoQIDlID5NI4AAAggggAACCCCAAAIIIIAAAghEFiDAimzEHQgggAACCCCAAAIIIIAAAggggAACDgoQYDmIT9MIIIAAAggggAACCCCAAAIIIIAAApEFCLAiG3EHAggggAACCCCAAAIIIIAAAggggICDAgRYDuLTNAIIIIAAAggggAACCCCAAAIIIIBAZAECrMhG3IEAAggggAACCCCAAAIIIIAAAggg4KAAAZaD+DSNAAIIIIAAAggggAACCCCAAAIIIBBZgAArshF3IIAAAggggAACCCCAAAIIIIAAAgg4KECA5SA+TSOAAAIIIIAAAggggAACCCCAAAIIRBYgwIpsxB0IIIAAAggggAACCCCAAAIIIIAAAg4KEGA5iE/TCCCAAAIIIIAAAggggAACCCCAAAKRBQiwIhtxBwIIIIAAAggggAACCCCAAAIIIICAgwIEWA7i0zQCCCCAAAIIIIAAAggggAACCCCAQGQBAqzIRtyBAAIIIIAAAggggAACCCCAAAIIIOCgAAGWg/g0jQACCCCAAAIIIIAAAggggAACCCAQWYAAK7IRdyCAAAIIIIAAAggggAACCCCAAAIIOChAgOUgPk0jgAACCCCAAAIIIIAAAggggAACCEQWIMCKbMQdCCCAAAIIIIAAAggggAACCCCAAAIOChBgOYhP0wgggAACCCCAAAIIIIAAAggggAACkQUIsCIbcQcCCCCAAAIIIIAAAggggAACCCCAgIMCBFgO4tM0AggggAACCCCAAAIIIIAAAggggEBkAQKsyEbcgQACCCCAAAIIIIAAAggggAACCCDgoAABloP4NI0AAggggAACCCCAAAIIIIAAAgggEFmAACuyEXcggAACCCCAAAIIIIAAAggggAACCDgoQIDlID5NI4AAAggggAACCCCAAAIIIIAAAghEFiDAimzEHQgggAACCCCAAAIIIIAAAggggAACDgoQYDmIT9MIIIAAAggg4DGBqiqprayQ2spKEf1TXSW11dUi+qemRqS2Vmpra+WHzD0lJ1MkJzNFsjO2/zMjzWO10l0EEEAAAQQQQMBFAgRYLhoMuoIAAggggAACCRSorpaavK1Sk5cnNQV5UpufLzWF+VJbWCC1RYVSU1QotcVFUltcLLUlJVJbWiK1ZfrPMqkt1z/lIjXVtjp43nELwt6Xmb49zAqEW0005MrQ//uPfxcIvPSf2frv9Z/WPSItclLo3I12AAAgAElEQVSkTbMUad0sxVY/uAkBBBBAAAEEEPCLAAGWX0aSOhBAAAEEEDBYoGZrrtRs3ijVmzdKzeZNUrNls9TkbpaarVvE+jv9U5CfNKH6Aqx4dSA1RaRN8xRp2yxF2jRPlbbNtwdbwf/U/900i6ArXua8BwEEEEAAAQScFSDActaf1hFAAAEEEEDAhkBtWalU/7peqjesl+rf1kvNbxuk+vftf2o2/i61FeU23pK8WxIdYNmtRFdxtW2e+ke4VRd6bQ+72jZLtYIwtjfaFeU+BBBAAAEEEHBKgADLKXnaRQABBBBAAIGdBHT1VNW6NVK9bq1U/7JWqn5ZJ9Xr11mrq7x0uSXAsmu2W6tU6dYhVfbu8Mc/NeDiQgABBBBAAAEE3CJAgOWWkaAfCCCAAAIIGCSg50xV/fS9VK35QarX/ChV+uf7r7efM+WDy2sBVjjylk1Sdgq1urRN9cHoUAICCCCAAAIIeFGAAMuLo0afEUAAAQQQ8JBATX6eVH3/zfY/P3wnVT98K9W//uKhCqLvqh8CrHBVp6eJtUrrj5VaaVbIlZUevRFPIIAAAggggAAC0QgQYEWjxb0IIIAAAggg0LBAVZVUfvOlVH3zpVR++5VUffeVdXaVaZdfA6z6xrFzmz+2HgbCrdZN2YJo2rynXgQQQAABBBIpQICVSF3ejQACCCCAgM8F9Et/lV/+Tyq/WiVVX62Syq9Xi9TW+rzqyOWZFmCFE+nYMkV6d0mTg7ukyUF7pEm7FgRakWcOdyCAAAIIIIBAfQIEWMwNBBBAAAEEELAtoF/9q/zf51K5aqVUrl4p1b/8bPtZk24kwNp5tHWV1sFdUq1Qq8duBFom/TxQKwIIIIAAAvEQIMCKhyLvQAABBBBAwKcCNblbpHLlp1LxxWdS+cUK359dFa9hJMCKLNm1/fYw64DdUwm0InNxBwIIIIAAAsYLEGAZPwUAQAABBBBAIEigpkYqViyTys8/kYrPPrEOXOeKXoAAK3qz7p1SpVdnXZ1FoBW9Hk8ggAACCCDgfwECLP+PMRUigAACCCDQoED1+nVS8elS60/limVSW1mJWCMFCLAaCShSF2QRaDXekjcggAACCCDgBwECLD+MIjUggAACCCAQpUDlyhVSsXyxVCxfIlVrf4zyaW6PJECAFUko+r/XIOvQvdLksG7psv+uqdG/gCcQQAABBBBAwNMCBFieHj46jwACCCCAgE2BqkopX/KRVCxdZP2pyc+z+SC3xSJAgBWLmv1nNMDq240wy74YdyKAAAIIIOB9AQIs748hFSCAAAIIIBBWoLa0RMoXfygVHy+U8o8XilSxNTBZU4UAK1nSYq3GIsxKnjctIYAAAggg4JQAAZZT8rSLAAIIIIBAAgRqy0ql/KMFUrHoAylf/EECWuCVdgQIsOwoxf8ewqz4m/JGBBBAAAEE3CJAgOWWkaAfCCCAAAIIxCpQWyvlC+dJ+cL5Uv7RfJGamljfxHNxEiDAihNkI15DmNUIPB5FAAEEEEDAhQIEWC4cFLqEAAIIIICAHYGKFcuk/IP3pfzDeVJbUmznEe5JkgABVpKgbTZDmGUTitsQQAABBBBwsQABlosHh64hgAACCCAQKlC15gcpnz9Hyua+IzWbNwHkUgECLJcOjHBmlntHhp4hgAACCCDQsAABFjMEAQQQQAABlwvoYexl896T8nnvSeWqlS7vLd1TAQIsb8yD3numybE90uW4HmmSk5nijU7TSwQQQAABBAwVIMAydOApGwEEEEDA/QKVKz+VsrnvStn774hUV7u/w/SwToAAy1uTocMuKXJcj3QrzOrWIdVbnae3CCCAAAIIGCJAgGXIQFMmAggggIA3BGoK8qV8zttSNudtqfrpe290ml7uJECA5d1JMWB/DbLSpP++6d4tgp4jgAACCCDgQwECLB8OKiUhgAACCHhPQLcGlr33ppTNftN7nafHBFg+nAP7dEz9/9sL06VdC7YX+nCIKQkBBBBAwGMCBFgeGzC6iwACCCDgL4Gyd/8rZe++IZVfrfJXYYZXwwos/0yAplkpclzP7WdlHbRHmn8KoxIEEEAAAQQ8JkCA5bEBo7sIIIAAAt4XqP59g5S9/bqUvfO61OTneb8gKthJgADLn5OiT9fAoe/pkpXhzxqpCgEEEEAAAbcKEGC5dWToFwIIIICA7wQqV30upW/Nsr4myOVvAQIsf49vp5b//9D3nunStR2Hvvt7tKkOAQQQQMAtAgRYbhkJ+oEAAggg4FuB8g/nSumbM6Vy5Qrf1khhOwoQYJkzI3Rrof45sjvbC80ZdSpFAAEEEHBCgADLCXXaRAABBBAwQqD0jRlS9sYMqVr7kxH1UuQfAgRY5s2GfTulypCDM+SU3ny90LzRp2IEEEAAgWQIEGAlQ5k2EEAAAQSMEagtLZHSWa9I6X9fkZrcLcbUTaE7ChBgmTsjundMlZN7E2SZOwOoHAEEEEAgUQIEWImS5b0IIIAAAkYJ1GzbKqWzXrb+aIjFZbYAAZbZ46/VE2QxBxBAAAEEEIivAAFWfD15GwIIIICAYQI1mzdJycwXpfS1F0VqagyrnnLrEyDAYm4EBAiymAsIIIAAAgjER4AAKz6OvAUBBBBAwDCBmk0bpWTG81L62kuGVU65dgQIsOwomXUPQZZZ4021CCCAAALxFyDAir8pb0QAAQQQ8LFAzZbNUvLqdCmd+aKPq6S0xgoQYDVW0L/PE2T5d2ypDAEEEEAgsQIEWIn15e0IIIAAAj4RqCnIl9KXp0nJK9NEamt9UhVlJEqAACtRsv55L0GWf8aSShBAAAEEkiNAgJUcZ1pBAAEEEPCoQG1FhZS+NEVKXp4qteXlHq2CbidbgAAr2eLebY8gy7tjR88RQAABBJIrQICVXG9aQwABBBDwkEDpzBek5MUpUpO3zUO9pqtuECDAcsMoeKsPBFneGi96iwACCCCQfAECrOSb0yICCCCAgMsFyua8LSUvTJbq9etc3lO651YBAiy3joz7+0WQ5f4xoocIIIAAAs4IEGA5406rCCCAAAIuFKj4ZImUPD9JKld/4cLe0SUvCRBgeWm03NnXPl3T5LwjMuSQPdPc2UF6hQACCCCAQJIFCLCSDE5zCCCAAALuE6j66QcpmT5RyhfOc1/n6JEnBQiwPDlsruz0mYdmWEFW2+YpruwfnUIAAQQQQCBZAgRYyZKmHQQQQAAB1wnUFhdJ8bQJUjrjBdf1jQ55W4AAy9vj57bed9glxQqxTjskw21doz8IIIAAAggkTYAAK2nUNIQAAggg4CaB0v++KiVTxktNQb6bukVffCJAgOWTgXRZGX332r6t8OAubCt02dDQHQQQQACBJAgQYCUBmSYQQAABBNwjULFimZQ8N04qv17tnk7RE98JEGD5bkhdVdDZh2XIeYdnSOtmbCt01cDQGQQQQACBhAoQYCWUl5cjgAACCLhFoGbLJimePFbKZr/lli7RDx8LEGD5eHBdUlqnlrqtMFNO6Z3ukh7RDQQQQAABBBIrQICVWF/ejgACCCDgAgE946p48jNSW17ugt7QBRMECLBMGGV31Nhv7zRrNVavPdhW6I4RoRcIIIAAAokSIMBKlCzvRQABBBBwXKBy5QopnvS0VH61yvG+0AGzBAiwzBpvN1Q7tN/2bYUtm7Kt0A3jQR8QQAABBOIvQIAVf1PeiAACCCDgsEBtWakUT3hKSl9/xeGe0LypAgRYpo68s3Xv1jrVCrGGHMy2QmdHgtYRQAABBBIhQICVCFXeiQACCCDgmED5vPekaMKTUrN5k2N9oGEECLCYA04KHLHP9m2FB3RmW6GT40DbCCCAAALxFSDAiq8nb0MAAQQQcEigetPvUjz+CSn/4H2HekCzCPwhQIDFbHCDwLDDM2T4kRnSNItthW4YD/qAAAIIINA4AQKsxvnxNAIIIICACwRK35ghxeMfl9qyMhf0hi4gIEKAxSxwi8A+HVNl5NGZooe9cyGAAAIIIOBlAQIsL48efUcAAQQMF6hev06Kxj4mFUsXGS5B+W4TIMBy24jQn/P/lGEFWWmpWCCAAAIIIOBNAQIsb44bvUYAAQSMFyid9bIVXkl1tfEWALhPgADLfWNCj0QO7JwmI4/OkIO6sBqL+YAAAggg4D0BAizvjRk9RgABBIwWqN6wXoqe/rdULP3IaAeKd7cAAZa7x8fk3qWkiLUSS8/G4kIAAQQQQMBLAgRYXhot+ooAAggYLlD29iwpevpRqS0vN1yC8t0uQIDl9hGif333SpORAzJl307sKWQ2IIAAAgh4Q4AAyxvjRC8RQAABowVq8rZJ0VOPSPmCOUY7ULx3BAiwvDNWJvc0JzPF2lJ49mGsxjJ5HlA7Aggg4BUBAiyvjBT9RAABBAwVKF84X4qefFhqtm4xVICyvShAgOXFUTO3z/33S7eCrC5tWY1l7iygcgQQQMD9AgRY7h8jeogAAggYK6DbBUtfe8nY+incuwIEWN4dO1N73qqprsbKlJN7p5tKQN0IIIAAAi4XIMBy+QDRPQQQQMBEgapvvpTCxx+Squ++NrF8avaBAAGWDwbR0BIGHairsTKlwy4phgpQNgIIIICAWwUIsNw6MvQLAQQQMFRAV1zpyisuBLwsQIDl5dGj751aplgHvA/syWosZgMCCCCAgHsECLDcMxb0BAEEEDBaoLakWAofe0DK58822oHi/SFAgOWPcTS9ilMPybDOxtqlCauxTJ8L1I8AAgi4QYAAyw2jQB8QQAABwwUqP/9UCh+7X6p//cVwCcr3iwABll9Gkjq6tku1VmMd2T0NDAQQQAABBBwVIMBylJ/GEUAAAQRKXpkuxeMfBwIBXwkQYPlqOClGRK4YmClD+2VggQACCCCAgGMCBFiO0dMwAgggYLZAbVmZFD56L1sGzZ4Gvq2eAMu3Q2t0Yaf3yZDrBmcabUDxCCCAAALOCRBgOWdPywgggICxApVfrZLCR+6R6p/XGGtA4f4WIMDy9/iaXF2/bmly3eAs6diSc7FMngfUjgACCDghQIDlhDptIoAAAgYLlL39uhT++z6DBSjdBAECLBNG2dwa92ibaq3E6t2Fc7HMnQVUjgACCCRfgAAr+ea0iAACCBgrUPTUo1I66yVj66dwcwQIsMwZa1MrzUwXayXWSQelm0pA3QgggAACSRYgwEoyOM0hgAACJgrUbNkshf+6SypWLDOxfGo2UIAAy8BBN7Tk4UdmyKgBnItl6PBTNgIIIJBUAQKspHLTGAIIIGCeQOXKT6XgoX9KzaaN5hVPxcYKEGAZO/RGFj6wZ7q1pbBZNudiGTkBKBoBBBBIkgABVpKgaQYBBBAwUaDsrVlS+Nj9JpZOzYYLEGAZPgEMLL/n7qly7QlZsk/HVAOrp2QEEEAAgWQIEGAlQ5k2EEAAAQMFisc/LiWvTDewckpGQIQAi1lgokDrZinWSqz++3IulonjT80IIIBAogUIsBItzPsRQAABwwRqy8ul8IF/SPlH8w2rnHIR+EOAAIvZYLLAFQMzZWi/DJMJqB0BBBBAIAECBFgJQOWVCCCAgKkC1evWSsH9/ydV339jKgF1I2AJEGAxEUwXOL1PhrUaiwsBBBBAAIF4CRBgxUuS9yCAAAKGC+gXBgvv+7vU5OcZLkH5CBBgMQcQUIF+3dLkusFZ0rElh7szIxBAAAEEGi9AgNV4Q96AAAIIGC9Q9t6bUvjw3cY7AIBAQIAVWMwFBLYL7NE21VqJ1btLGiQIIIAAAgg0SoAAq1F8PIwAAgggUPL8JCmePBYIBBAIEiDAYjog8IdAZrrIjUOy5PgDONydeYEAAgggELsAAVbsdjyJAAIIGC9Q9PhDUvrGDOMdAEAgVIAAizmBwM4C15yQKWceyuHuzA0EEEAAgdgECLBic+MpBBBAwGyB6mopuOevfGnQ7FlA9Q0IEGAxPRAIL3DJ0Zly0VGEWMwPBBBAAIHoBQiwojfjCQQQQMBogZqtuVJw9+1SuWql0Q4Uj0BDAgRYzA8E6hc457AMufJ4vlDIHEEAAQQQiE6AACs6L+5GAAEEjBaoWvuTFNx1m1SvW2u0A8UjEEmAACuSEH9vusDgXulyyylZpjNQPwIIIIBAFAIEWFFgcSsCCCBgsoCuuNLwqmbbVpMZqB0BWwIEWLaYuMlwgSO7p8ld52QbrkD5CCCAAAJ2BQiw7EpxHwIIIGCwQMXSRZJ/560iVZUGK1A6AvYFCLDsW3Gn2QK99kiTf19IiGX2LKB6BBBAwJ4AAZY9J+5CAAEEjBUonzdbCu7/u7H1UzgCsQgQYMWixjOmCuzVPlWeHpkjGWmmClA3AggggIAdAQIsO0rcgwACCBgqUPbWLCl87H5Dq6dsBGIXIMCK3Y4nzRRo3yLFCrFaNU0xE4CqEUAAAQQiChBgRSTiBgQQQMBMgdKZL0jRM4+ZWTxVI9BIAQKsRgLyuJECOZkp8szIbOncJtXI+ikaAQQQQKBhAQIsZggCCCCAwE4CJS9MluJJzyCDAAIxChBgxQjHYwiIyBMX50iP3QixmAwIIIAAAjsKEGAxIxBAAAEEdhAonjJOSqZNRAUBBBohQIDVCDweRUBE7h+WLYd141AsJgMCCCCAwB8CBFjMBgQQQACBOoHiCU9JyUtTEEEAgUYKEGA1EpDHERCRO07PkoE907FAAAEEEEDAEiDAYiIggAACCFgCxeMfl5JXpqOBAAJxECDAigMir0BARK4bnCmn98nAAgEEEEAAAQIs5gACCCCAgEjR2MekdMYLUCCAQJwECLDiBMlrEBCRUQMyZfiRhFhMBgQQQMB0AVZgmT4DqB8BBIwXILwyfgoAkAABAqwEoPJKowWuGpQpZ/clxDJ6ElA8AggYL0CAZfwUAAABBEwWKBr7Hymd8bzJBNSOQEIECLASwspLDRfgTCzDJwDlI4CA8QIEWMZPAQAQQMBUgeJnn5CSl6eZWj51I5BQAQKshPLycoMFHjo/W/p05euEBk8BSkcAAYMFCLAMHnxKRwABcwWKJz0jJS9MNheAyhFIsAABVoKBeb3RAk+PzJF9O6UabUDxCCCAgIkCBFgmjjo1I4CA0QIl0yZI8ZTxRhtQPAKJFiDASrQw7zddYMLoHOnajhDL9HlA/QggYJYAAZZZ4021CCBguEDJy1Ol+NknDVegfAQSL0CAlXhjWkBg6pU5slsrQixmAgIIIGCKAAGWKSNNnQggYLxA6euvSNGTDxvvAAACyRAgwEqGMm2YLpCRJjLtqibSrnmK6RTUjwACCBghQIBlxDBTJAIImC5Q9t6bUvjw3aYzUD8CSRMgwEoaNQ0ZLqDh1fjLcqRFDiGW4VOB8hFAwAABAiwDBpkSEUDAbIHyhfOk4K7bzUagegSSLECAlWRwmjNaYJ+OqfLYRTmSnWE0A8UjgAACvhcgwPL9EFMgAgiYLFCxYpnk33qtyQTUjoAjAgRYjrDTqMECh+6VJvcPy5ZUFmIZPAsoHQEE/C5AgOX3EaY+BBAwVqDq268k7+arpLakxFgDCkfAKQECLKfkaddkgWN7pMvfzsgymYDaEUAAAV8LEGD5engpDgEETBWo3rBe8m++Sqo3/m4qAXUj4KgAAZaj/DRusMDgXulyyymEWAZPAUpHAAEfCxBg+XhwKQ0BBMwUqC0ukrybrpSq7781E4CqEXCBAAGWCwaBLhgrcOohGXL9iZnG1k/hCCCAgF8FCLD8OrLUhQACxgrk33adVHy61Nj6KRwBNwgQYLlhFOiDyQLnHJYhVx5PiGXyHKB2BBDwnwABlv/GlIoQQMBggcIH7pSyue8YLEDpCLhDgADLHeNAL8wWuOBPGXLpMYRYZs8CqkcAAT8JEGD5aTSpBQEEjBYoHv+ElLwyzWgDikfALQIEWG4ZCfphusBlx2bK+UdkmM5A/QgggIAvBAiwfDGMFIEAAqYLlM58UYqe+bfpDNSPgGsECLBcMxR0BAHry4T6hUIuBBBAAAFvCxBgeXv86D0CCCAg5QvnScFdtyOBAAIuEiDActFg0BXjBVrkpMh9w7Jl/11TjbcAAAEEEPCyAAGWl0ePviOAgPEClV+vlrwbLhepqjLeAgAE3CRAgOWm0aAvCIh075Qq952bLa2apsCBAAIIIOBRAQIsjw4c3UYAAQRqtuZK3vWjpXrDejAQQMBlAgRYLhsQuoOAiBy9X7r846wsLBBAAAEEPCpAgOXRgaPbCCCAQP4tV0vFZ58AgQACLhQgwHLhoNAlBETk3MMzZMxxfJmQyYAAAgh4UYAAy4ujRp8RQMB4gcJH75Oyd1433gEABNwqQIDl1pGhXwiIXDc4U07vw5cJmQsIIICA1wQIsLw2YvQXAQSMFyh5aaoUT3jSeAcAEHCzAAGWm0eHvpkuoKdg3TssW/p1SzOdgvoRQAABTwkQYHlquOgsAgiYLlC+aIEU3Hmr6QzUj4DrBQiwXD9EdNBwgU4tU6xD3fdoy5cJDZ8KlI8AAh4SIMDy0GDRVQQQMFugau1PknftKKktLTEbguoR8IAAAZYHBokuGi/Qu0ua3DcsWzLTjacAAAEEEPCEAAGWJ4aJTiKAgPECNTWy7dpRUvXtV8ZTAICAFwQIsLwwSvQRAZGTDkqXm07my4TMBQQQQMALAgRYXhgl+ogAAsYLFD54p5S9/47xDgAg4BUBAiyvjBT9REBk5NGZcuFRHOrOXEAAAQTcLkCA5fYRon8IIGC8QMnLU6X4WQ5tN34iAOApAQIsTw0XnUVAbj8tS44/gL2ETAUEEEDAzQIEWG4eHfqGAALGC1Qs/1jy77jeeAcAEPCaAAGW10aM/pou0DRLD3XPkgM682VC0+cC9SOAgHsFCLDcOzb0DAEEDBeo2bJJtl19idTkbjFcgvIR8J4AAZb3xoweI9CtfarcOyxb2jVPAQMBBBBAwIUCBFguHBS6hAACCKhA/u1/lopPloCBAAIeFCDA8uCg0WUEROTI7mly1znZWCCAAAIIuFCAAMuFg0KXEEAAgeKJT0vJi88BgQACHhUgwPLowNFtBETk7L4ZctWgTCwQQAABBFwmQIDlsgGhOwgggED5R/Ol4J+3AYEAAh4WIMDy8ODRdQRE5KaTs+SkgzjUncmAAAIIuEmAAMtNo0FfEEDAeIHqjb9J3pUjpKYg33gLABDwsgABlpdHj74jINKmWYo8MjxbOrdJhQMBBBBAwCUCBFguGQi6gQACCKgA514xDxDwhwABlj/GkSrMFhiwf7r835lZZiNQPQIIIOAiAQIsFw0GXUEAAbMFiqc+KyVTnzUbgeoR8IkAAZZPBpIyjBfQs7D0TCwuBBBAAAHnBQiwnB8DeoAAAghIxSdLJf/265BAAAGfCBBg+WQgKcN4gZzM7VsJ9+3EVkLjJwMACCDguAABluNDQAcQQMB0gdqSEtk2ZrhU//ar6RTUj4BvBAiwfDOUFIKA9N0rTR44LxsJBBBAAAGHBQiwHB4AmkcAAQQKH7xTyt5/BwgEEPCRAAGWjwaTUhAQkUuOzpSLjmIrIZMBAQQQcFKAAMtJfdpGAAHjBcreeV0KH73PeAcAEPCbAAGW30aUehAQefiCbOm9ZxoUCCCAAAIOCRBgOQRPswgggED1+nWy7fILpLaiAgwEEPCZAAGWzwaUchAQkZ67p8kjF2RLRjocCCCAAAJOCBBgOaFOmwgggICI5N92nVR8uhQLBBDwoQABlg8HlZIQEJFhh2fI5cdlYoEAAggg4IAAAZYD6DSJAAIIlLw0VYonPAkEAgj4VIAAy6cDS1kIiMhd52TLkd3ZSshkQAABBJItQICVbHHaQwAB4wWqvv1Ktl19ifEOACDgZwECLD+PLrWZLtC1Xao8MjxbdmmSYjoF9SOAAAJJFSDASio3jSGAAAIieX8eLZVffgEFAgj4WIAAy8eDS2kIiMiph6TL9SdmYYEAAgggkEQBAqwkYtMUAgggUDL1WSme+iwQCCDgcwECLJ8PMOUhICK3nZYlgw7gRHcmAwIIIJAsAQKsZEnTDgIIGC9Q+dUqybvuUuMdAEDABAECLBNGmRpNF+iwS4o8MjxHOrVkK6Hpc4H6EUAgOQIEWMlxphUEEEBA8v58mVR++T8kEEDAAAECLAMGmRIREJGBPdPljtPZSshkQAABBJIhQICVDGXaQAAB4wVKnp8kxZPHGu8AAAKmCBBgmTLS1ImAyHWDM+X0PhlQIIAAAggkWIAAK8HAvB4BBBCo+uFb2XbFRUAggIBBAgRYBg02pRov0DwnRR65IFu6dUg13gIABBBAIJECBFiJ1OXdCCCAgIjk33KNVHy2HAsEEDBIgADLoMGmVARE5Nge6fK3M9hKyGRAAAEEEilAgJVIXd6NAALGC5TOelmKnnrEeAcAEDBNgADLtBGnXgTECrA0yOJCAAEEEEiMAAFWYlx5KwIIICDVG3+TbSPPldqKcjQQQMAwAQIswwacchEQkb07pMrjI3Iki+OwmA8IIIBAQgQIsBLCyksRQAABkYJ7/yblC+ZAgQACBgoQYBk46JSMgIiM6J8hF/fPxAIBBBBAIAECBFgJQOWVCCCAQPmHc6Xg7juAQAABQwUIsAwdeMo2XkBXX+kqLF2NxYUAAgggEF8BAqz4evI2BBBAQKSmRrZeco5Ub1iPBgIIGCpAgGXowFM2AhzozhxAAAEEEiZAgJUwWl6MAAKmChRPeEpKXppiavnUjQACIkKAxTRAwGwBDnQ3e/ypHgEEEiNAgJUYV96KAAKGClR9/41su3KEodVTNgIIBAQIsJgLCJgtwIHuZo8/1SOAQGIECLAS48pbEUDAUIH8O66XiuUfG1o9ZSOAAAEWcwABBAICHOjOXEAAAQTiK0CAFV9P3oYAAgYLlL3/jhQ+eKfBApSOAAIEWMwBBBAICHCgO3MBAQQQiK8AAVZ8PXkbAgiYKlBdLVtHnCXVG38zVYC6EVXf+oIAACAASURBVEAgSIAthEwHBBBQgWN7pIueh8WFAAIIINB4AQKsxhvyBgQQQECKJz0tJS88hwQCCCBgCRBgMREQQCAgwIHuzAUEEEAgPgIEWPFx5C0IIGCwQPW6NbJ11DCDBSgdAQRCBQiwmBMIIBAQ4EB35gICCCAQHwECrPg48hYEEDBYoODuO6T8w7kGC1A6AggQYDEHEECgIQEOdGd+IIAAAo0XIMBqvCFvQAABgwUqli2W/L/eYLAApSOAQDgBVmAxLxBAIFiAA92ZDwgggEDjBQiwGm/IGxBAwGCBbdeMlKpvvjRYgNIRQIAAizmAAAJ2BDjQ3Y4S9yCAAAL1CxBgMTsQQACBGAVK35wpRf95MManeQwBBPwswAosP48utSEQuwAHusdux5MIIIAAARZzAAEEEIhFoKpScoefITW5m2N5mmcQQMDnAgRYPh9gykMgRgEOdI8RjscQQAABESHAYhoggAACMQgUTxkvJdMmxPAkjyCAgAkCBFgmjDI1IhCbAAe6x+bGUwgggAABFnMAAQQQiFKgZstmyb3gVJGamiif5HYEEDBFgADLlJGmTgSiF2jTLEWeGZUj+k8uBBBAAAH7AgRY9q24EwEEELAEip74l5T+91U0EEAAgXoFCLCYHAgg0JAAq7CYHwgggED0AgRY0ZvxBAIIGCxQtfZH2XbZ+QYLUDoCCNgRIMCyo8Q9CJgrwCosc8eeyhFAIHYBAqzY7XgSAQQMFCh84B9SNvddAyunZAQQiEaAACsaLe5FwEwBVmGZOe5UjQACsQsQYMVux5MIIGCYQOVXqyTvuksNq5pyEUAgFgECrFjUeAYBswRYhWXWeFMtAgg0XoAAq/GGvAEBBAwRKLjzFilf9IEh1VImAgg0RoAAqzF6PIuAOQKswjJnrKkUAQQaL0CA1XhD3oAAAgYIVK5cIXk3XWlApZSIAALxECDAioci70DA/wKswvL/GFMhAgjET4AAK36WvAkBBHwskP/XG6Ri2WIfV0hpCCAQTwECrHhq8i4E/C3AKix/jy/VIYBA/AQIsOJnyZsQQMCnAhUrlkv+rdf4tDrKQgCBRAgQYCVClXci4E8BVmH5c1ypCgEE4i9AgBV/U96IAAI+E8i//c9S8ckSn1VFOQggkEgBAqxE6vJuBPwnwCos/40pFSGAQPwFCLDib8obEUDARwKsvvLRYFIKAkkUIMBKIjZNIeADAVZh+WAQKQEBBBIuQICVcGIaQAABLwvk33G9VCz/2Msl0HcEEHBAgADLAXSaRMDjAqzC8vgA0n0EEEi4AAFWwolpAAEEvCpQ+cUKybuRLw96dfzoNwJOChBgOalP2wh4U4BVWN4cN3qNAALJEyDASp41LSGAgMcECv5xs5Qv/tBjvaa7CCDgBgECLDeMAn1AwHsCrMLy3pjRYwQQSJ4AAVbyrGkJAQQ8JFD59WrJu3aUh3pMVxFAwE0CBFhuGg36goB3BFiF5Z2xoqcIIJB8AQKs5JvTIgIIeECg4L6/S/n82R7oKV1EAAE3ChBguXFU6BMC3hBgFZY3xoleIoBA8gUIsJJvTosIIOBygaq1P8m2y85zeS/pHgIIuFmAAMvNo0PfEHC3AKuw3D0+9A4BBJwTIMByzp6WEUDApQJF/3lQSt+c6dLe0S0EEPCCAAGWF0aJPiLgXgFWYbl3bOgZAgg4J0CA5Zw9LSOAgAsFanK3SO6wIS7sGV1CAAEvCRBgeWm06CsC7hNgFZb7xoQeIYCA8wIEWM6PAT1AAAEXCRRPHislz09yUY/oCgIIeFGAAMuLo0afEXCXwOhjM+W8IzLc1Sl6gwACCDgoQIDlID5NI4CAywSqqyV36IlSU5Dvso7RHQQQ8JoAAZbXRoz+IuA+gb07pMq4S3Pc1zF6hAACCDgkQIDlEDzNIoCA+wRKX39Fip582H0do0cIIOA5AQIszw0ZHUbAlQJ3np0l/fdNd2Xf6BQCCCCQbAECrGSL0x4CCLhWQL88qF8g5EIAAQQaK0CA1VhBnkcAARUYsH+6/N+ZWWAggAACCIgIARbTAAEEEBCR8kUfSMGdt2CBAAIIxEWAACsujLwEAQRE5NnLcmSv9qlYIIAAAsYLEGAZPwUAQAABFci//c9S8ckSMBBAAIG4CBBgxYWRlyCAgIhc8KcMufSYTCwQQAAB4wUIsIyfAgAggEDVD9/KtisuAgIBBBCImwABVtwoeRECxgt0apkiE0Y3kWw+SGj8XAAAAdMFCLBMnwHUjwACUvT4Q1L6xgwkEEAAgbgJEGDFjZIXIYCAiNx0cpacdBCHuTMZEEDAbAECLLPHn+oRMF6gtqRYcs8+QWorK423AAABBOInQIAVP0vehAACIod2TZMHz8+GAgEEEDBagADL6OGneAQQKH3tJSl6+lEgEEAAgbgKEGDFlZOXIYCAiPz7wmzptUcaFggggICxAgRYxg49hSOAgApsu/wCqfrpBzAQQACBuAoQYMWVk5chgICInNYnQ/48mMPcmQwIIGCuAAGWuWNP5QgYL1CxYpnk33qt8Q4AIIBA/AUIsOJvyhsRMF2geU6KTBydI22apZhOQf0IIGCoAAGWoQNP2QggIFJw39+lfP5sKBBAAIG4CxBgxZ2UFyKAgIhceXymnHMYnyNkMiCAgJkCBFhmjjtVI2C8QM22XMkdepLxDgAggEBiBAiwEuPKWxEwXWC/XVPlqUtyTGegfgQQMFSAAMvQgadsBEwXKHl5mhQ/+4TpDNSPAAIJEiDAShAsr0UAAblnaLYcsQ+HuTMVEEDAPAECLPPGnIoRQEAPbx99vlSt+RELBBBAICECBFgJYeWlCCAgIgN7pssdp2dhgQACCBgnQIBl3JBTMAIIVK78VPJuugoIBBBAIGECBFgJo+XFCBgvkJoiMmF0jnRpm2q8BQAIIGCWAAGWWeNNtQggICKFD98jZe+9gQUCCCCQMAECrITR8mIEEBCREUdlyMVHZ2KBAAIIGCVAgGXUcFMsAgjUlpdL7hkDpbayAgwEEEAgYQIEWAmj5cUIICAinVunyoTLcySdRVjMBwQQMEiAAMugwaZUBBAQKXv3DSl85B4oEEAAgYQKEGAllJeXI4CAiNx2WpYMOiAdCwQQQMAYAQIsY4aaQhFAQAXyb7laKj77BAwEEEAgoQIEWAnl5eUIICAi/fZOk/vOzcYCAQQQMEaAAMuYoaZQBBCo/vUX2Xrx2UAggAACCRcgwEo4MQ0gYLxASorItCubSKeWKcZbAIAAAmYIEGCZMc5UiQACIlLy/CQpnjwWCwQQQCDhAgRYCSemAQQQEJE/D86U0/pkYIEAAggYIUCAZcQwUyQCCKjAttHnS9WaH8FAAAEEEi5AgJVwYhpAAAER+dM+aXL3ULYRMhkQQMAMAQIsM8aZKhEwXqDy69WSd+0o4x0AQACB5AgQYCXHmVYQMF0gI01k6pVNpH0LthGaPheoHwETBAiwTBhlakQAASka+x8pnfE8EggggEBSBAiwksJMIwggICI3DsmSIQfzNUImAwII+F+AAMv/Y0yFCCAgIrnnnyI1mzdhgQACCCRFgAArKcw0ggACInL0funyj7OysEAAAQR8L0CA5fshpkAEEKj8/BPJu/lqIBBAAIGkCRBgJY2ahhAwXiAnM0WmXpkjrZuyjdD4yQAAAj4XIMDy+QBTHgIIiBQ9/pCUvjEDCgQQQCBpAgRYSaOmIQQQEJFbTsmSwb3YRshkQAABfwsQYPl7fKkOAQR0++C5Q6Rm6xYsEEAAgaQJEGAljZqGEEBARI7rkS5/PYNthEwGBBDwtwABlr/Hl+oQMF6gYsVyyb/1GuMdAEAAgeQKEGAl15vWEDBdoHn29m2ELXLYRmj6XKB+BPwsQIDl59GlNgQQkKIn/iWl/30VCQQQQCCpAgRYSeWmMQQQEJE7Ts+SgT3ZRshkQAAB/woQYPl3bKkMAQR0++A5g6UmbxsWCCCAQFIFCLCSyk1jCCAgIiccmC63nso2QiYDAgj4V4AAy79jS2UIGC9Q+b/PJe8vY4x3AAABBJIvQICVfHNaRMB0gVZNt28jbJLJNkLT5wL1I+BXAQIsv44sdSGAgBSPe1xKXp2OBAIIIJB0AQKspJPTIAIIiMj/nZUlA/ZjGyGTAQEE/ClAgOXPcaUqBBAQka0jh0r1Lz9jgQACCCRdgAAr6eQ0iAACInLSQely08lsI2QyIICAPwUIsPw5rlSFgPECVT9+L9vGDDfeAQAEEHBGgADLGXdaRcB0gXbNdRthE8lkEZbpU4H6EfClAAGWL4eVohBAoOSF56R40tNAIIAAAo4IEGA5wk6jCCAgInedky1Hdk/DAgEEEPCdAAGW74aUghBAQAXyrh8tlau/AAMBBBBwRIAAyxF2GkUAARE59ZAMuf7ETCwQQAAB3wkQYPluSCkIAQRqtuZK7rknAYEAAgg4JkCA5Rg9DSNgvEDHliky7comksrHCI2fCwAg4DcBAiy/jSj1IICAlM1+Swr/dRcSCCCAgGMCBFiO0dMwAgiIyH3DsqVfN7YRMhkQQMBfAgRY/hpPqkEAAREpuPdvUr5gDhYIIICAYwIEWI7R0zACCIjIOYdlyJXHs42QyYAAAv4SIMDy13hSDQIIiMiWM4+X2sICLBBAAAHHBAiwHKOnYQQQEJH9d02VJy/JwQIBBBDwlQABlq+Gk2IQQKBy1eeSd8MYIBBAAAFHBQiwHOWncQQQEJHnr24iHXfhICwmAwII+EeAAMs/Y0klCCAgIsXPjZOS6ROxQAABBBwVIMBylJ/GEUBARP56epYc1zMdCwQQQMA3AgRYvhlKCkEAARXIu+5SqfxqFRgIIICAowIEWI7y0zgCCIjIGX0y5NrBnIPFZEAAAf8IEGD5ZyypBAHjBWoK8iX3rEHGOwCAAALOCxBgOT8G9AAB0wX26ZgqY0dxDpbp84D6EfCTAAGWn0aTWhAwXKB84TwpuOt2wxUoHwEE3CBAgOWGUaAPCCDAOVjMAQQQ8JMAAZafRpNaEDBcoOg/D0rpmzMNV6B8BBBwgwABlhtGgT4ggMCtp2TJCb04B4uZgAAC/hAgwPLHOFIFAgiIyNZR50r1urVYIIAAAo4LEGA5PgR0AAEEROSU3ulyw0lZWCCAAAK+ECDA8sUwUgQCCFRv/E22Dj8dCAQQQMAVAgRYrhgGOoGA8QJd26XKhNGcg2X8RAAAAZ8IEGD5ZCApAwHTBcref0cKH7zTdAbqRwABlwgQYLlkIOgGAggI52AxCRBAwC8CBFh+GUnqQMBwgcJH7pWyd/9ruALlI4CAWwQIsNwyEvQDAQRuOSVLBnMOFhMBAQR8IECA5YNBpAQEEBDZeslQqV7/MxQIIICAKwQIsFwxDHQCAQRE5MRe6XLzKZyDxWRAAAHvCxBgeX8MqQAB4wVqNm+U3PNPNd4BAAQQcI8AAZZ7xoKeIGC6QOfWqfLcFZyDZfo8oH4E/CBAgOWHUaQGBAwXKF8wRwru/ZvhCpSPAAJuEiDActNo0BcEEOAcLOYAAgj4QYAAyw+jSA0IGC5Q9OTDUvr6K4YrUD4CCLhJgADLTaNBXxBAgHOwmAMIIOAHAQIsP4wiNSBguMC2K0dI1fffGK5A+Qgg4CYBAiw3jQZ9QQABPcRdQywuBBBAwMsCBFheHj36jgACUltaIltOPQYJBBBAwFUCBFiuGg46g4DxAp1apsj0q5oY7wAAAgh4W4AAy9vjR+8RMF6g4rPlkn/LNcY7AIAAAu4SIMBy13jQGwQQEOEcLGYBAgh4XcB1AVZZWZnceeedMm3aNOndu7cMGzZMhg4dKtnZ2TtYb9u2Ta655hr54IMP5PXXX5e+ffvu8PdVVVUyZ84cmTBhgixbtkwuuugi672h7/H6AEbb/8LCQrnxxhvlqKOOskxSUlKkurpaHn30UVHTf/zjH5KVxfLiaF253zmBkucnSfHksc51gJYRQACBMAIEWEwLBBBwmwDnYLltROgPAghEK+DqACtQzMiRI+Vvf/vbDuFTQwGWhlfjxo2T++67r86DAOuPqfHiiy/KPffcI5dddpkcfPDBsmTJEnn55ZfloYceksGDB0c7h7gfAUcF8v9+o1Qs+cjRPtA4AgggECpAgMWcQAABtwlwDpbbRoT+IIBAtAKuC7ACBdTW1soXX3xhBVfff/+9jB8/XgYMGFBXX0MB1tdffy1XXnmllJaWWiHWscceK6mpqdHa+PZ+DfjefvttefbZZ+Xzzz+Xfv36WV4DBw7Eybej7t/Ccs89SWq25vq3QCpDAAFPChBgeXLY6DQCvhbo0jZVJl2e4+saKQ4BBPwt4NoAK8D+2muvybXXXivnnHOOtWqoefPm1l/VF2AFtsM99thjctttt8lVV10laWlp/h5FqkPAUIHq336VrRedaWj1lI0AAm4WIMBy8+jQNwTMFZhzW1NJ4/+vb+4EoHIEPC7g+gBr06ZNct1111krhSZOnGid3dRQgPXtt9/KmDFjJCMjQ8aOHSvdunULO0S5ubmiW+nefPNNWb16tey+++7Sv39/GTVqlOy///7W2VCBKxCW6f/95JNPSqtWrXZ4548//ihXXHGFtG/ffqe/r6iokMWLF8tLL70kixYtkry8PDniiCPktNNOs0K5Jk22fw0k0IbWG9zvkpIS63wq7evo0aPl+uuvl0Cod/PNN1v/d/Clq6seeeQRefzxx3c496u+9weeDaxa09Vu4c4U8/g8p/s+FSj/cK4U3H2HT6ujLAQQ8LIAAZaXR4++I+BfgXGX5sjeHUiw/DvCVIaAvwVcH2Apv4Y3N9100w6rsMKtwNKw6IEHHrDOv9Jg5y9/+UvY1VcrVqywVmd99dVXVnDVtWtXKS4uls8++0yaNWtm/Z2emZWenr5DuBRtgKXh04MPPmgdJK/XIYccYp3jpe1qkKXnTenft2vXrt4AK1C7PnvmmWdaAVtDAdbSpUut7YAahAWf+9VQgBV8cL72kwDL3z/0fqqu+NknpeTlqX4qiVoQQMAnAgRYPhlIykDAZwK3nZolgw7c/jsOFwIIIOA1AU8EWLpa6tZbb5V3333XCqX08PGampodvkLYs2dPmTVrltx1113WCqonnnhCOnfuvNN4/PLLL9aWRF1xpF8lPPvssyUzM1P0zC1diXX//feLBlzBZ27FsgJL36crxvSrfnq21N133y1dunSx+lNUVCT33nuvTJ06tS5oKygosOoJXoG1detWa/WZhmzBX1CsL8DSLwzqmWEzZsyw2rEbYH344Ydy+eWXW/0iwPLaj7DZ/c2/5Rqp+Gy52QhUjwACrhQgwHLlsNApBIwXOPfwDBlzXKbxDgAggIA3BTwRYCmthli6smrKlCl1QUs4ct2Wp2HXrrvuGnZE9OByDYNuueUWufrqq+tWWQVuDqxgOuaYY6yQSbf4xRJgbdy40Xr/li1b5JlnnrFCteBr3bp1Vh90i6Ou+NKtf6EBlm45vPTSS60w7oQTTqh7vL4AS//97bffbq3UmjZtmq0AS/unWxF1tVhWVpbMmzePFVje/Fk2ste5Zw2SmoJ8I2unaAQQcLcAAZa7x4feIWCqQN+90uSB87JNLZ+6EUDA4wKeCLB0NZOuitLVTCtXrpTevXtL3759ZcGCBdYXCnWl0W+//SZz5861AiENsE466aSdvqinK4z++te/ysKFC60grFevXjsNX35+vrVCa/PmzVbwtOeee8YUYGkQpqu7gldBNTRXQrf46eoxPbT+u+++s86z0vO1Ale4AOv333+3+q31DxkyRM4///yIAZa6vvDCC/Lwww9b52zNnj3bCr7YQujxn2pDus8B7oYMNGUi4FEBAiyPDhzdRsDnAm2ap8gr124/g5cLAQQQ8JqAJwKsJUuWWFvt9NwoDacuvPBC68wqXbH0wQcfWIHLoYceav1TVzPppWdhnXHGGTscxh5YFbVq1SrRLYd6HlXopVsT16xZI+vXr68LcoLP22pogHXVVuCQ94bOqQr3juAA6+mnn5YNGzZYNesqLl2FFXyofOi79cuL+szMmTOt0E2DOq090hbCwOHzxx9/vPW1Rl1xRoDltR9hc/tbvmiBFNx5q7kAVI4AAq4WIMBy9fDQOQSMFph1QxNpkfPHB6uMxqB4BBDwlIDrAyw9E0oPcNetbSNHjrTOeNLgKdwh7roNT7cZ3nfffdKjRw8r1Nlnn33qBiQQ2Ogh6nauwEqkQFu6+kvfq184DL70EPQvv/zSCtEaG2BpIKdX27Ztra195557rnVGV/AVGmAFviCoK740iNLD6CMFWHoel36tUFet6VcPd9ttN2trJQGWnZnBPW4QKJ4yXkqmbf9AAhcCCCDgNgECLLeNCP1BAIGAwKPDs+WgLmmAIIAAAp4TcHWApSuL9DB13Uqn2wb1LCj9YqBe4QIs/fe69U9Xael2uODAS/9OV1Xpiib9WmFge6CdEYvlDKxYV2D9/PPP1sorPVD+1VdftUIlPdMq8EVE7W/wu6+44grrHg3n1Kdjx47yySefRAyw1Em/Vqjh4AUXXCDl5eUEWHYmA/e4RqDgzlukfNH2wJcLAQQQcJsAAZbbRoT+IIBAQOCaEzLlzEN3/H/Io4MAAgh4QcDVAVZgZZGec/XQQw9ZQUtgK119AZaiB76qp/87+GuC+pW+G2+80fr76dOnW+do2bliCbD0nK3Qc6iC29Jtfn//+9+tbZG6qqx169Y7HOLeqVMnK7jTbYF6BtbgwYPrHg8OsDTY0y8I6tcTzzrrLOueSAHWv/71L5k8ebLolw/1f+tqL11FxgosO7OBe9wisHXEWVK9Yb1bukM/EEAAgR0ECLCYEAgg4FaBkw9Ol78MyXJr9+gXAgggUK+AawOs4EBFD2R/8MEHpU2bNnWFNBRg6bMa/mhIE/ysHlquXyH85z//Kdddd50VZgWvbNKX60om/TtdyaTBkq74iiXACqz20kPhw32FMBDO7b333tZWPj17K/QrhBrc6ZbAli1b1q2u0j4GAqzzzjtPtm7dKi1atLDqbd68ua0Aa8CAAdZWweBwjwCL/0p4SaC2tES2nHqMl7pMXxFAwDABAizDBpxyEfCQQI/dUuWJi3M81GO6igACCGwXcG2ApVsANUjSKzhoCQxcQwGW3lPf6i09oF2/1qfh0A033CAjRoyQJk22f4lDv2Soh7/PmDFDxowZYx0Ir+dPxRJgaVg2ceJE68uJAwcOlLvvvlv03Cm99FwvPTBd29Ftf7pyKvQrhPo1weB3aF80zEpLS6sLsPRd+nVCDcgOP/zwujnd0AqswBlboV9HJMDiPwleEqj8erXkXTvKS12mrwggYJgAAZZhA065CHhIIDtD5O2bm3qox3QVAQQQcHGAFXxwe3CQFDxokQKs4PBHD17Xg8o1FNJr6dKlcsstt1irrXbffXdrlZWei6UHsevWvlNOOcVa0dSuXTvr/lgCLH2upKTEWjk2YcIEadasmfXlQw2g9BB53TqoAZ2GaRqghQuw9B1btmyxDnPXZzTIO+igg3YIsMKtJIsUYOnB9qGrwgiw+E+ClwTK3ntDCh++x0tdpq8IIGCYAAGWYQNOuQh4TGD6VU2kU0u+ROixYaO7CBgv4LoVWKHBU+iXBAMjFinA0vt+//13KyD6+OOPd1hRpX+nIdkrr7wib775pnVgugZMeiaWnls1aNCgHb78F2uApe1oMLZ48WLrzK1FixZZ3dd29ID5/v3717VTX4Cl9wdWo5144olWsPb+++9bdYUGcwGbSAFW8GquwDMEWMb/t8BTAEXj/iOlrz7vqT7TWQQQMEuAAMus8aZaBLwmcPc52fKn7nyJ0GvjRn8RMF3AdQGW6QNC/QggEFkg/683SMWyxZFv5A4EEEDAIQECLIfgaRYBBGwJjByQKRceyZcIbWFxEwIIuEaAAMs1Q0FHEEDArkDueadIzZZNdm/nPgQQQCDpAgRYSSenQQQQiELgmP3T5e9n8iXCKMi4FQEEXCBAgOWCQaALCCBgX6C2okK2DDnK/gPciQACCDggQIDlADpNIoCAbYEubVNl0uV8idA2GDcigIArBAiwXDEMdAIBBOwKVP30vWy7fLjd2+vuy22/qxS3aCnN87dKq82/R/08DyCAAALRCBBgRaPFvQgg4ITAnNuaSlqqEy3TJgIIIBCbAAFWbG48hQACDgmUL5wvBXfdZrv1vDbt5X/9jpGCVm3qntEA66ClC6RZQZ7t93AjAgggEI0AAVY0WtyLAAJOCIy7NEf27kCC5YQ9bSKAQGwCBFixufEUAgg4JFDy4hQpnviU7dYXnHaBFDffZaf7W+ZukqPem2n7PdyIAAIIRCNAgBWNFvcigIATAredmiWDDkx3omnaRAABBGIScGWAtWzZspiK4SEEEPC/QNn7b0vl6i9sFVrSaXfJ7XVovfcePu9Nafv7elvv4iYEEEAgGgECrGi0uBcBBJwQOP9PGXLZMZlONE2bCCCAQEwCrgyw7rnnHikoKIipIB5CAAEEAgLt27eXNm3+2DoYKtPjs49lr6/thWGoIoAAAtEIEGBFo8W9CCDghICuvtJVWFwIIICAVwR8FWD169fPK+70EwEEYhQom/eufNGsta2nW7ZsKZ06dar33kMXvicdf1lj613chAACCEQjQIAVjRb3IoCAEwK990yThy/IdqJp2kQAAQRiEnBlgBVTJTyEAAL+F6iqlM0nHmm7zoqsHJl75kVSk5a20zPZpcUycNY0Samttf0+bkQAAQTsChBg2ZXiPgQQcEqgc5tUeW5MjlPN0y4CCCAQtQABVtRkPIAAAk4JVK9fJ1svOSeq5n/dcx9Z+aeBUpuSUvdcRmWF9F48V9r/+nNU7+JmBBBAwK4AAZZdKe5DAAGnBHIyU+Stm5o41TztIoAAAlELEGBFTcYDCCDglEDFimWSf+u1UTdf1qSp/LZHNylqqhZ2uwAAIABJREFU0Uqa5+XKrj//IJnlZVG/hwcQQAABuwIEWHaluA8BBJwUeOPGJtI064//J5+TfaFtBBBAIJIAAVYkIf4eAQRcI1D2zutS+Oh9rukPHUEAAQTqEyDAYm4ggIAXBCZdniNd2qZ6oav0EQEEENDjX7x1AMz69etlwYIF0qJFCznxxBMlK2vnL2csWrRIvv/++3qHNycnR04++WRp3ry5rSkQy/u2bNki+lxeXp6kpqbKHnvsIYcffrhkZ+98UKLeM3v2bKumE044QdLCnNdjq6PchIDPBYqfGycl0yf6vErKQwABPwgQYPlhFKkBAf8LPHR+tvTpuvNZof6vnAoRQMCLAp4KsIqKiuTdd98V/Wfr1q3DBliVlZVWGLR58+a4BFixvC8/P9/qQ3l5uXTr1s3657p166RVq1YyePDgnUK3ZcuWybfffivHHnusdO7c2YvziD4jkBSBwof+KWVz3k5KWzSCAAIINEaAAKsxejyLAALJErjllCwZ3Cs9Wc3RDgIIINAoAc8EWNXV1fLBBx9YQZBe9QVYxcXF8s4770hFRYUMGjRI2rdv3yigWN63YsUKWbVqlfTp00cOPPBAq/2FCxfKmjVrpH///rLXXnvV9Sk3N1fmzJkj7dq1swIsVl81arh42OcC+TdfLRWff+LzKikPAQT8IECA5YdRpAYE/C8w6phMGf6nDP8XSoUIIOALAc8EWF9//bUsX75cmjRpIqWlpbLLLruEXYH122+/ybx580S3CQ4ZMsT6Z2OuWN6nq682bdokxx13nOy2225W8999950sXrxYevToIf369avrkoZyv/76a1zCtsbUybMIeEFg68ihUv0LXw70wljRRwRMFyDAMn0GUD8C3hA4rU+G/Hlwpjc6Sy8RQMB4AU8EWIFVSro6qVevXvLJJ5/UewaWnn2lQVGHDh3icp5UtO/T7YLvvfeeFbIFn7MVCLC6d+8uRx55pDXxNLiaP3++dO3aVY466ijjJyMACEQS2HLqMVJbWhLpNv4eAQQQcFyAAMvxIaADCCDw/9i7Dyipiq3t43tyIEcJggKSJakgknMWyUFFxABiwAwGFBFEJRhAAUGiBBEQUaKB4AWMgIiYQXlRhGFyzvOuOtg4wMzQPdOhzjn/Xst17yd9qvb+VXvfz2dV1XFCoFWdAJky6OI7ep14lK8ggAACXhfQPsBSd1CpI3YqxGrfvr0EBgYaoU9+l7h/+eWXonZr1atXz/jO999/L6mpqcbRvCpVqkjz5s2N3VvOfgoznqpX7cDq3LmzVK5c2Zjqwh1Y6kik+l58fLxxL1bp0qWdLYnvIWBLgZykJIm8qaMte6dpBBAwnwABlvnWjIoRsKNAncr+Mm9U0U6s2NGNnhFAwDcC2gdY6tjgjz/+aARS6i1+jl1L+QVY6vjeyZMnjYvS1T1YQUFBxlsA1c4o9cJF9f9u1arVefdQFURfmPHUpewqRCvoDqyjR48aO8XUHVnNmjXzzeozKwImElBHB9URQj4IIICAGQQIsMywStSIAAJli/vJ2nHhQCCAAAKmENA6wPrrr7+Mi9tVWNWtWzcJDQ0tMMBSx/bUBe5qV5O6K0vt2KpUqZKxEOrNheoi9dOnTxt/psZTbwUs6FPY8fJ7C2H58uWNebOzs41jhmoXVo8ePYx6+CCAQMECGYcOSOyj98CEAAIImEKAAMsUy0SRCCAgIp88WUz8/aBAAAEE9BfQNsBKTk42Qh71nx06dJDLL7/c0CxoB5YKjtQF7urIYLt27c4941gGx5jqe7nvospvmYoyXmRkpOzZs0diY2ONHWDVq1c3dn4FBwcbbyg8cOCAcZm72lkWExMj+/btkzNnzoifn59xf5e6J6tEiRL6/4KoEAEvCaTt+kTipz7tpdmYBgEEECiaAAFW0fx4GgEEvCew+v5wqViSBMt74syEAAKFFdAywFI7k9TOqxMnTkiTJk3OO2J3qSOEl4JQx/vUkcRy5coZu59UoFSUj6vjqZ1gW7duPbcLTN3xpYI69ferVatmHHE8duyY8fbEnj17SvHixYtSHs8iYBmBlA1rJPHNWZbph0YQQMDaAgRY1l5fukPASgJzRoZJg6r+VmqJXhBAwKICWgZY6v4odfdVxYoVL3qTYFEDLMdl6mXLljUCLHVXVlE+ro6nAq9ffvnFON54xRVXyJEjR4y3KtavX9/YkaU++/fvNy6fVxfOX3311UUpj2cRsIxA0tL5krxisWX6oREEELC2AAGWtdeX7hCwksCkASHSrl6glVqiFwQQsKiAlgGWejufCqqc+ai3Enbq1EmqVq1qfF3taMrMzDR2MOX1+fnnn+WLL74QZwMsd46n3qSoeqtQoYJ07NjReDPizp07jZ1mjkBL1ewI6dQbDLt06eIMA99BwPICia+9JCmb3rd8nzSIAALWECDAssY60gUCdhC4r2uwDGgeZIdW6REBBEwuoGWAtXv3buNNgnl91AXoKlRSd0Wp43/qyF2bNm2My9oPHjwo3333nXE5uzp+l9fuKnUv1W+//Wbcj9W1a9cCl8/d46ljkepiejWvuudKfVSgpS6Wzx3COQIs9R116TsfBBAQiZ/8hKT9bwcUCCCAgCkECLBMsUwUiQACIjK0ZZCM7lS0a1WARAABBLwhoGWAVVDjBR0hVDuZ1I4m9cm9o8kxnrosXQVG6u2C6nhew4YNCzR253iOutU9V+pSeseHHVje+JkzhxUEYh8dKxmH9luhFXpAAAEbCBBg2WCRaREBiwh0bhgoT91UtGtVLEJBGwggoLmApQIsdfm7CqhOnTplXJKuQiy1M0t9VHi1Y8cOiY+PNy5w7969+yXvv3LXeI5x1BsJ1Y4qNb/jk98dWOpNhc6EbJr/vigPAbcJxIy+RTKP/ea28RgIAQQQ8KQAAZYndRkbAQTcKdCkeoC8cmuoO4dkLAQQQMAjApYKsJRQXFycfPrpp0ZQpY4ZqiOG6qOOHebk5EjJkiWNe6VKlSp1DjQhIUE2b95s7Mxq3bq11KlT59yfFWa8C1fq6NGjoo4u1qtX79xF7Y7vpKamGqGbCrfU7iz1UTu/SpcubYRdoaH8HxOP/PIZ1HQCUcNvlOwzp01XNwUjgIA9BQiw7LnudI2AGQXqV/GXN27P+/5gM/ZDzQggYF0BywVYjrBKvcVP3XWlAiL1UUFQ7dq1pXHjxudCLceyFhRgFWa83D+XtLQ02bZtm6Snpxv3chUvXvyiX5Oaf+/evcZdWOqj7r5SQVqJEiWs+8ujMwRcFIi8sYPkpCS7+BRfRwABBHwjQIDlG3dmRQAB1wVqVvSXhXcRYLkuxxMIIOBtAdMFWJ4CUruvtmzZIo0aNTpvB5an5mNcBBBwQSArS850v8GFB/gqAggg4FsBAizf+jM7Agg4L1C1rL8sv4cAy3kxvokAAr4SIMASEfVmw59++knUvVOdO3eWChUq+Go9mBcBBPIQyI6Pk6gBBb81FDgEEEBAJwECLJ1Wg1oQQKAggQol/OTdB8JBQgABBLQXIMASkeTkZPnss8+kbt267L7S/idLgXYUyDp1UqJv7WfH1ukZAQRMKkCAZdKFo2wEbChQMsxPNjxMgGXDpadlBEwnQIBluiWjYATsJ6DePqjeQsgHAQQQMIsAAZZZVoo6EUAgNEhk8+PFgEAAAQS0FyDA0n6JKBABBDKOfC+xD94FBAIIIGAaAQIs0ywVhSJgewE/P5FPnyTAsv0PAQAETCBAgGWCRaJEBOwukP7tlxL3xDi7M9A/AgiYSIAAy0SLRakIICDbxheToEAgEEAAAb0FCLD0Xh+qQwABEUnbs0vinxuPBQIIIGAaAQIs0ywVhSKAgIhsfCRciof6YYEAAghoLUCApfXyUBwCCCiBtM+2SfyLz4KBAAIImEaAAMs0S0WhCCAgIu+NC5dyxQmw+DEggIDeAgRYeq8P1SGAgIikbt0oCbNewAIBBBAwjQABlmmWikIRQEBEVtwbLpVLE2DxY0AAAb0FCLD0Xh+qQwABEUnZuFYS58zAAgEEEDCNAAGWaZaKQhFAQEQW3R0mV1bwxwIBBBDQWoAAS+vloTgEEFACKWtXSuJbr4OBAAIImEaAAMs0S0WhCCAgIvNGhUmdygRY/BgQQEBvAQIsvdeH6hBAQESSVy+VpEVzsUAAAQRMI0CAZZqlolAEEBCR10aESqNqAVgggAACWgsQYGm9PBSHAAJKIPmdtyVp2QIwEEAAAdMIEGCZZqkoFAEEROTl4aFyXQ0CLH4MCCCgtwABlt7rQ3UIICAiSUvmS/LKxVgggAACphEgwDLNUlEoAgiIyJRBodKqDgEWPwYEENBbgABL7/WhOgQQUAHW229K8rvLsEAAAQRMI0CAZZqlolAEEBCRif1CpGODQCwQQAABrQUIsLReHopDAAElkLRgtiS/twIMBBBAwDQCBFimWSoKRQABERnfJ0S6NybA4seAAAJ6CxBg6b0+VIcAAiKSOP91SVm3EgsEEEDANAIEWKZZKgpFAAERebBHsPS9JggLBBBAQGsBAiytl4fiEEBACSTOe01S1q8CAwEEEDCNAAGWaZaKQhFAQETu6Rwsg68nwOLHgAACegsQYOm9PlSHAAJGgPWqpKxfjQUCCCBgCoGkUpXlzmsJ3U2xWBSJAAKGwB3tg+WW1gRY/BwQQEBvAQIsvdeH6hBAgACL3wACCJhM4IuOj8jrfjearGrKRQABOwsQYNl59ekdAfMIEGCZZ62oFAHbCiTOf01S1rGbwbY/ABpHwGQCcweukc9jKpqsaspFAAE7C4ztHCyDOEJo558AvSNgCgECLFMsE0UiYG8B3kJo7/WnewTMJjCq+05JyTBb1dSLAAJ2FuASdzuvPr0jYB4BAizzrBWVImBbgaS335Dkd5fbtn8aRwAB8wj81rS/PFN2nHkKplIEEEBARMb3CZHujQOxQAABBLQWIMDSenkoDgEElEDSknmSvHIJGAgggID2AmtvmivrE+prXycFIoAAArkFnukXIh0aEGDxq0AAAb0FCLD0Xh+qQwABEUlevlCSli/EAgEEENBeYEK/j+V4PG/y0n6hKBABBM4TmDI4VFrVDkAFAQQQ0FqAAEvr5aE4BBBQAsmrlkjS4nlgIIAAAloLRFVtKPfVfUPrGikOAQQQyEtg+vBQubYGARa/DgQQ0FuAAEvv9aE6BBBQAdbaFZL01mwsEEAAAa0FdnZ/Vt7K6Kh1jRSHAAII5CXw+ohQuboaARa/DgQQ0FuAAEvv9aE6BBAQkZQP3pPEN2ZigQACCGgtMGvQBvkmurTWNVIcAgggkJfAvDvCpE4lf3AQQAABrQUIsLReHopDAAElkLrlA0l4ZRoYCCCAgLYC2X7+cnPHz7Stj8IQQACBggQWjw6TK8oTYPErQQABvQUIsPReH6pDAAEVYH26VRJemoQFAgggoK3A9y1vl2nhI7Wtj8IQQACBggRW3hsulUr7gYQAAghoLUCApfXyUBwCCCiBtD07Jf65CWAggAAC2gosH7BEtsReqW19FIYAAggUJLD2wXApW4wAi18JAgjoLUCApff6UB0CCIhI+jdfSNyTD2KBAAIIaCsw7sbPJCKJ4zfaLhCFIYBAgQIfPhouxUIIsPiZIICA3gIEWHqvD9UhgICIZPzwncQ+NBoLBBBAQEuBv2u3lUerPa9lbRSFAAIIOCOwfUIxCeQlhM5Q8R0EEPChAAGWD/GZGgEEnBPIPPqrxIy51bkv8y0EEEDAywJb+rwsy5NbeHlWpkMAAQTcI+DvJ/LJk8XcMxijIIAAAh4UIMDyIC5DI4CAewSyTv4l0bcNcM9gjIIAAgi4WWDqwE3yQwz/8udmVoZDAAEvCYQF+8mmx8K9NBvTIOCcwDfffCP9+vUzvly7dm156623pG7dugU+/Msvv8iYMWPkt99+kw4dOsgbb7whZcqUcW5Cm3wrISFBHn30UWnTpo2MGDFC/Pz8JCsrS1555RWJiYmRSZMmSUhIiLYaBFjaLg2FIYCAQyA7NkaiBnUHBAEEENBOILV4ebm9xVrt6qIgBBBAwFmB0uF+sv4hAixnvfiedwRyB1hqxpkzZ8rw4cMLnHzFihUyYcLZFz8RYOVPtXr1apk6darcdddd0rRpU/niiy9kzZo1Mn36dOneXe9/5yLA8s4/f8yCAAJFEMjJyJDInq2LMAKPIoAAAp4R+Lr9OHkloL9nBmdUBBBAwAsCFUv6yer7CbC8QM0ULgg4Aqzy5ctLamqq9OrVS1544QUJD8/7t5qYmChPP/20rFu3jgDrEs6ZmZmyefNmWbhwoRw8eFCuv/56GTt2rHTu3Fn8/fV+IQ0Blgv/EPFVBBDwnUBk73aSk5bquwKYGQEEEMhD4K1Bq2VndCVsEEAAAdMKVCvnL0vHhJm2fgq3poAjwOrdu7dxxE0dD1SBS/369fNs+Pvvv5eRI0dKt27d5MCBA1KxYkWOEFrwp0GAZcFFpSUErCgQNbS3ZEedsWJr9IQAAiYWuKvnDklM49XzJl5CSkfA9gJXXeYvb91JgGX7H4JmAI4AS93TpO7AevbZZ+Xll1+WW2+9+MVOOTk5Rri1fPlyGT9+vMyZM+e8AOvjjz+WUaNGGXc+PffccxIaGnpRt++//7488MADxh1QnTp1MnYklShRQiZOnCjXXHPNue+/9tprMmPGDGOOAQPO3tGrdjS9++67smDBAqlWrdp5wVl6errs3bvX+PM9e/ZIbGys3HDDDdK3b18ZNGjQuR1l6v6p+++/XyIiImT+/PlSq1YtY+zk5GTjfip17O/uu++Whx566Fwt6s+2b98u69evF+WlPs2bNzeOWnbt2lWCg4PPfTe/8R1f+Omnn4ye1f1hH3zwgTGOjh8CLB1XhZoQQOAigZi7hknmn8eQQQABBLQRONbkRnmq3CPa1EMhCCCAQGEEGlT1lzkjCbAKY8cznhPIHWANGzbMCG6aNGliHCMsXrz4eRPHxcUZF5OrwEkFVeq/596Bdfr0abnvvvtEfS93OOQYRB1RVMGWCoOWLVsmpUqVkmnTpsl3330nNWrUkNmzZxvjqU9eAdahQ4dk9OjRxuXn6jieCr3UGCpgUqHb22+/bTyrgjAVnv34449GkKXum1J/XqFCBeMC9bwCLBVcPfbYY8az/fv3lzvuuMMY648//jCOTO7evVtKly4tDRo0MHaqHTlyRNRxyj59+hj3XKmx1aegAMvR/zvvvGN8lwDLc79rRkYAAZsIxD48RjIOH7RJt7SJAAJmEHj/pjfkvYSGZiiVGhFAAIF8Ba6rGSAvD7t4RwpkCPhSIHeApS5mV0GP2sGU1zFCFTSp4ErtvmrRooXcc8895wVYjrfsqfAp984pR3+Otxc2a9bsvHu2HOOq0EzdwZVXgOUYWwVJc+fOlerVqxvfU7vCFi1aZOzoUndLTZkyRa644grjz1TApMZUO8ZUMPfII49IfHz8RQFWdHS0jBs3Ti6//PLzdo6pNwmqkEzd96WOTarArly5csbYageXGlv9mTJR31OhWUEBlqpdBXCqLgIsX/7qmRsBBCwjED9pvKTt3WWZfmgEAQTML/B0/+1yNO6/7fnm74gOEEDAjgI9mwTKY71D7Ng6PWsskDvAUrujtmzZYhzxu/AYoQqK1A6pTZs2Gbur1OfCAEv9PTWeOn6Y12Xwjl1OF77pUAVFKhwqVqzYuWDrwh1Y//d//yf33nuvtG/f3giiAgICjBocu74iIyNl3rx5F93dpZ5TgZs6KvjEE08YxxAv3IGlArs777zTCN3U3V6Oj+Pvt2rVyjjOqC66z/05deqUYfX777/LkiVLjDcN5hdgqfoef/xxY7eY2kH22WefsQNL438uKA0BBEwikPDKC5K6ZaNJqqVMBBCwukBspbpyT4Oz/x9lPggggICZBUa0CZLb2xHGm3kNrVj7hQHW33//bQRT6qhc7mOEjl1KNWvWNHYbnThxIs8Ay3HMUIU6b731ltStW9dgU8GNOor3ww8/5Hm8UIVb06dPPxcEXRhgqT9XAduKFSvOuzfqyy+/lIEDBxZ471budbswYFJ3aakjgL/++ut5RxhVYKfuxFJ/5XcnmBpX7VRTdam/1N1ZeQVYaqxVq1aJCu7UeOoIpTpGyBFCK/4TRU8IIOBVgaRFcyV59VKvzslkCCCAQH4Cn3d7WuZmdgEIAQQQML3Awz1DpE+zQNP3QQPWErgwwPL39zcCnR07dpx3jNCxG+nVV181dlcdPXo0zwDLcdH75MmTjcBGXXSuPurychXwqIvbVQCW++Jz9ecqEFO7mdTbD9VOKbWjyXGJu9rZpO6nUqGa46ieYxUcl8Kr3U25L17Pb5VyB0zqKOLJkyeN59TdXWoXlp/f2RfG5L6vqqCgyXFxvepNBXTqeOCFO7wcVl26dDF2kalgkADLWv8c0Q0CCPhIIGX9akmc96qPZmdaBBBA4HyB1wa9L19Gl4EFAQQQML3AC0NCpeVVZ4898UFAF4ELAyx1j5M6RqgCGceuorzun8ovwFJ9ff/998adUR06dDh3JNCxU0kFU7mP6eV2UG/mU/dwffXVVxfx3HLLLUawVbZs2fP+rLAB1q5dZ69MUccCVfg1ZMiQ80I1ZwOsC/1SUlLOC7DUfVyzZs2STz/91Nh5VrVqVcOVAEuXfwKoAwEETC2QtmO7xE97xtQ9UDwCCFhDINvPX0Z0/kyysq3RD10ggIC9BRbcGSa1LvO3NwLdayeQV4DluG+qSpUqRviijv+pHUpXX321scsoKCgo3x1YqkHHccGDBw8axwjVOOqOK3UM8c0335TLLrvsIgfH2/7OnDljBEB79+6VlStXGvddqTuj1P1WgwYNMgKu8PDwc88XNsA6fvy4sfNKHWlcu3atESqptw8GBp7dJelsgOXYgaV2j6kg7MJL4lU/Y8eONXaQ3XzzzZKWlkaApd0/BRSEAAKmFUg/+I3EPX6faeuncAQQsI7Aj9ePkOeLnX2NNR8EEEDA7ALvPxQupcLPHk/ig4AuAnkFWBkZGcbOqY0bN8qyZcskNjbWOAqo7qFq166dUXpBO7DUnzsubFf3RzVu3NjYkaUCnNwXsDsMoqKijGDq8OHDou6+uuGGG4z/dBwhVMGSukNKXcb+1FNPyZgxY84FTZ9//rlR24gRI857g6BjbHWk75lnnjF6UMcP1Q6u3Ef8KleubByZXL9+vXEHVvfu3Y1HHZfWq3u58rsDK/dxybzuwFL1qx1nKtRyXALvbDDm69+HX47qjg8CCCCguUDmn8ck5q5hmldJeQggYAeBlQMWyUexNe3QKj0igIDFBYICRLZNKGbxLmnPjAJ5BViqD8fOIhX6qIvZv/322/N2T10qwHL8+bXXXivq4ne1k+vCC9gdQdGiRYtk0qRJxhFBdUeUesPghZe4qxpUgPX1118bu7FatmxpcP/111/G7jD153m9hVDdvaV2QF111VVGDdnZ2RfdUaWOLqp5S5cubbyJsFKlSsbYzr6FUB2ZdPSW+44t9cZEdVRwwYIFxtsT1YcAy4z/lFAzAghoK5CTEC+R/bkwWdsFojAEbCTwcN9P5Z9E7oux0ZLTKgKWFahc2k9W3PvfsSfLNkpjphPIL8ByBEMqkElISLho99SlAqz09HRjZ5N6417JkiXFcRdUqVKlzjNyBEyO8Ei9FVB9Lgyw1N9TbxxUYVSLFi2MNxaqsdQ+IUcA1rlzZ5kyZYoxl/pEREQYO8nWrVtnBFMDBgzI9y2BeYVoqm8V4Knn1Q4ydQyyXLlyF409atSoc5fLOwIsxx1bF+4MI8Ay3T8iFIwAAroLRPZuKzlpabqXSX0IIGBhgVO1bpCHrphm4Q5pDQEE7CTQuFqAvDoi1E4t06tJBPILsNTF7Y4jfMWLFzdCojZt2pzr6lIBlvqiYxeX+u9qh5W6GN7xlj/191SYo0IudczOETA5JsgrwMrMzDR2UamjfirAUkcS1Xjqzi11zO/tt98WVWvDhg2NXVw//vijcXRw3LhxxhsO1d1ZuXdIqUvVa9WqZUwZGRlp3GGlnlE7ppo0aWL8fcfdXLt37zZ2aKk3ISqbI0eOGG8c7NOnj9FDhQoVjO/nDrBq16590a4wAiyT/INBmQggYB6B6NsGSNbJv8xTMJUigIDlBLb3niZLUm6wXF80hAAC9hTo1CBQnu4XYs/m6VprgfwCLFW0436pjh07GqFR7jcAOhNgnT592jjep76r7tJSd2Hl/qjdWSpc6tGjhxEClShR4twf5xVgOQIlFUapjwq9atSoYfx3teNLXfyujvKpo3/q07x5c1G7o9q2bXvuDYP5BVjq+/nVowIydR/Y5s2bRXmpjwrz1KXyatdXcHDwubpzB1i5j0Q6vkCApfU/DhSHAAJmFIh99B7JOHTAjKVTMwIIWETgxUEfyaHo4hbphjYQQMDuAkNaBsmYTv/9S67dPejfHgKOAEsdC1RH+XK/PdAeAubtkkvczbt2VI6A7QQSXpokqZ9utV3fNIwAAnoIpBQrK6OuX69HMVSBAAIIuEHg3q7BMrB5kBtGYggEzCOwZcsW49jghccDzdOBfSslwLLv2tM5AqYTSFo0V5JXLzVd3RSMAALWEDjQ/l6ZHjDYGs3QBQIIIKDu/xkQIu3qBWKBgOUFMjIyJCgoSI4fPy7PPPOMpKSknPdmP8sDWKRBAiyLLCRtIGAHgZSP1kvi6y/boVV6RAABDQUWDVopn0RX0bAySkIAAQQKJzBnZJg0qOpfuId5CgETCTjurlIlqwvVX3rpJenXr995l7ebqB3blkqAZdulp3EEzCeQ/vU+iXvqIfMVTsUIIGAJgXt675DYFD9L9EITCCBgboFqoX9LjbDjUiYoVuIyS8qfKdWNv1z9rL4/XCqW5H/XXHXj++YT2LRpk0yYMEEqVaoko0ePloEDB0pgILsPzbaQ4NkxAAAgAElEQVSSBFhmWzHqRcDGAlnH/5DoO4faWIDWEUDAVwJ/NuopT1QY76vpmRcBBBA4J3B18Z+kaYnDF4kcSawnBxPOf5vapdg+ebKY+JNfXYqJP0cAAU0ECLA0WQjKQACBSwvkpKVJZO+2l/4i30AAAQTcLLDxptdltYv/YujmEhgOAQQQkPCAFBlQ8aN8JTZHdpOYjNJOSZUr7ifvjQt36rt8CQEEENBBgABLh1WgBgQQcFogalhvyY484/T3+SICCCDgDoFnB2yTX2ND3DEUYyCAAAKFFqgZ9qe0Kv11vs9HRERIVFRUocf39YNly5b1dQnMj0CRBKKjo4v0vC4PlyxZUiZOnKhLOefqIMDSbkkoCAEEChKIfXi0ZBz+DiQEEEDAawJxl10lYxou9Np8TIQAAgjkJ1An/HdpUepAvkBnzpyRyMhIABFAAIEiCRBgFYmPhxFAAIGzAgkznpfU7ZvgQAABBLwmsLfrEzInq7vX5mMiBBBAID+BskEx0qv8J/kCfR55jZxOK+cUYJerA+X2dsFOfZcvIYCA/QR03BHJDiz7/Q7pGAFTCySvXCJJS+aZugeKRwABcwm8MXid7Ily7l8IzdUZ1SKAgBkFWpf+yngD4YWfv9Mqy85o5+8KHdMpWIa0DDIjATUjgIBNBQiwbLrwtI2AWQXSdn8q8VOeMmv51I0AAiYTyPYLkFFdP5W0TJMVTrkIIGBpgWtKHpKrwo5JsH+GZOYEyLGUGvJNXDPJEedfKfjysFC5rmaApZ1oDgEErCVAgGWt9aQbBCwvkPn7rxJzz62W75MGEUBAD4Ffmg+XSSVG61EMVSCAAAIXCJQISJSErOKFclFvIFRvIuSDAAIImEWAAMssK0WdCCBgCOSkpUpk73ZoIIAAAl4ReHfAQvkg9iqvzMUkCCCAgLcESoX7yfsPhXtrOuZBwFQCx48fl927d0tWVla+dbdu3Vrq1KlTYF+pqamybds2SUhIkE6dOknVqlWddlBzf/zxx3Lq1Kl8n1F3VPXo0UNCQv57S/KPP/4ohw4dEjV3aGioNG7cWOrXry/+/v4XjfPzzz/LV199Jddcc400atTI6dp8+UUCLF/qMzcCCBRKIPrWfpJ16mShnuUhBBBAwBWBx/t9IifiA115hO8igAAC2gs0uzJAZt4cqn2dFIiALwQOHjwo331X8FvPnQmwdu3aJX/88YcEBga6HGAlJSXJli1bJDEx0ekA69dff5UvvvhCwsPDpVatWnLixAmJiYmRhg0bSvPmzc8bJy0tzQjXsrOzpWfPnkbYZYYPAZYZVokaEUDgPIG4px6S9K/3oYIAAgh4VCCiZnMZd+V0j87B4AgggIAvBAY2D5J7u/IGQl/YM6f+Ajt37pQ///xTmjZtKs2aNStUwT/99JN8/fXXRkBUmAArIiJCPvnkEwkODpZevXpJsWLFCqwjIyPDCKRU4NWtWzcpV66cqBDMEVJdOMbhw4flwIEDcv3110u9evUK1aMvHiLA8oU6cyKAQJEEEue/JinrVhVpDB5GAAEELiXwWe+psjCl9aW+xp8jgAACphN4rHeI9GzC7lLTLRwFe1wgPT3dCH1iY2Olffv2csUVV7g8p9r1pMKnzMxM8fPzM/7T1SOEv/32m+zdu1cuu+wyI5AKCCj4hQtxcXHGji21+yr3sUJ1DPH06dPnza9Crq1btxrfVWMHBZnnbaQEWC7/HHkAAQR8LZC69UNJmDXV12UwPwIIWFxgxuAPZX9UCYt3SXsIIGBHgbmjwqRu5YvvxLGjBT0jkFtA3VelgiB1B5UKgtQ9U658HHdXqR1U6m6pY8eOSXx8vMsB1jfffCM//PCD1K5dW9q0aXPJEv7++2/ZsWPHucDL8YDjHq2OHTtKtWrVjL+t7r365ZdfCh3QXbIYD36BAMuDuAyNAAKeEcj46QeJfeAOzwzOqAgggICIpISVlVE3rMcCAQQQsKTAtgnFJKjgDR2W7JumELiUgCMIKlGihFx77bWyf/9+YzeW+pQqVco4UnjllVfmO4y6P0tdon7VVVfJddddJ9u3by9UgKWeO3nypHF3VXJysqj7rdQxQbVbqnr16tKiRYvz7q1SwdvmzZvP7cBSRw/V58IdWFFRUcbfq1ChgqhQ61I7uy7l5e0/J8DytjjzIYBAkQVyUpIl8sYORR6HARBAAIH8BA61HSMvBg0DCAEEELCcQLVy/rJ0TJjl+qIhBNwhoN7Mpy5CV0GRur9Kvb1PhTwqPFK7q9SRQLUrqmXLlheFP3/99Zeoi9uLFy9u7N5S31XHEV3dgaUuWFdH/NSxQHV/lppbvWlQ1aP+e05OjhFUqQCqYsWKRtuOS9lV2FXQHViqPhXSde3a9dyz7nDz1hgEWN6SZh4EEHCrQPTIgZL19wm3jslgCCCAgENg6aB3ZFv05YAggAAClhNoVy9QJg0IsVxfNISAOwT27Nkj6v4pFVypS9wbNWpk/HcVXqndVUeOHDGmUTujGjRocG7K1NRUY2eTCqs6dOggl19++blQydUAKzo62gi+VChVpkwZI6hSu7/UR+2gUiGUGlP9mQrKHG8QzO8thE2aNDF2jjl2l9WoUcOpY4nu8HT3GARY7hZlPAQQ8IpA/HMTJG3PTq/MxSQIIGA/gfv77JDIZD/7NU7HCCBgeYHb2wXLiDbmubTZ8gtCg9oIqB1OKhxSR/fq1KljHNO78OMIuEqXLi09e/Y8Fx6pv//7778boZbjOceuKFcDLBU0qfFUcNalSxcjqMr9cRwDVOOrIK1hw4bn/vjHH380jjCqQE0FWyq8UjU57uZStXTv3l1U/SqoU28iVLu21I6zunXrGvd26XyskABLm39cKAQBBFwRSF6+UJKWL3TlEb6LAAIIOCXwV8Ou8thlTzn1Xb6EAAIImE3g+UGh0roOF2CZbd2oVw8Bxy4mdTywc+fOUrlyZeN+KnXssHz58ue91a+wAZYznaq3HKoji+pidhVyXepz9OhR462GakeZ2o11/Phx2b17t6i7smrVqiXq0vkzZ84Y93upHWS6fgiwdF0Z6kIAgQIF0vbulvhJj6OEAAIIuF1g002vyoqEpm4flwERQAABHQRW3BsulUuzw1SHtaAG8wk4LktXd1F16tTJuItKhUlqh5Pj7ilHV54MsNSbBNVuq6pVqxrzFvRx1OF4s6K6T0vVrAIr1YMaQ/Wjji2q/grz9kVvrSQBlrekmQcBBNwqkHXqH4m+9Sa3jslgCCCAgBJ4ftBW+TE6FAwEEEDAcgKhQSKbHy9mub5oCAF3CahjhCkpKRIWFmYc4bvwoy5W37Jli2RmZhrhT1JSkrGzydmPOs53/fXXX/LrKnRSHxU25fX58ssv5aeffnIqwDp8+LBxVFDNW69ePaNm1YPqr1evXkav6qPGVJfYt27d2rioXscPAZaOq0JNCCDglEDUoO6SHRvj1Hf5EgIIIOCMQFyFq2RMI44nO2PFdxBAwHwCDar6y5yRvIHQfCtHxd4QUMfo1M4kFWI5diZdOG/uo3cq/ImMjBS1Gyq/T3p6uvHWQHXHlAqMVICkjvAV9Nm5c6f8+eefUqVKFeO+qgs/jvusTp06ZdxvVVAglpiYaLzRUN2HpXZWqTocu8hUcKX+niMkc+zqUgGWugNMxw8Blo6rQk0IIOCUQNwT4yT92y+d+i5fQgABBJwR+KrLY/Jqdm9nvsp3EEAAAdMJ9GkWKA/35A2Epls4CvaKgLr4XIU9sbGxxg6kNm3anDevCo527Nhh3D2l7r7q2rVrgReeF/YIoXrT4TfffGMESxceS1QFqflVyKWCMfWGQnUPVn4fFUqpXVWqF3XXlfqwA8srPycmQQABBM4XSFo8V5JXLYUFAQQQcJvAvMHvye6oCm4bj4EQQAABnQTGdQ+Wm67lDYQ6rQm16CWgjtvt379f1CXtTZs2NS49Vzun1B1R+/btkz/++EMCAwPPXeBeUPWFDbDUWwHVfVTquKJ6A6EKqUqVKmVMpS6R//zzz423DFavXt24cD2/twY63lao3jiogjDH91QQl98dWGrHltqVdeGbD3VZJXZg6bIS1IEAAi4LpP1vp8RPnuDyczyAAAII5CWQ5Rcgd3f/VJLT8UEAAQSsKfDqiFBpXI03EFpzdenKHQIq3FF3Wh07duzc0T8V/KijgOpooQqvWrZs6dQdUZcKsNTbC9Vc6ihf7969pUSJEuda+Oeff2TXrl1GUKXCNLUbS82v6lCfSpUqGcGWOhqY30c9f+LEiTyPQ6pdXOrPVT81a9YUdRwxOjraOJLYokULd1B6ZAwCLI+wMigCCHhDIDvilETd3NcbUzEHAgjYQOD36wbJxJL32aBTWkQAAbsKbHwkXIqH8gZCu64/fTsvoO6gOnjwoMTHxxvBkbo7SoVGzZs3P7cb6lKjFSXAUmOr8Orrr782jgyqsVSQVaxYMWnYsKFxl1Zel8w7alI7tdRxR3W8UO3SyuujelRHFdWRQhVk1a1bV6655poCj0VeqmdP/zkBlqeFGR8BBDwqEDW0t2RHnfHoHAyOAAL2EFg3YL6si61rj2bpEgEEbCdQsaSfrL4/3HZ90zACOguoS+FVSKWO7eXegaVzzb6sjQDLl/rMjQACRRaIf26CpO3ZWeRxGAABBBB4ov/H8mccd8PwS0AAAWsKtKkTIJMH5X/cyJpd0xUC+gqo44DqPiv1n+pCeLXLi0/BAgRY/EIQQMDUAslr3pGkhXNM3QPFI4CA7wUirrxOxtWc4ftCqAABBBDwkMD93YKl/3X8C7KHeBkWAZcF1O6rQ4cOSdu2bbW9NN3lpjz8AAGWh4EZHgEEPCuQ8f1BiX1kjGcnYXQEELC8wK5ek2V+ajvL90mDCCBgX4FFo8PkyvL+9gWgcwQQML0AAZbpl5AGELC5QGamnOnRWkRybA5B+wggUBSBV4ZslK8jSxZlCJ5FAAEEtBUoW8xP1j7I/VfaLhCFIYCAUwIEWE4x8SUEENBZIPahuyXjh0M6l0htCCCgsUBKWGm544YNxOAarxGlIYBA0QQ6NwyUp24KKdogPI0AAgj4WIAAy8cLwPQIIFB0gaSFb0jymuVFH4gREEDAlgI/tLlTpgbfasveaRoBBOwh8GjvEOnVJNAezdIlAghYVoAAy7JLS2MI2Ecg/Yv/Sdwzj9qnYTpFAAG3CrwzeJlsjqru1jEZDAEEENBJYNk9YXJ5We6/0mlNqAUBBFwXIMBy3YwnEEBAM4GchHiJ7N9Fs6ooBwEEzCLwYN/P5HQi/2JnlvWiTgQQcE2gcmk/WXEv91+5psa3EUBARwECLB1XhZoQQMBlgZh7R0rmrz+5/BwPIICAvQVONOgij1d62t4IdI8AApYWUEcH1RFCPggggIDZBQiwzL6C1I8AAoZA4rzXJGX9KjQQQAABlwS29Z0pSxOvdekZvowAAgiYSeCJviHS9WruvzLTmlErAgjkLUCAxS8DAQQsIZC2b7fEP/u4JXqhCQQQ8J7AC4O3yOGoMO9NyEwIIICAlwXeGRsmVcpwTNrL7EyHAAIeECDA8gAqQyKAgPcFchITJLJfZ+9PzIwIIGBagdjyNeWexotMWz+FI4AAApcSuLK8vywaTUh/KSf+HAEEzCFAgGWOdaJKBBBwQiB23J2S8eNhJ77JVxBAAAGRbzs/LDNz+kKBAAIIWFag33VB8kC3YMv2R2MIIGAvAQIse6033SJgaYGkxfMkedUSS/dIcwgg4D6BBUPWyI7Iiu4bkJEQQAABzQSeuilEOjfk/ivNloVyEECgkAIEWIWE4zEEENBPIP3ANxI3/j79CqMiBBDQTiDLL0DG9vxU4lO1K42CEEAAAbcJrLw3XCqV9nPbeAyEAAII+FKAAMuX+syNAAJuF4js1VZy0tPcPi4DIoCAtQR+v3agTCx1v7WaohsEEEAgl0Cdyv4ybxT3X/GjQAAB6wgQYFlnLekEAQREJG7iI5L+5R4sEEAAgQIFNgyYK2ti66OEAAIIWFZgQPMgua8r919ZdoFpDAEbChBg2XDRaRkBKwukbFgjiW/OsnKL9IYAAm4QmDjwY/k9JsgNIzEEAgggoKfAxH4h0rEB91/puTpUhQAChREgwCqMGs8ggIC2Aln/94dE3zFU2/ooDAEEfC8QccW1Mq7WTN8XQgUIIICABwVW3x8uFUty/5UHiRkaAQS8LECA5WVwpkMAAc8LRN8+WLL+Ou75iZgBAQRMKbCn57PyRlpHU9ZO0QgggIAzAvWr+ssbI7n/yhkrvoMAAuYRIMAyz1pRKQIIOCmgjhCqo4R8EEAAgbwEZg/ZIPsiS4ODAAIIWFZgUIsgGduF+68su8A0hoBNBQiwbLrwtI2AlQXSv94rcU89bOUW6Q0BBAopkBxSSka3+0Ayswo5AI8hgAACJhB4cWiotKgVYIJKKREBBBBwXoAAy3krvokAAmYRyMmRyD7tJCctzSwVUycCCHhJ4MfWo+T5kNu8NBvTIIAAAt4XqFrGX5aP5fig9+WZEQEEPC1AgOVpYcZHAAGfCMRPniBp/9vpk7mZFAEE9BVYNXiJfBh1pb4FUhkCCCBQRIH+1wXJ/d04PlhERh5HAAENBQiwNFwUSkIAgaILpG77UBJmTi36QIyAAAKWEni032fyd7y/pXqiGQQQQCC3AMcH+T0ggIBVBQiwrLqy9IWAzQWyY6IlanAPmyvQPgII5BY4Ub+TPF75GVAQQAABywpwfNCyS0tjCCAgIgRY/AwQQMCyArGPjpWMQ/st2x+NIYCAawKf9H1ZFiW2cO0hvo0AAgiYSIDjgyZaLEpFAAGXBQiwXCbjAQQQMItAyrpVkjj/NbOUS50IIOBhgZeHbJKDkcU8PAvDI4AAAr4T4Pig7+yZGQEEPC9AgOV5Y2ZAAAEfCWT9fUKiRw700exMiwACOgnElKshY5ss1qkkakEAAQTcKsDxQbdyMhgCCGgoQICl4aJQEgIIuE8g5v5RkvnzEfcNyEgIIGBKgYOdxsnL0t+UtVM0Aggg4IwAxwedUeI7CCBgZgECLDOvHrUjgMAlBZJXLZGkxfMu+T2+gAAC1hZYPGS1fBxZydpN0h0CCNhagOODtl5+mkfAFgIEWLZYZppEwL4CWcf/kOg7h9oXgM4RQECy/ALk/t6fSEyyHxoIIICAJQU4PmjJZaUpBBC4QIAAi58EAghYXiDm3pGS+etPlu+TBhFAIG+B368ZIBNLPwAPAgggYFkBjg9admlpDAEEcgkQYPFzQAABywskr14qSYvmWr5PGkQAgbwFPhowR1bGXg0PAgggYFkBjg9admlpDAEECLD4DSCAgJ0Esk4cl+hRg+3UMr0igEAugUmDtssv0cGYIIAAApYU4PigJZeVphBAIA8BdmDxs0AAAVsIxD54l2Qc+d4WvdIkAgj8JxBR7RoZV3sWJAgggIBlBTg+aNmlpTEEELhAgACLnwQCCNhCIGX9akmc96oteqVJBBD4T+CLHk/L6+ldIEEAAQQsK8DxQcsuLY0hgAABFr8BBBCwo0B2ZIREDetjx9bpGQFbC7w59H3535kytjageQQQsK4Axwetu7Z0hgACFwuwA4tfBQII2EYg7qmHJP3rfbbpl0YRsLtAcnBJubfjRknNsLsE/SOAgFUFOD5o1ZWlLwQQyEuAAIvfBQII2EYg9ePNkjB9sm36pVEE7C5wpNXtMiV0pN0Z6B8BBCwswPFBCy8urSGAwEUCBFj8KBBAwDYCORnpEnVTZ8lJT7NNzzSKgJ0F3hu8SN6PqmlnAnpHAAELC3B80MKLS2sIIJCnAAEWPwwEELCVQMKMKZK6/SNb9UyzCNhVYHz/T+X/4gLs2j59I4CAxQWGtgyS0Z2CLd4l7SGAAAL/CRBg8WtAAAFbCaTv/0riJjxgq55pFgE7Cpyo20ker/qMHVunZwQQsInAvFFhUqeyv026pU0EEEBAhACLXwECCNhOIPr2QZL11//Zrm8aRsBOAjv7vihvJba0U8v0igACNhK4oXaATB0caqOOaRUBBBAgwOI3gAACNhRIfudtSVq2wIad0zIC9hGYOfQj+fZMcfs0TKcIIGArgSf7hkiXqwNt1TPNIoAAAuzA4jeAAAK2E8j652+JHtHfdn3TMAJ2EYgpe6WMbbrELu3SJwII2Eygall/WXx3mARyxZ/NVp52EUCAAIvfAAII2FIgbuIjkv7lHlv2TtMIWF3gQMcHZLrfAKu3SX8IIGBTgVtaB8kd7bm83abLT9sI2FqAAMvWy0/zCNhXIG33pxI/5Sn7AtA5AhYWWDZ0pWw9U8XCHdIaAgjYWWDhXWFSsyKXt9v5N0DvCNhVgADLritP3wggIFHDekt25BkkEEDAQgJZfoHy0I0fy5lEPwt1RSsIIIDAWYG2dQPluYEhcCCAAAK2FCDAsuWy0zQCCCiBpMVzJXnVUjAQQMBCAr837S8Ty46zUEe0ggACCPwn8Ez/EOlQn8vb+U0ggIA9BQiw7LnudI0AAiKS9ff/SfTIQVgggICFBLYMeF2Wxza2UEe0ggACCJwVuKK8vywaHSbsL+UXgQACdhUgwLLrytM3AggYAnHPPibp+z5HAwEELCIwZfA2ORLF8RqLLCdtIIBALoGRbYPltrZBmCCAAAK2FSDAsu3S0zgCCCgBFV6pEIsPAgiYX+B0tabyYO1Xzd8IHSCAAAIXCPj5iSy+O0yql+fydn4cCCBgXwECLPuuPZ0jgMC/AtGjhkjWiT/xQAABkwt80eNJeT29m8m7oHwEEEDgYoGODQJlYj92l/LbQAABewsQYNl7/ekeAQREJHntCkl6azYWCCBgcoH5w9bJrohyJu+C8hFAAIGLBSYPDJE2dbm8nd8GAgjYW4AAy97rT/cIICAiOUmJEjmwm0hmJh4IIGBSgaTA4jKu60eSlGbSBigbAQQQyEeg1mX+suDOMHwQQAAB2wsQYNn+JwAAAggogcQ50yVl4zowEEDApAJHbhgpU8JuN2n1lI0AAgjkL3Bnh2C5uRWXt/MbQQABBAiw+A0ggAACIpJ57DeJGX0LFgggYFKB9YMXytqoq0xaPWUjgAACeQsEBZ69vL1KGS5v5zeCAAIIEGDxG0AAAQT+FVBvI1RvJeSDAALmE3hq4CdyLIb7Ycy3clSMAAIFCXRtFChP3Mjl7fxKEEAAASVAgMXvAAEEEPhXIP3rfRL31EN4IICAyQRO1O0gj1edZLKqKRcBBBC4tMALQ0Kl5VUBl/4i30AAAQRsIECAZYNFpkUEEHBeIOb+UZL58xHnH+CbCCDgc4FdN06V+UmtfV4HBSCAAALuFKhb2V/mjuLydneaMhYCCJhbgADL3OtH9Qgg4GaB1O2bJGHG824eleEQQMCTAq8O+1C+iijhySkYGwEEEPC6wCO9QqR3U45Gex2eCRFAQFsBAixtl4bCEEDAVwLRI/pL1j9/+2p65kUAARcEYkpXl/uuXSbZOS48xFcRQAABzQXqVfGXN29n95Xmy0R5CCDgZQECLC+DMx0CCOgvkLJulSTOf03/QqkQAQTkQIf7Zbr/QCQQQAABSwk81jtEejZh95WlFpVmEECgyAIEWEUmZAAEELCaQE5GhkQN6Sk5CfFWa41+ELCcwMqh78hHZy63XF80hAAC9hVoUNVf5oxk95V9fwF0jgAC+QkQYPHbQAABBPIQSFq+UJKXL8QGAQQ0FsjyC5RH+34spxL8NK6S0hBAAAHXBMb3CZHujdl95Zoa30YAATsIEGDZYZXpEQEEXBbIjo+T6KG9RO3G4oMAAnoK/N60n0ws+6CexVEVAgggUAiBqy8PkNdvCy3EkzyCAAIIWF+AAMv6a0yHCCBQSIGkBXMk+b13Cvk0jyGAgKcFtg94VZbENvX0NIyPAAIIeE3giRtDpGsjdl95DZyJEEDAVAIEWKZaLopFAAFvCmRHnpGoYb29OSVzIYCACwLThm6V78+wU8EFMr6KAAIaCzSuFiCvjuB/0zReIkpDAAEfCxBg+XgBmB4BBPQWSJz7iqS8/67eRVIdAjYUOFW1qTxU91Ubdk7LCCBgVYGnbgqRzg3ZfWXV9aUvBBAougABVtENGQEBBCwskBVxSqJv7mvhDmkNAXMKfNHtCXk9s7s5i6dqBBBA4AKBplcEyKxb2H3FDwMBBBAoSIAAi98HAgggcAmBxDdnScqGNTghgIBGAm8PWyufRpTXqCJKQQABBAovMLFfiHRswO6rwgvyJAII2EGAAMsOq0yPCCBQJIHsiFMSxS6sIhnyMALuFEgKLC6PdP9I4lLcOSpjIYAAAr4RaHZlgMy8md1XvtFnVgQQMJMAAZaZVotaEUDAZwKJ81+TlHWrfDY/EyOAwH8CR1reJlPCR0GCAAIIWELg2f4h0r4+u68ssZg0gQACHhUgwPIoL4MjgIBVBLKjIiVq+I0i2VlWaYk+EDCtwMbBb8nqqDqmrZ/CEUAAAYfAtTUCZPpwdl/xi0AAAQScESDAckaJ7yCAAAIikrRoriSvXooFAgj4WOCZQZ/Ib9HsVvDxMjA9Agi4QeC5ASHSth7/e+YGSoZAAAEbCBBg2WCRaREBBNwjkJOYIFE33yg5ycnuGZBREEDAZYH/q91Bxleb5PJzPIAAAgjoJtC8ZoC8NIzdV7qtC/UggIC+AgRY+q4NlSGAgIYCySuXSNKSeRpWRkkI2ENgV5+pMj+5tT2apUsEELC0wPODQqV1nQBL90hzCCCAgDsFCLDcqclYCCBgfYHsbOONhNmREdbvlQ4R0FBgzrCNsjeipIaVURICCCDgvMD1VwXItCHsvnJejG8igAACIgRY/AoQQAABFwVSNq6VxDkzXHyKryOAQFEFYkpVl3EtlkkG71IoKiXPI4CAjwWmDg6VG2qz+8rHy8D0CCBgMgECLJMtGOUigIAeAjGjb5bMY7/rUQxVIGATgQPt75PpAYNs0i1tIkrp9LwAACAASURBVICAVQU6NAiUZ/qFWLU9+kIAAQQ8JkCA5TFaBkYAASsLpO36ROKnPm3lFukNAe0E3h22TD6IqK5dXRSEAAIIOCsQGCAy+7YwqVvZ39lH+B4CCCCAwL8CBFj8FBBAAIFCCsSNv1/SD3xdyKd5DAEEXBHI9AuUJ/ptl7/i+Jc+V9z4LgII6CVwc6sgubNDsF5FUQ0CCCBgEgECLJMsFGUigIB+AhnfH5DYR+7RrzAqQsCCAr837isTyz9swc5oCQEE7CJQrZy/zL4tVEqG+dmlZfpEAAEE3CpAgOVWTgZDAAG7CSRMnyypH2+2W9v0i4DXBbb3f0WWxDXz+rxMiAACCLhL4NFeIdKraaC7hmMcBBBAwHYCBFi2W3IaRgABdwpk/fO3RI/o784hGQsBBPIQmD5sixyICMMGAQQQMKXA9bUCZNrQUFPWTtEIIICALgIEWLqsBHUggIBpBZKWLZDkd942bf0UjoDuAqeqNJaH6r2ue5nUhwACCOQrMPOWUGl2RQBCCCCAAAJFECDAKgIejyKAAAKGQE6OsQsr69RJQBBAwAMCX3SbIK9n9vDAyAyJAAIIeF6g33VB8kA3Lm73vDQzIICA1QUIsKy+wvSHAAJeEUj9ZIskvPycV+ZiEgTsJrBk+BrZfrqi3dqmXwQQsIBAuRJ+Mue2MLmsFBe3W2A5aQEBBHwsQIDl4wVgegQQsI5A3BPjJP3bL63TEJ0goIFAUmAJebznhxKdpEExlIAAAgi4KDC2S7AMahHk4lN8HQEEEEAgLwECLH4XCCCAgJsEMn8+IjH3j3LTaAyDAAJK4Mj1I2RKsTvAQAABBEwn0KhagLw2govbTbdwFIwAAtoKEGBpuzQUhgACZhRInPeqpKxfbcbSqRkBLQU+HDRPVkXX07I2ikIAAQQKEpgyKFRa1eHidn4lCCCAgLsECLDcJck4CCCAgLrPPTVFokcOlOyoSDwQQMANAs8N+Vh+juT4jRsoGQIBBLwo0K1RoEy4McSLMzIVAgggYH0BAizrrzEdIoCAlwVSt2+ShBnPe3lWpkPAegLHr2onE6pPtl5jdIQAApYWCA/2k9kjQ6VGBX9L90lzCCCAgLcFCLC8Lc58CCBgC4G4px+W9K/22qJXmkTAUwK7ek+R+SltPDU84yKAAAIeERjZLlhua8POUY/gMigCCNhagADL1stP8wgg4CmBzGO/SczoWzw1POMiYAuBucM3yOenS9uiV5pEAAFrCNS6zF9m3xYmoeRX1lhQukAAAa0ECLC0Wg6KQQABKwkkL18oScsXWqklekHAawLRJS6XR1uvkJT0HK/NyUQIIIBAUQWe7BsiXa4OLOowPI8AAgggkIcAARY/CwQQQMCDAjFjbpXMo796cAaGRsCaAgfa3SvTAwdbszm6QgABSwq0qRsokwdycbslF5emEEBACwECLC2WgSIQQMCqAunffiVxTzxg1fboCwGPCbw3dKm8f+YKj43PwAgggIC7BdTRwYaXc3G7u10ZDwEEEHAIEGDxW0AAAQQ8LJD4xgxJ+WCth2dheASsI5DpHyhP998ux2P4F0HrrCqdIGBtgdvbBcsILm639iLTHQII+FyAAMvnS0ABCCBgdYGctDSJuWOIZJ3+x+qt0h8CbhH4rVFfeabCw24Zi0EQQAABTwtcWyNApg8P9fQ0jI8AAgjYXoAAy/Y/AQAQQMAbAmmf75D455/wxlTMgYDpBbb1myVL468xfR80gAAC1hcIDhSZdUuYNKjKjlHrrzYdIoCArwUIsHy9AsyPAAK2EUiYOUVSt31km35pFIHCCswavlm+OR1e2Md5DgEEEPCawOhOwTK0ZZDX5mMiBBBAwM4CBFh2Xn16RwABrwrkJCZI9J3DJDvqjFfnZTIEzCRwqnIjeaj+bDOVTK0IIGBTgRtqB8jUwRwdtOny0zYCCPhAgADLB+hMiQAC9hVI2/WJxE992r4AdI7AJQS+6DpBXs/qgRMCCCCgtUDxUD+ZdUuoXHUZRwe1XiiKQwABSwkQYFlqOWkGAQTMIJAwa6qkbv3QDKVSIwJeF3hn+GrZfLqS1+dlQgQQQMAVgfu7BUv/6zg66IoZ30UAAQSKKkCAVVRBnkcAAQRcFMhJTpaYu4fzVkIX3fi69QWSAkvIk70/lIgE6/dKhwggYF6B9vUC5dkBIeZtgMoRQAABkwoQYJl04SgbAQTMLZC2d7fET3rc3E1QPQJuFvihxa0ytfidbh6V4RBAAAH3CZQtdvboYPXyHB10nyojIYAAAs4JEGA558S3EEAAAbcLJL45S1I2rHH7uAyIgFkFNg6aK6uj65u1fOpGAAEbCDzSM0R6Nwu0Qae0iAACCOgnQICl35pQEQII2EggZswtknn0Nxt1TKsI5C8wdeh2+eFMMEQIIICAlgJdrw6UJ/pydFDLxaEoBBCwhQABli2WmSYRQEBXgYzDByX24TG6lkddCHhN4HittjLhiue9Nh8TIYAAAq4IVCqljg6GSaXSfq48xncRQAABBNwoQIDlRkyGQgABBAojkLxqiSQtnleYR3kGAcsI7Oz1vLyV2tYy/dAIAghYS2DCjSHSrRFHB621qnSDAAJmEyDAMtuKUS8CCFhSIO7phyX9q72W7I2mEHBGYMHN78uOU2Wc+SrfQQABBLwq0KtpoDzai6ODXkVnMgQQQCAPAQIsfhYIIICABgJZp/6RmHtulZzEBA2qoQQEvCsQXaKqjG+7UhJTc7w7MbMhgAAClxCoVs7feOtgueIcHeTHggACCPhagADL1yvA/AgggMC/Amk7P5b4FybigYDtBPa3HSszgobYrm8aRgAB/QWe6R8iHepzdFD/laJCBBCwgwABlh1WmR4RQMA0AolzX5GU9981Tb0UioA7BN4bukTeP3OlO4ZiDAQQQMBtAv2uC5IHuvFmVLeBMhACCCBQRAECrCIC8jgCCCDgboHYB++SjCPfu3tYxkNAS4FM/yCZNHCrHI0K0LI+ikIAAXsK1Lrs7NHBEqEcHbTnL4CuEUBARwECLB1XhZoQQMDWApl/HJXYe2+TnIwMWzvQvD0Efr36Rnm24iP2aJYuEUDAFAKhQSLThoZKk+oE66ZYMIpEAAHbCBBg2WapaRQBBMwkkPrxZkmYPtlMJVMrAoUS2HbTTFmacG2hnuUhBBBAwBMCj/cOkR5NuPfKE7aMiQACCBRFgACrKHo8iwACCHhQgPuwPIjL0NoIvH7zJvniVDFt6qEQBBCwt8AtrYPkjvbce2XvXwHdI4CArgIEWLquDHUhgAACIhL76FjJOLQfCwQsKXCq0tXy6NVzJCvbku3RFAIImEygY4NAmdgvxGRVUy4CCCBgHwECLPusNZ0igIAJBbJO/iUx990uOQnxJqyekhEoWGBfl/EyO7snTAgggIDPBepV8ZdpQ0KlVDiXtvt8MSgAAQQQyEeAAIufBgIIIKC5QNre3RI/6XHNq6Q8BFwXeGf4Ktl8urLrD/IEAggg4EaBkmF+xqXt9av4u3FUhkIAAQQQcLcAAZa7RRkPAQQQ8IBA8srFkrRkvgdGZkgEfCOQFFRCnunzoZyM8838zIoAAgg4BJ6+KUQ6NeTSdn4RCCCAgO4CBFi6rxD1IYAAAv8KxL/4rKR9tg0PBCwh8MN1t8jUkndZoheaQAAB8wqMah8st7YOMm8DVI4AAgjYSIAAy0aLTasIIGBygcxMiXngDsn87WeTN0L5CIhsHDhXVsfUhwIBBBDwmUD3xoEyvg+XtvtsAZgYAQQQcFGAAMtFML6OAAII+FIg84+jEjvuTslJSfZlGcyNQJEFXhq2Tb6L4F8ciwzJAAggUCiBxtUCZNrQEAkL5tL2QgHyEAIIIOADAQIsH6AzJQIIIFAUgbQ9uyT+ufFFGYJnEfCpwPGabWTClVN8WgOTI4CAfQXKlzh7aXutilzabt9fAZ0jgIAZBQiwzLhq1IwAArYXSH5vhSQtmG17BwDMKbCz12R5K7WdOYunagQQML3A5IEh0qYul7abfiFpAAEEbCdAgGW7JadhBBCwikDi6y9LykfrrdIOfdhIYOHN6+WzU2Vt1DGtIoCALgJjOgXLkJZc2q7LelAHAggg4IoAAZYrWnwXAQQQ0Ewg7skHJf2bLzSrinIQyF8gqlgVebrjKolNzoEJAQQQ8KrAjdcEykM9uHvPq+hMhgACCLhRgADLjZgMhQACCHhbIDshXmIfuluyjv/h7amZD4FCCexvM1ZmBA8p1LM8hAACCBRW4NoaAfLi0FAJ4NqrwhLyHAIIIOBzAQIsny8BBSCAAAJFE8g8+qvEPjxGcpKTijYQTyPgBYE1QxbLhsgaXpiJKRBAAIGzAlXK+Mm0IaFSrRzpFb8JBBBAwMwCBFhmXj1qRwABBP4VSP9yj8RNfAQPBLQWyPQPkucHbZVfIwO0rpPiEEDAWgJq51WLWvzvjrVWlW4QQMCOAgRYdlx1ekYAAUsKpG7+QBJenWbJ3mjKGgK/Nuwjz172qDWaoQsEEDCFwPg+IdK9MW8cNMViUSQCCCBwCQECLH4iCCCAgIUEkt95W5KWLbBQR7RiJYFtfWfI0sTrrNQSvSCAgMYC93YJloEteOOgxktEaQgggIBLAgRYLnHxZQQQQEB/gcQ5MyRl41r9C6VC2wnMuflD2XuqhO36pmEEEPC+wG1tg2Rk22DvT8yMCCCAAAIeEyDA8hgtAyOAAAK+E4if8pSk7f7UdwUwMwIXCPxTsaFMaPqGpGdCgwACCHhWYEDzILmvK+GVZ5UZHQEEEPC+AAGW982ZEQEEEPCKQOzj90nGwW+8MheTIHApgX2dH5PZOb0v9TX+HAEEECiSQLdGgTLhxpAijcHDCCCAAAJ6ChBg6bkuVIUAAggUWSAnIV5UiJX5+y9FHosBECiqwPJhq2RLROWiDsPzCCCAQL4CrWoHyJTBoQghgAACCFhUgADLogtLWwgggIASyPrnb4kbf59k/XMSEAR8JpAYVEIm990oJ2L8fFYDEyOAgLUFGlcPkFdvJbyy9irTHQII2F2AAMvuvwD6RwABywuoHVhx4++X7Pg4y/dKg3oKHL7uZnmh5N16FkdVCCBgeoGaFf1l4V1hpu+DBhBAAAEEChYgwOIXggACCNhAIOP7gxI34QHJyUi3Qbe0qJvAxgFvyurYBrqVRT0IIGABgYol/WT52HAJCrBAM7SAAAIIIFCgAAEWPxAEEEDAJgLpX++TuKceskm3tKmTwIybt8r+Uxzt0WlNqAUBKwiEB6vwKkzKFON4shXWkx4QQACBSwkQYF1KiD9HAAEELCSQ9r8dEj/5CQt1RCu6Cxy/srVMqDlV9zKpDwEETCiw7J4wubysvwkrp2QEEEAAgcIIEGAVRo1nEEAAARMLpH62TRJefNbEHVC6mQR29nhO3kpvb6aSqRUBBEwg8MbtYVK/CuGVCZaKEhFAAAG3CRBguY2SgRBAAAHzCKRu+0gSZk4xT8FUalqBhcPXyWeny5m2fgpHAAH9BF4eFirX1eTSK/1WhooQQAABzwoQYHnWl9ERQAABbQVSN2+QhFdf1LY+CjO/QFR4JZnU5V2JTMwxfzN0gAACWghM7BciHRsEalELRSCAAAIIeFeAAMu73syGAAIIaCWQ8tF6SXz9Za1qohjrCHzbeozMDBlmnYboBAEEfCrwcM8Q6dOM8Mqni8DkCCCAgA8FCLB8iM/UCCCAgA4CKR+uk8TZ03UohRosJrBm8GLZEFXDYl3RDgII+ELgro7BMvyGIF9MzZwIIIAAApoIEGBpshCUgQACCPhSgBDLl/rWnDvDP0heHLJFfoxgt4Q1V5iuEPCewD2dg2Xw9YRX3hNnJgQQQEBPAQIsPdeFqhBAAAGvC6Ruel8SXnvJ6/MyoTUFfm3QW56t9Jg1m6MrBBDwmsBTN4VI54YE4V4DZyIEEEBAYwECLI0Xh9IQQAABbwukbt0oCbNe8Pa0zGdBgW03zpClSddZsDNaQgABbwnMuiVUml7B2wa95c08CCCAgO4CBFi6rxD1IYAAAl4WSP1kiyS8/JyXZ2U6qwnMuflD2XuqhNXaoh8EEPCSwMK7wqRmRX8vzcY0CCCAAAJmECDAMsMqUSMCCCDgZYG0XZ9K/NSnvDwr01lF4GSFBjLx2rmSnJ5jlZboAwEEvCjwztgwqVKG8MqL5EyFAAIImEKAAMsUy0SRCCCAgPcF0r/4n8RNelwkO9v7kzOjqQX2dnpM5khvU/dA8Qgg4H2BMsX8ZMGdYVK2uJ/3J2dGBBBAAAHtBQiwtF8iCkQAAQR8J5Bx8FuJe2685CQl+q4IZjadwPJhK2VLRBXT1U3BCCDgO4GrLvOXV0eESngw4ZXvVoGZEUAAAb0FCLD0Xh+qQwABBHwukPnzEYmbPEGyz0T4vBYK0F8gMaikvHDTB/JHNP8Sqv9qUSECegi0qBUgLwwJFX/+Z0OPBaEKBBBAQFMBAixNF4ayEEAAAZ0Esk4cl/jJEyTzz2M6lUUtGgocvma4vFB6tIaVURICCOgo0LNJoDzWO0TH0qgJAQQQQEAzAQIszRaEchBAAAFdBbJjoiR+8hOS8cMhXUukLg0EPuj/prwb10CDSigBAQR0FxjQPEju6xqse5nUhwACCCCgiQABliYLQRkIIICAKQQyMyTu+Sclfd/npiiXIr0vMGP4Vtl/OtT7EzMjAgiYSuDmVkFyZwfCK1MtGsUigAACPhYgwPLxAjA9AgggYEaBhFlTJXXrh2YsnZo9KHD8ylYyoeYLHpyBoRFAwAoCKrhSARYfBBBAAAEEXBEgwHJFi+8igAACCJwTSFr0piSvXoYIAucEdvR4Thakt0cEAQQQyFdAHRlURwf5IIAAAggg4KoAAZarYnwfAQQQQOCcQMr770ri3FcQQcAQWDB8new4XQ4NBBBAIE+BR3uFSK+mgegggAACCCBQKAECrEKx8RACCCCAgEMgbfenEv/CRJHsbFBsLBAVWkme77FaTsfbGIHWEUAgT4GQQDHeNNipIeEVPxEEEEAAgcILEGAV3o4nEUAAAQT+Fcg4ckgSpj0jWadPYWJTgW9bjZaZocNt2j1tI4BAfgK1KvrLfd2CpUn1AJAQQAABBBAokgABVpH4eBgBBBBAwCGQHXFK4qc9Kxk/fAeKDQXWDFokG6Jr2rBzWkYAgfwE2tcLNMKrcsX9QEIAAQQQQKDIAgRYRSZkAAQQQACB3AIJLz4rqZ9tA8VGAhn+QfLSkC1yJILjQTZadlpFoECBW1oFyR0dglFCAAEEEEDAbQIEWG6jZCAEEEAAAYdA0tL5krxiMSA2Efi1fk95tvJ4m3RLmwggUJBAsRA/UW8a7N6YQJtfCgIIIICAewUIsNzryWgIIIAAAv8KpG7fJAkznsfDBgLbbpwuS5Oa26BTWkQAgYIE6lb2l/u6hkjDy/2BQgABBBBAwO0CBFhuJ2VABBBAAAGHgLoPK+HlyZL1z9+gWFhg9vAPZd/pEhbukNYQQOBSAp0bBho7r0qFc9/Vpaz4cwQQQACBwgkQYBXOjacQQAABBJwUyI6NloTpz0v61/ucfIKvmUngZPl68tz18yU+JcdMZVMrAgi4UeC2tkEysi33XbmRlKEQQAABBPIQIMDiZ4EAAggg4BWBxPmvScq6VV6Zi0m8J7C346Myx6+P9yZkJgQQ0EZA7bZSu67U7is+CCCAAAIIeFqAAMvTwoyPAAIIIHBOIHXrRkmY9QIiFhJYPnSlbDlTxUId0QoCCDgjoO65UvddqXuv+CCAAAIIIOANAQIsbygzBwIIIIDAOYGMn36QxJlTJfP4MVRMLpAYVFJe7L9BjkbyL7AmX0rKR8AlAfWGQbXzSr1xkA8CCCCAAALeEiDA8pY08yCAAAIInBPISU0xdmKl7fwYFRMLHL5mmLxQeoyJO6B0BBBwVeCODsFyS6sgVx/j+wgggAACCBRZgACryIQMgAACCCBQWIHkNcslaeEbhX2c53ws8EH/N+TduIY+roLpEUDAGwLlivvJfd2CpX097rvyhjdzIIAAAghcLECAxa8CAQQQQMCnAun7v5LEV6ZJ1ul/fFoHk7suMGP4Ftl/Osz1B3kCAQRMJdCkeoARXtWqyHFhUy0cxSKAAAIWEyDAstiC0g4CCCBgRoGchHhJeO1FSdv9mRnLt2XNf1a/QSbWnSaZWbZsn6YRsI1A/+uC5O5OwRLCxivbrDmNIoAAAroKEGDpujLUhQACCNhQIPm9FZK0YLYNOzdfyzu6T5IFGR3MVzgVI4CAUwKXl/WXUe2CpEMDkiunwPgSAggggIDHBQiwPE7MBAgggAACrghkHP5OEme/LJl/HHXlMb7rZYEFw9bKjojyXp6V6RBAwBsC6i2Do9oHS4USvGXQG97MgQACCCDgnAABlnNOfAsBBBBAwJsCWVmSMHu6pG7e4M1ZmctJgcjQivJirzXyd6yTD/A1BBAwhUDZ4n4yql2w9GrKritTLBhFIoAAAjYTIMCy2YLTLgIIIGAmgdRPtkjiGzMlJynRTGVbvtZvbxgtM8OGW75PGkTATgJt6wUaRwavKM9F7XZad3pFAAEEzCRAgGWm1aJWBBBAwIYC6u2EKsRK/+J/Nuxez5bXDHpbNkTX0rM4qkIAAZcEQoPEOC44qEWQS8/xZQQQQAABBLwtQIDlbXHmQwABBBAolEDKulWSOP+1Qj3LQ+4TyPAPlpeGbJIjEfzLrvtUGQkB3whcWyPACK/qV2HXlW9WgFkRQAABBFwRIMByRYvvIoAAAgj4VCDz918lce4rkvH9AZ/WYefJf6nXUyZVGW9nAnpHwBICI9sGy21tCaItsZg0gQACCNhEgADLJgtNmwgggICVBJJXLJakpfOt1JJpetna52VZltzCNPVSKAIInC/QoKq/cVH7NTUCoEEAAQQQQMBUAgRYplouikUAAQQQcAhk/nzEOFKY8cMhULwoMHv4Rtl3uqQXZ2QqBBBwl8Dg64OMI4MhvGTQXaSMgwACCCDgRQECLC9iMxUCCCCAgPsFklculqQl7MZyv+zFI54sV0+mtJovMUk53piOORBAwE0CV5b3l1Htg6RNXZIrN5EyDAIIIICADwQIsHyAzpQIIIAAAu4VyPz9F0laMFvSD3zj3oEZ7TyBvR0ekTn+N6KCAAImEujdLNA4MlimmJ+JqqZUBBBAAAEELhYgwOJXgQACCCBgGYGU99+VpIVzJCcjwzI96dTIsiErZGtkVZ1KohYEEMhHoHo5fxneKki6NWLXFT8SBBBAAAFrCBBgWWMd6QIBBBBA4F+BrFMnJentNyRt16eYuFEgMaikvNhvgxyN8nfjqAyFAALuFggMEBlyfZAMaRkkJULZdeVuX8ZDAAEEEPCdAAGW7+yZGQEEEEDAgwJpOz+WpEVzRQVafIoucLjpUHmh7D1FH4gREEDAYwId6gcawVXdygTNHkNmYAQQQAABnwkQYPmMnokRQAABBDwukJkpSYvnSvJ7Kzw+ldUn+KDfHHk3/mqrt0l/CJhSoE5lf2PXVccGHBc05QJSNAIIIICAUwIEWE4x8SUEEEAAATMLZP58xHhTYfr+r8zchk9rnz5sixyICPNpDUyOAALnCxQP9Tt3XDAoAB0EEEAAAQSsLUCAZe31pTsEEEAAgVwCqds+kqSl8yU78gwuLgj8Ua2lTG7woqRyN74LanwVAc8K9Gh89rjgFeU5LuhZaUZHAAEEENBFgABLl5WgDgQQQAABrwjkpKdJ8rIFkrzmHa/MZ4VJdnR7VhZkdrRCK/SAgOkFGlcPMHZd3VCbLVemX0waQAABBBBwSYAAyyUuvowAAgggYBWBzGO/S/LyhZK2Z6dVWvJYHwuGrZUdEeU9Nj4DI4DApQXKlzh7XHBgi6BLf5lvIIAAAgggYEEBAiwLLiotIYAAAgg4L5C+73NJeudtyfztZ+cfstE3I0Mryou91sjfsTZqmlYR0Eyg33VBRnh1WSk/zSqjHAQQQAABBLwnQIDlPWtmQgABBBDQWCBl41pJXrFIsmOiNa7S+6V92/JumRl+s/cnZkYEEJAWtc4eF2x2JccF+TkggAACCCBAgMVvAAEEEEAAgX8FjPuxVi6R5JWLMflXYM3At2VDTC08EEDAiwKXl/U3Lmjv3TTQi7MyFQIIIIAAAnoLEGDpvT5UhwACCCDgA4Gs06ckefVSSd30vg9m12fKDP9geWnwJjlyhjt39FkVKrGygLrnqnfTILnp2kApFc5xQSuvNb0hgAACCLguQIDluhlPIIAAAgjYRCDz918l+d1lkrbrE5t0fH6bv9TtLpOqPmHL3mkaAW8KVCzpJ72bnd1xVaYYwZU37ZkLAQQQQMA8AgRY5lkrKkUAAQQQ8JFAxuGDkvzuO5L+1R4fVeCbabf2fkmWpVzvm8mZFQEbCFQqfXbHlQqu2HFlgwWnRQQQQACBIgkQYBWJj4cRQAABBOwkkP7tl5Ky5h1JP/iNLdqePWyj7IsoaYteaRIBbwpUKeNvhFbqrxJh7Ljypj1zIYAAAgiYV4AAy7xrR+UIIIAAAj4SSP9yjySvXSkZh/b7qALPT3uyTB15oe0CiUrM8fxkzICATQTU5exGcNUsUIqFEFzZZNlpEwEEEEDATQIEWG6CZBgEEEAAAfsJpH/5P0let1oyvvvWcs3vbf+wzAnoa7m+aAgBXwhUL+dvhFYqvAoLJrjyxRowJwIIIICA+QUIsMy/hnSAAAIIIOBjgfSv90nK+++KOmJolc+ywStka1RVq7RDHwj4RODKCo6jgkESwss8fbIGTIoAAgggYB0BAizrrCWdIIAAAgj4WEDtxErZsEbS9u72cSVFmz4hqKS81G+DHI3yL9pAPI2ATQVqVnQcFQySoACbItA2AggggAACbhYgwHIzKMMhgAACCCCQ+fMRSdm4VlI/2WJKjO+bDpFpZceasnaKRsCX1lS3MQAAC1ZJREFUAldd9l9wFUD+68ulYG4EEEAAAQsKEGBZcFFpCQEEEEBAD4Gsv/5PUj5cZ/wlmZl6FOVEFRtumi1rEho58U2+ggACSqBuZX/p1TTIuOPKjyuu+FEggAACCCDgEQECLI+wMigCCCCAAAL/CeQkxEvKR+slZdP7kh1xWnua6cO2yIGIMO3rpEAEfC3QsUGgqL9a1+GcoK/XgvkRQAABBKwvQIBl/TWmQwQQQAABjQRSt2+S1M0bJOPHwxpV9V8pf1x+vUxp9LIkp+VoWR9FIeBrgcql/aSTCq4aBkqNCpwT9PV6MD8CCCCAgH0ECLDss9Z0+v/t3c+PVWcZB/Dn3vnBUEAkTDvawlSgpKnUoDbKqpo0MSbduDC1i279A1y6MSYurBs3xo12pW6auKmNLbU0QAALSWm0khgTKdU2jTAD5cdMy5y5v8y5d2aYAek45MI977yfk9zcmXvvOed5P89ZffOe9xAgQIBAhQS6C76/+ocoDv+pQlVFHP7Wj+LXracqVZNiCFRB4IldQ93ZVmV45YmCVeiIGggQIEAgNwEBVm4dN14CBAgQqJRAe+p8XD/4csy99nK0p6cGXtuvnv19HJkeH3gdCiBQBYFNG2rx1L5ecLV/0m2CVeiJGggQIEAgXwEBVr69N3ICBAgQqJhAceT1KG8xnD99aiCVXRybiOeffjE+vDKQ0zspgcoI7P1cfWm21f2fsSp7ZRqjEAIECBDIWkCAlXX7DZ4AAQIEqijQ/Ne5KF5/JeYOvRLtyx/dsxLfOvD9+Pmm5+7Z+ZyIQNUEvvlYuSj7UDz56HDVSlMPAQIECBDIXkCAlf0lAIAAAQIEqixQHD0Uc28cjPlTJ+56mS9+94V46fIjd/08TkCgSgITWxcWZf/icOyZsCh7lXqjFgIECBAgsFxAgOV6IECAAAECCQi0zv8nisOvdRd9L2do9Xtr1Efj+Wf+GH+fHun3oR2PQCUFvvKFxUXZh2LjqNsEK9kkRREgQIAAgWUCAiyXAwECBAgQSEygceYvURw5FOXsrPa1q32p/h97vx0/mfxhtDt9OZyDEKikwKOfr8fX9wzFgUeG47EHzbaqZJMURYAAAQIEbiMgwHJpECBAgACBhAWK40eiOPZGFMcOR7RadzySV5/+Wfx27sAd729HAlUVKBdk74ZWe4Zi3w5PEqxqn9RFgAABAgRWExBgrSbkewIECBAgkIBAZ+56N8QqA635k8fWXPEvnn0p3pzeuub97ECgigLlWlaLodWXdgqtqtgjNREgQIAAgbUKCLDWKub3BAgQIECg4gKdmWtRnDgaxZ+P/l+Lv3+4bW/89MkX4tKs+wcr3lrlfYrArvsXbw8civ2TQisXCwECBAgQWG8CAqz11lHjIUCAAAECywQ6szNRvHks5k8ej+Lk8Yhm4xafE9/4Qfxy+DvcCCQn8PD4jZlW5aLsNgIECBAgQGD9Cgiw1m9vjYwAAQIECKwUaDajOHW8OyurDLTaV690v//NM7+Lg5d20CKQhMDO7TdCqyd2Ca2SaJoiCRAgQIBAHwQEWH1AdAgCBAgQIJCiQOPMX+Piqbfjx63vxbsfeSJbij3MpeZyptVXd/UWYv/abqFVLn03TgIECBAgsFxAgOV6IECAAAECBOLjohNvv9eKt871XtPXrIflshicwEPb6rFvR/kqnxxYj3J9KxsBAgQIECCQt4AAK+/+Gz0BAgQIEPifAnONiHf+3YrTC6HWB5fapAjcNYGJrbVeWPVQPcqnBpZPEbQRIECAAAECBJYLCLBcDwQIECBAgMCqAvPNiHfeb3Vfp8+14p/nBVqrovnBbQW2b+4FVo/vrMeXJwVWLhUCBAgQIEBgdQEB1upGfkGAAAECBAjcJNBs3Qi0/vZ+O8580GJE4LYCW++rxeM76rH/4SGBleuEAAECBAgQuCMBAdYdsdmJAAECBAgQWC7Q7vRuOSxnaJWBVvluy1dg81gt9k8KrPK9AoycAAECBAj0X0CA1X9TRyRAgAABAgQi4uyFdrx7ob3ivVws3ra+BMoF13c/sPL14Lba+hqk0RAgQIAAAQIDFxBgDbwFCiBAgAABAvkInL/SibMXWitCrSlPPEziAti0oXZLULXngXpsGEmifEUSIECAAAECiQsIsBJvoPIJECBAgEDqAjPXy1Drxmyts1PteG/KIvGD7OvO7StnVJVBVfmkQBsBAgQIECBAYFACAqxByTsvAQIECBAgcFuBck2tFaHWQsB1fd4tiP26bMqZU+Nb6jG+uRa7J+pRhlSLtwKODPXrLI5DgAABAgQIEOiPgACrP46OQoAAAQIECNwDgaufdOLibCcuzXTi4uJrtt39e/GzK58IuT57Xy3Gtyx/1W/6vxZbxsyougeXrFMQIECAAAECfRIQYPUJ0mEIECBAgACBagg027EQaPWCre5rtve+FHzNtqNoVKPetVRRzozqBVO3BlJLn2+uxbAZVGth9VsCBAgQIEAgAQEBVgJNUiIBAgQIECDQf4GZuV6gdfnjTsw3I4pmJ4pmxHyj9/fSZ41Y+rv72U3f936/bJ9Gb98ybBobrcXG0YiNIwvvo7UYG4nYuOzzsfL78v9P+U15jPJYG4b77+CIBAgQIECAAIEUBARYKXRJjQQIECBAgAABAgQIECBAgACBjAUEWBk339AJECBAgAABAgQIECBAgAABAikICLBS6JIaCRAgQIAAAQIECBAgQIAAAQIZCwiwMm6+oRMgQIAAAQIECBAgQIAAAQIEUhAQYKXQJTUSIECAAAECBAgQIECAAAECBDIWEGBl3HxDJ0CAAAECBAgQIECAAAECBAikICDASqFLaiRAgAABAgQIECBAgAABAgQIZCwgwMq4+YZOgAABAgQIECBAgAABAgQIEEhBQICVQpfUSIAAAQIECBAgQIAAAQIECBDIWECAlXHzDZ0AAQIECBAgQIAAAQIECBAgkIKAACuFLqmRAAECBAgQIECAAAECBAgQIJCxgAAr4+YbOgECBAgQIECAAAECBAgQIEAgBQEBVgpdUiMBAgQIECBAgAABAgQIECBAIGMBAVbGzTd0AgQIECBAgAABAgQIECBAgEAKAgKsFLqkRgIECBAgQIAAAQIECBAgQIBAxgICrIybb+gECBAgQIAAAQIECBAgQIAAgRQEBFgpdEmNBAgQIECAAAECBAgQIECAAIGMBQRYGTff0AkQIECAAAECBAgQIECAAAECKQgIsFLokhoJECBAgAABAgQIECBAgAABAhkLCLAybr6hEyBAgAABAgQIECBAgAABAgRSEBBgpdAlNRIgQIAAAQIECBAgQIAAAQIEMhYQYGXcfEMnQIAAAQIECBAgQIAAAQIECKQgIMBKoUtqJECAAAECBAgQIECAAAECBAhkLCDAyrj5hk6AAAECBAgQIECAAAECBAgQSEFAgJVCl9RIgAABAgQIECBAgAABAgQIEMhYQICVcfMNnQABAgQIECBAgAABAgQIECCQgoAAK4UuqZEAAQIECBAgQIAAAQIECBAgkLGAACvj5hs6AQIECBAgQIAAAQIECBAgQCAFAQFWCl1SIwECBAgQIECAAAECBAgQIEAgYwEBVsbNN3QCBAgQIECAAAECBAgQIECAQAoCAqwUuqRGAgQIECBAgAABAgQIECBAgEDGAgKsjJtv6AQIECBAgAABAgQIECBAgACBFAQEWCl0SY0ECBAgQIAAAQIECBAgQIAAgYwFBFgZN9/QCRAgQIAAAQIECBAgQIAAAQIpCAiwUuiSGgkQIECAAAECBAgQIECAAAECGQsIsDJuvqETIECAAAECBAgQIECAAAECBFIQEGCl0CU1EiBAgAABAgQIECBAgAABAgQyFvgvU5jUh3SPLhIAAAAASUVORK5CYII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data:image/png;base64,iVBORw0KGgoAAAANSUhEUgAABLAAAALmCAYAAABSJm0fAAAAAXNSR0IArs4c6QAAIABJREFUeF7s3QeUFFXa//Fn8gxJclAREUUFRRERXUVURBRzQFQUBUXMq2t2d991zbrqukZAggQziGsGCYogQVFcMAcQESUMTM7hf57i32PT9ExX93R3hfutczjuK1V17/O5dzxnfu+9t1Jqa2trhQsBBBBAAAEEEEAAAQQQQAABBBBAAAGXCqQQYLl0ZOgWAggggAACCCCAAAIIIIAAAggggIAlQIDFREAAAQQQQAABBBBAAAEEEEAAAQQQcLUAAZarh4fOIYAAAggggAACCCCAAAIIIIAAAggQYDEHEEAAAQQQQAABBBBAAAEEEEAAAQRcLUCA5erhoXMIIIAAAggggAACCCCAAAIIIIAAAgRYzAEEEEAAAQQQQAABBBBAAAEEEEAAAVcLEGC5enjoHAIIIIAAAggggAACCCCAAAIIIIAAARZzAAEEEEAAAQQQQAABBBBAAAEEEEDA1QIEWK4eHjqHAAIIIIAAAggggAACCCCAAAIIIECAxRxAAAEEEEAAAQQQQAABBBBAAAEEEHC1AAGWq4eHziGAAAIIIIAAAggggAACCCCAAAIIEGAxBxBAAAEEEEAAAQQQQAABBBBAAAEEXC1AgOXq4aFzCCCAAAIIIIAAAggggAACCCCAAAIEWMwBBBBAAAEEEEAAAQQQQAABBBBAAAFXCxBguXp46BwCCCCAAAIIIIAAAggggAACCCCAAAEWcwABBBBAAAEEEEAAAQQQQAABBBBAwNUCBFiuHh46hwACCCCAAAIIIIAAAggggAACCCBAgMUcQAABBBBAAAEEEEAAAQQQQAABBBBwtQABlquHh84hgAACCCCAAAIIIIAAAggggAACCBBgMQcQQAABBBBAAAEEEEAAAQQQQAABBFwtQIDl6uGhcwgggAACCCCAAAIIIIAAAggggAACBFjMAQQQQAABBBBAAAEEEEAAAQQQQAABVwsQYLl6eOgcAggggAACCCCAAAIIIIAAAggggAABFnMAAQQQQAABBBBAAAEEEEAAAQQQQMDVAgRYrh4eOocAAggggAACCCCAAAIIIIAAAgggQIDFHEAAAQQQQAABBBBAAAEEEEAAAQQQcLUAAZarh4fOIYAAAggggAACCCCAAAIIIIAAAggQYDEHEEAAAQQQQAABBBBAAAEEEEAAAQRcLUCA5erhoXMIIIAAAggggAACCCCAAAIIIIAAAgRYzAEEEEAAAQQQQAABBBBAAAEEEEAAAVcLEGC5enjoHAIIIIAAAggggAACCCCAAAIIIIAAARZzAAEEEEAAAQQQQAABBBBAAAEEEEDA1QIEWK4eHjqHAAIIIIAAAggggAACCCCAAAIIIECAxRxAAAEEEEAAAQQQQAABBBBAAAEEEHC1AAGWq4eHziGAAAIIIIAAAggggAACCCCAAAIIEGAxBxBAAAEEEEAAAQQQQAABBBBAAAEEXC1AgOXq4aFzCCCAAAIIIIAAAggggAACCCCAAAIEWMwBBBBAAAEEEEAAAQQQQAABBBBAAAFXCxBguXp46BwCCCCAAAIIIIAAAggggAACCCCAgCsDrLlz58qcOXOs0UlLS5OLLrpIevToEfNoVVdXy/PPPy+rV6+23rHLLrvIFVdcIW3atIn5nTxopsC6detkwoQJUlZWZhsgJyfHmnPdu3eXvn37Svv27SUlJcX289yIAAIIIIAAAggggAACCCCAgOkCrgywCgsLZdy4cbJp0yZrfPbcc08ZNWqUZGdnxzReoaHDgAEDZMiQIYQIMWma/VAsAVaoWOfOneWCCy4gQDV7KlE9AggggAACCCCAAAIIIIBAFAKuDLC0/8uXL5eZM2dKbW2tFTSdffbZcthhh0VR2vZb9Xl9j75Pr2bNmsno0aOlU6dOUb+LBxCIR4Clii1btpQRI0bI7rvvDioCCCCAAAIIIIAAAggggAACCEQQcG2ApVu0Jk2aJGvXrrVK2G233eSyyy6Tpk2bRjWoGzZskPHjx0tJSYn13OGHHy5nnnkmq6+iUuTmgEBogHXggQfKAQccUC+QzmN95ueff5bc3FwrUA1cXbp0sVYW6hZDLgQQQAABBBBAAAEEEEAAAQQQqF/AtQGWdvmbb76RqVOnSlVVlRU4nXrqqXLUUUfZHk8NC9555x358MMPrWeaNGkil19+uey6666238GNCAQLhAZYJ5xwghx//PG2kDTE0rPY8vLyrPt1Tp977rnSp08fW89zEwIIIIAAAggggAACCCCAAAKmCrg6wNLD16dPny5ffvmlNT566LoGUK1atbI1XrriZezYsZKfn2/dr1sQdSsiB2jb4uOmMAKNCbD0dV999ZVMmzZNdG7rtc8++8gll1wiGRkZeCOAAAIIIIAAAggggAACCCCAQD0Crg6wtM+NCQx09dUHH3xgla4HwOsWxD322IPJgEDMAo2Zj9qobmV99tln5ddff7X60Lp1a7nqqqukRYsWMfeJBxFAAAEEEEAAAQQQQAABBBDwu4DrAyzdBjhr1ixZunSpNRb6i/6YMWOkXbt2DY7Ntm3brLOvdBWWXocccogMHTpU0tLS/D6m1JdAgcYGWDqfdVXhqlWrrF7qYe5XX3217LLLLgnsNa9GAAEEEEAAAQQQQAABBBBAwNsCrg+wlHfz5s0ybtw4KSgosLTtHMS+cOFCeeutt6z7MzMz5dJLL5WuXbvuMFpz586VOXPmRAwSfvvtNytE01UzlZWVsueee1qHb+uqrnCXhmeff/65rF692grQSktL627TQ+h1C2Tfvn2ld+/eYd+hWx6feuop66wk3Vqm/dbzvzp06LBTc3YDFd2ytnjxYuuPvleDlIsuukj0EHK9NFDRrW162V2tFvylSH3uoIMOkuHDh1vvCD2EP5Yfk4b6of3//fff5aOPPpIffvjBmhs1NTWSmppqhZx777239O/fXzp27BjXLaN2veurt6Kiwvo4wU8//WTdoh8n0K9i6vlsDV3l5eXW9sMvvvjCWpVYXFxcdyC8zhENwPbbbz854ogjGgx3Q8cl0lwOrTd4zoTrr57xpX3UK9K77cyJ4J9RO/eH3mOnD/XNJd1qrHNJf/70vzn6Lp1fDV3xmPfRnKsWiwnPIIAAAggggAACCCCAAAJeFPBEgKWwwb/INmvWzPqlv1OnTmHNCwsLrcBr06ZN1t/rV+I0WAldfWUnwPrll19k4sSJdV8xbOgXcw1RZs6caR0+H/y1ufomhgYP+suqBi3BvxgHB1iBZ/X8L61Zt5wFX3YCFe3LvHnz5P3339+hX40JsEJXuGmfkhVgaSj4wgsviI5NQ5cGEBrqnHHGGbbPTYv0Q2zHu6F3RHsumwaPug12/vz5Vnga6dKae/ToYa02DBeKEWDtKLhx40Z56aWX6rZ0NuSrYaMeul/ff3f0WQKsSDOUv0cAAQQQQAABBBBAAAEEYhPwTIAVGko1tCUweGWQrr7SQ7J1RU7oFSnACj1EPvB8uFUdW7dutc42CmxZtDsc4b6uGC7A0veFW3lmJ1AJvSfQt1gDrNBtnYH3JSPAWrNmjbVSrKioyC6xtU1vxIgRsvvuu9t+pr4b7XjX96wGUBpwfvbZZ9YtGjDpysDOnTuHfUTn34wZM2TFihVR97t79+5y8cUX73Q4PAHWH5S6QvKVV16xQie7l4bOGg4efPDBYR8hwLIryX0IIIAAAggggAACCCCAQHQCngmwtKzQYCrctkDdrqdB0vr16y2Jnj17yoUXXhj27KtIAZaGJbr6Srd96conDUF09UXoVwz1l9YpU6bIjz/+aLWpf68BwrHHHmuFE4EvzGnfvv32W3nvvfdEA6/Aped56ble4Q7y1lVGkydPtgIbDTz0K4y77rpr3bORAhUNmzQ0UTu9NAQ7+eSTJSsra4eZEs0WQt2y99xzz1kuwVdwgNXQNAwN6OxumQpdDRfOWUMf3Vqoxt99913dirP6VrBF9+MS/UcF1F8Pbte5ofNN+xaYI4MGDZKBAwfWu8VRV13Nnj27rgadg/qMrirTrah6aSimq4j0vuB6dbWhBpS6Giv48nKAZfe8MDvbGH/++Wfr50rHJnDpCiv11S9D6s+s2up9unpRt3wGVlXqz+HIkSOlS5cuO02fUF87PxOx/jxEO3e5HwEEEEAAAQQQQAABBBDwsoCnAqzQXw7DhVMrV66Ul19+WTTISE9Pt0In/YU/3NVQgBUa/Jxyyily9NFHh32Pnk2kq4K0Tb369Okj55xzTr0HxmuQpYFX4BwkDRt0tUx9/Qz+muIxxxwjQ4YMqetHpABrw4YN1mH2+ou6npN0xRVXiIY5oZfdACs0rAt+j51f1vX+WH5h1zBBzTSk0UvPx9KVMLo9NDRQ1L/X8dNzyHQFU1VVlfVMPA7yr281WzT/EdBw5LTTTpPDDjus3vBKt6PqNlg9/02vSAFcuG2i/fr1k7PPPnuHrhFg7bzNT+fPgAEDZPDgwWF/ZvVsNQ0T9b8X+r/10rBLv2oaCBIDyARY0fwkcC8CCCCAAAIIIIAAAgggYF/AUwGWlqXnS02dOtUKJUIDKg05dFWFrhDSq75tVAGehgIsPbhdV3LpyqeGgh8NrXTFh25H0quhe4OHJTT0auhw7OAQKnS1VqQAKzj80sBEA41wgY/dAGvRokXy5ptvWgGRhir6ri1btlilJTLACvYKt+0y3JTXPuoY69lfeoVbwWb/R2X7nY0NsPSsM111pWFo6Cq44L7otkHd3qY1aL169pIGow1doaFXuPEgwBLrMPzgwFm3Aw4bNqzBL5SGbputb0wIsKL9ieJ+BBBAAAEEEEAAAQQQQMCegOcCrNBzqfRsK93Oo6tagn8xrW8LVTBLfQGW/rKqwc+HH35o3d5Q8KNfh9NDtnVroH7dT1eFnXXWWRG/fBcahOiKnKOOOirsqAWHZKHhTUMBVvBB6/V9iTHQoJ0AS8/30lBPtz9qeKihyscffyxr165NeICl2yCXLVtmtdPQlstQQN2ypyuZ9Kt9ejXkbOdHprEBVqANXUGmK+l0boX7sp2uHtM/GqTm5ORYq33CbTEN7nNoeKJb4fT8t8AWVr3X9ABLf7ZffPFF0ZWaekUTaoYewG/H106oG8uKRDtzlXsQQAABBBBAAAEEEEAAAT8JeC7AUvzgM5g0qNLVExocBW8xCw626huw+gIs3baloYeuaNGgQcODPfbYI67jHmnlVGhjwTW3b9/eOjOrefPmO60ICpwnFbr6qKGzwLStSAGWhmgaIn366adW13Q7noZBehZWogMs3f6owdmvv/5qtX3ggQda55qFW0kW6qaBzYQJEyynaJ8NN+Ch46Z90W2MDV0aQmmQpudgBX9JUPsf6RysaCadnXDKzj3BbYbW29BKQX3OzvlT0dQU6Zy6cO9qqA+hcylcCFVf//Rnavr06dbPil7hzuRiBVY0o8u9CCCAAAIIIIAAAggggIB9AU8GWBqmvPrqq3Vfc9PzaHRb1ksvvWQdLB4Iter7UliAJ/SX46uuusoKGHTrlh7eHDgb56STTrIVlkRi17Ov9L26Uuzrr7+2zoIKXJEOMg/9Ip0GUnoul64s0oAm8CU1fY+e56Nfunv77betfx/pa3fah0gBVnCApiuBAgHapEmTEh5g6RbFsWPHWoFiY69wX5CM5p3RBo/B79YxXLhwobWlMXAul65kO//8861QLpZL56sGrjqnvvzyS2vFVuCcpnC1mh5ghc4l3cqpP0d2r+D/ZoQLtwmw7EpyHwIIIIAAAggggAACCCAQnYAnAywtMfiMKg2aNLQKhAJ2Q4rgX0ZD2XTb1XHHHSd6aLq+2+6lqzQ0aNFVSRpW6S/M2lcNmgL9C/euSAGWPqNhhW5tXLJkSV1IEalfGu7pVj/9emJDV0MBlgZvGlQFQr1TTz3V2u4Yyy/r2odot0zFa9uetq0eo0ePtkK9WK7GBFjaXrjD1u2sFlRr/QqjjoF+dVBXo+mc0rGp7yLAEgk1aOz4Bf+c6H8jRo0aJd26dasbglh+JqL9eYhl3vIMAggggAACCCCAAAIIIOB1Ac8GWKHnVAUGwu6B13p/QwFW69atrbOsdIuRna1quupFVz1pwKQHv0d72Qmwom1Dz1bq1auXtcIk0vlJDQVYwQe3BwcCsfyy7nSApdsv9UuMzZo1i3aIrPsbG4DoO0K3sekZVxqq7b777jv1ScNP/ZLi+vXrrfArmosAK7EBlo5F6JbKWH4mCLCimdXciwACCCCAAAIIIIAAAqYKeDbA0gELPqQ8MIAaAmgYoKFApCs4wNKvB+q5SroVSwMbXe0U2EI4ePDgBldh6SoY/apZ4OuH4drVd2mIpGdp7bvvvtK0aVN5+eWXd9j6d/zxx9fb5cAZVPp1Og0ydAWRrhBr1aqVtZ0ysIVQtw/q+3X7YODMKD2rZ8SIEWEDkkCD9QVYweeB6UHweii4rhjSK5Zf1uMRYNkJ+yKNfax/H48AS9vW7a4aeAau0CBEx3jBggUyZ86cBlfb6TzX1XU6Jhq26hciA+d9EWDFP8DSw99feOEFa9jYQhjrTxHPIYAAAggggAACCCCAAALRC3g6wNJyg1cHaUh09tlnW192s3PVd0C0/pKq52Dplr9IB22Hnk2l7eq5Rhom7LffftKlSxfRcEwDp+CVXNEEIRpmzJo1S5YuXWqVpe/SLy/qu+t7T2i/2rRpYwV7urIs3BUuwNLtdsFnjR1++OFy5pln1tWRrAAr9EuC/fr1s8bZiSuacWuof6Gr/0IDrOA5qO/RudOhQwdrRZ2Ou/5vDUGDt7faOd/Kzj3B/fbbIe76pdCnnnqq7vw5zsBy4qeINhFAAAEEEEAAAQQQQACB6AU8H2DpodhvvfWWVbkGLvrFQP3F3s5VX4AV+gU/XWmhZ93oipbQa82aNTJx4kTr8Hi9OnbsKBdffLFoYNTQpWcZ6XPBh6/XtwIrNFALnEGl728oUNm6dav19b7c3FyrK927d7f6pmf3hF7hAizd6jZ16lQryNN6Lr/8cmvFV+BKVoClWzL1EPdNmzZZTds948zOHIj2nngFWA2twNIVfTpuum1QL135pueY6UHvDW1nDf3iIiuwdp4rjfkKoYbCutJSV2nqxVcIo/3p4X4EEEAAAQQQQAABBBBAIHYBTwdYwb/o6y/2wcGOHZL6Aix9trCwUMaNGxcxNNFtXu+++67VnPZBtyHa+aKcrhx744036rpZ37a4SP2IFKgsX75cZs6caW07bGiFWmiApV/G0+1rug2xvueSFWBpcPD888/L6tWr6wKd4K2MdsY6XvdE8rbTTmhAFXoGlgZXGmAFDmjXr2nqeEQ6iy10pRoB1s4Blv4cvPjii6KhsF66mlGD2V133TXi0GkQrEFq4OuhuspS52FwIBzLzwRnYEWk5wYEEEAAAQQQQAABBBBAQDwdYAWHM3o495gxY6R58+a2h7WhAEtfor/k6jlVGqDUF5AFvyPcV8nCdUa/HjdhwoS6M6r0nnABVuhB9bo1Uc+y0q2JgStSoKK/UE+ZMkV+/PFH65F27dpZWwl19UjwFRpgafjxzTffWLfUt3Irll/W9X2x/MKuZ3/pts7AQeZ77bWXtZos0llnegi6WutzupKub9++oueE6QH3sVyRvO28M3je6v2h57aFtmFnm1u4jxoQYIVfracrqHQllf5c66UB4bBhwxo85y50G68+px9H0LEJvmL5mYjl58HOPOMeBBBAAAEEEEAAAQQQQMBPAp4NsIK3x0V79lVgACMFWHqQu4Y/3333nfVIuG10oSup9HwmPSeqvoCkoKDAOgT6p59+2mEehQuwNHzRlTiBrxoecsghMnTo0B1+0bYTqOjh8s8991zdNkcNcIYMGbLDip7gACu4Y+EOqg78fSy/rMcaYIWuWtL3qIeehRVuS6T+vZ53pOMXOMxez4vSoEIDi1gvO971vVu/Irls2TJry6vOLb3CBaOhK6k0nNVVQvV9SVKDGJ3LuhpQ2whcBFjhA6zQeRvpYw1qOn/+fMs44FtfYB66jfOggw6S4cOHNzjdCLBi/WnkOQQQQAABBBBAAAEEEDBJwPUBlgY+r732mvTo0aPu63e6lUx/odTzbPSK9UykSAGWvjs0/Ak9yHzDhg0yfvz4ur7oL8N60LaeZ6WrnTTI0oBBz29asmSJtaorcO5V8ETT+zXEClz6zPTp0+XLL7+0/lWzZs2slVP6xbngy06gou8KPoxdt01deuml0rlz57pX1RdghQu7Ag8lM8DSNvXcsMmTJ9dZ67/TQ+lPPPFEa1Wahm0aMGggoCu2NFwMzBG9t6EzwOz+0Id663bRAw44oMHH9Qyx77//3gpCg/ujD+mB7Hq+WvBKMg23tM7gr1pqYKIrfrp162YFdroiSH82dNy0Tg10Qy/94qWeCacu9Y1ZpJ8dvx3iHnAIN5f0DL1BgwZZH2BQYx0HvW/evHlW4BxY/acrIfVMstAgVOeeru7SlYKBn3E7q+cIsOz+9HEfAggggAACCCCAAAIImCzg+gAr9Je70MFq6ID1SANrJ8DS8EfPkPr000+t14WuSAq3dStSuxpy7b333tY5W7raRq/QlRq6fS9wgLr+fX1Bkp0AS58PXc3Vs2dP67yuwFfswgVYkbZlJjvA0jo0ANQwLrCCKZJ14O81KNIv/dW3isnue0K97T4X7j4N3/QMJT34P/QKDU7ttKPv04AzEHraOWTczntjvSdSOGbnvXZ+RkPfo+elffHFF9a/bqgPGoQHh012+qPB1mmnnWZ96TRwJllwe8Hv0L/XoKtPnz4NvpoAy4489yCAAAIIIIAAAggggIDpAp4OsHR1k65aOvbYYyMecB1uoO3+crx582brQHdd8aJX6EoeDbnefvtt+fjjj3fYwhWuTQ0VdMWQrt6YNWuWtaVML139oSusdHVU6BlZDQVJdgMsbSO43tDtdKEBlp3tdk4EWFqHhnEaPAS2Bjb0Q6xzRM+90tVLWVlZjf55j0eApX3af//9ra2mDQVqGkRpWBe6aiu0CA1VNFAZPHiwrF271to2qXMy3JlsoWPWaJAGXuD2AEu7vnHjRtEvQtqZS/ozqoFU6CrI+gIsu+e0EWAlchbybgQQQAABBBBAAAEEEPCLgOsDLP1FXMMVPfhaf8nUs5B0C49+NUyDIN1SFenrbPUNlt0AK1z4o2dR6RlMwZf+Mvzhhx9a28U07Ap8+a9p06bWShANGTT8CpyPpXXpNkG9TwMjXSGkWyV1e+Ts2bMjfjlQ244mwAr9oqH+Qq5bzLR/oQFW6AqtcIZOBVjaF92upbXrvNDVSuodOJ9It+PpeWW6lVPDK60vXlcsAZaOt24Bbdu2rbXSTvtlt09qrMHo559/LvoVPN2OqFegRq2vd+/eddsE9dyvZ555RrZt22bdp3NOzwkL/IwQYO08E+qbSzpuGjDqasn+/ftbK+XC/bdGtzjrPAzMP/2QhAbUGq7bCU0JsOL108l7EEAAAQQQQAABBBBAwM8Crg+w/IxPbQgggAACCCCAAAIIIIAAAggggAACkQUIsCIbcQcCCCCAAAIIIIAAAggggAACCCCAgIMCBFgO4tM0AggggAACCCCAAAIIIIAAAggggEBkAQKsyEbcgQACCCCAAAIIIIAAAggggAACCCDgoAABloP4NI0AAggggAACCCCAAAIIIIAAAgggEFmAACuyEXcggAACCCCAAAIIIIAAAggggAACCDgoQIDlID5NI4AAAggggAACCCCAAAIIIIAAAghEFiDAimzEHQgggAACCCCAAAIIIIAAAggggAACDgoQYDmIT9MIIIAAAggggAACCCCAAAIIIIAAApEFCLAiG3EHAggggAACCCCAAAIIIIAAAggggICDAgRYDuLTNAIIIIAAAggggAACCCCAAAIIIIBAZAECrMhG3IEAAggggAACCCCAAAIIIIAAAggg4KAAAZaD+DSNAAIIIIAAAggggAACCCCAAAIIIBBZgAArshF3IIAAAggggAACCCCAAAIIIIAAAgg4KECA5SA+TSOAAAIIIIAAAggggAACCCCAAAIIRBYgwIpsxB0IIIAAAggggAACCCCAAAIIIIAAAg4KEGA5iE/TCCCAAAIIIIAAAggggAACCCCAAAKRBQiwIhtxBwIIIIAAAggggAACCCCAAAIIIICAgwIEWA7i0zQCCCCAAAIIIIAAAggggAACCCCAQGQBAqzIRtyBAAIIIIAAAggggAACCCCAAAIIIOCgAAGWg/g0jQACCCCAAAIIIIAAAggggAACCCAQWYAAK7IRdyCAAAIIIIAAAggggAACCCCAAAIIOChAgOUgPk0jgAACCCCAAAIIIIAAAggggAACCEQWIMCKbMQdCCCAAAIIIIAAAggggAACCCCAAAIOChBgOYhP0wgggAACCCCAAAIIIIAAAggggAACkQUIsCIbcQcCCCCAAAIIIIAAAggggAACCCCAgIMCBFgO4tM0AggggAACCCCAAAIIIIAAAggggEBkAQKsyEbcgQACCCCAAAIIIIAAAggggAACCCDgoAABloP4NI0AAggggAACCCCAAAIIIIAAAgggEFmAACuyEXcggAACCCCAAAIIIIAAAggggAACCDgoQIDlID5NI4AAAggggAACCCCAAAIIIIAAAghEFiDAimzEHQgggAACCCCAAAIIIIAAAggggAACDgoQYDmIT9MIIIAAAggg4DGBqiqprayQ2spKEf1TXSW11dUi+qemRqS2Vmpra+WHzD0lJ1MkJzNFsjO2/zMjzWO10l0EEEAAAQQQQMBFAgRYLhoMuoIAAggggAACCRSorpaavK1Sk5cnNQV5UpufLzWF+VJbWCC1RYVSU1QotcVFUltcLLUlJVJbWiK1ZfrPMqkt1z/lIjXVtjp43nELwt6Xmb49zAqEW0005MrQ//uPfxcIvPSf2frv9Z/WPSItclLo3I12AAAgAElEQVSkTbMUad0sxVY/uAkBBBBAAAEEEPCLAAGWX0aSOhBAAAEEEDBYoGZrrtRs3ijVmzdKzeZNUrNls9TkbpaarVvE+jv9U5CfNKH6Aqx4dSA1RaRN8xRp2yxF2jRPlbbNtwdbwf/U/900i6ArXua8BwEEEEAAAQScFSDActaf1hFAAAEEEEDAhkBtWalU/7peqjesl+rf1kvNbxuk+vftf2o2/i61FeU23pK8WxIdYNmtRFdxtW2e+ke4VRd6bQ+72jZLtYIwtjfaFeU+BBBAAAEEEHBKgADLKXnaRQABBBBAAIGdBHT1VNW6NVK9bq1U/7JWqn5ZJ9Xr11mrq7x0uSXAsmu2W6tU6dYhVfbu8Mc/NeDiQgABBBBAAAEE3CJAgOWWkaAfCCCAAAIIGCSg50xV/fS9VK35QarX/ChV+uf7r7efM+WDy2sBVjjylk1Sdgq1urRN9cHoUAICCCCAAAIIeFGAAMuLo0afEUAAAQQQ8JBATX6eVH3/zfY/P3wnVT98K9W//uKhCqLvqh8CrHBVp6eJtUrrj5VaaVbIlZUevRFPIIAAAggggAAC0QgQYEWjxb0IIIAAAggg0LBAVZVUfvOlVH3zpVR++5VUffeVdXaVaZdfA6z6xrFzmz+2HgbCrdZN2YJo2rynXgQQQAABBBIpQICVSF3ejQACCCCAgM8F9Et/lV/+Tyq/WiVVX62Syq9Xi9TW+rzqyOWZFmCFE+nYMkV6d0mTg7ukyUF7pEm7FgRakWcOdyCAAAIIIIBAfQIEWMwNBBBAAAEEELAtoF/9q/zf51K5aqVUrl4p1b/8bPtZk24kwNp5tHWV1sFdUq1Qq8duBFom/TxQKwIIIIAAAvEQIMCKhyLvQAABBBBAwKcCNblbpHLlp1LxxWdS+cUK359dFa9hJMCKLNm1/fYw64DdUwm0InNxBwIIIIAAAsYLEGAZPwUAQAABBBBAIEigpkYqViyTys8/kYrPPrEOXOeKXoAAK3qz7p1SpVdnXZ1FoBW9Hk8ggAACCCDgfwECLP+PMRUigAACCCDQoED1+nVS8elS60/limVSW1mJWCMFCLAaCShSF2QRaDXekjcggAACCCDgBwECLD+MIjUggAACCCAQpUDlyhVSsXyxVCxfIlVrf4zyaW6PJECAFUko+r/XIOvQvdLksG7psv+uqdG/gCcQQAABBBBAwNMCBFieHj46jwACCCCAgE2BqkopX/KRVCxdZP2pyc+z+SC3xSJAgBWLmv1nNMDq240wy74YdyKAAAIIIOB9AQIs748hFSCAAAIIIBBWoLa0RMoXfygVHy+U8o8XilSxNTBZU4UAK1nSYq3GIsxKnjctIYAAAggg4JQAAZZT8rSLAAIIIIBAAgRqy0ql/KMFUrHoAylf/EECWuCVdgQIsOwoxf8ewqz4m/JGBBBAAAEE3CJAgOWWkaAfCCCAAAIIxCpQWyvlC+dJ+cL5Uv7RfJGamljfxHNxEiDAihNkI15DmNUIPB5FAAEEEEDAhQIEWC4cFLqEAAIIIICAHYGKFcuk/IP3pfzDeVJbUmznEe5JkgABVpKgbTZDmGUTitsQQAABBBBwsQABlosHh64hgAACCCAQKlC15gcpnz9Hyua+IzWbNwHkUgECLJcOjHBmlntHhp4hgAACCCDQsAABFjMEAQQQQAABlwvoYexl896T8nnvSeWqlS7vLd1TAQIsb8yD3numybE90uW4HmmSk5nijU7TSwQQQAABBAwVIMAydOApGwEEEEDA/QKVKz+VsrnvStn774hUV7u/w/SwToAAy1uTocMuKXJcj3QrzOrWIdVbnae3CCCAAAIIGCJAgGXIQFMmAggggIA3BGoK8qV8zttSNudtqfrpe290ml7uJECA5d1JMWB/DbLSpP++6d4tgp4jgAACCCDgQwECLB8OKiUhgAACCHhPQLcGlr33ppTNftN7nafHBFg+nAP7dEz9/9sL06VdC7YX+nCIKQkBBBBAwGMCBFgeGzC6iwACCCDgL4Gyd/8rZe++IZVfrfJXYYZXwwos/0yAplkpclzP7WdlHbRHmn8KoxIEEEAAAQQ8JkCA5bEBo7sIIIAAAt4XqP59g5S9/bqUvfO61OTneb8gKthJgADLn5OiT9fAoe/pkpXhzxqpCgEEEEAAAbcKEGC5dWToFwIIIICA7wQqV30upW/Nsr4myOVvAQIsf49vp5b//9D3nunStR2Hvvt7tKkOAQQQQMAtAgRYbhkJ+oEAAggg4FuB8g/nSumbM6Vy5Qrf1khhOwoQYJkzI3Rrof45sjvbC80ZdSpFAAEEEHBCgADLCXXaRAABBBAwQqD0jRlS9sYMqVr7kxH1UuQfAgRY5s2GfTulypCDM+SU3ny90LzRp2IEEEAAgWQIEGAlQ5k2EEAAAQSMEagtLZHSWa9I6X9fkZrcLcbUTaE7ChBgmTsjundMlZN7E2SZOwOoHAEEEEAgUQIEWImS5b0IIIAAAkYJ1GzbKqWzXrb+aIjFZbYAAZbZ46/VE2QxBxBAAAEEEIivAAFWfD15GwIIIICAYQI1mzdJycwXpfS1F0VqagyrnnLrEyDAYm4EBAiymAsIIIAAAgjER4AAKz6OvAUBBBBAwDCBmk0bpWTG81L62kuGVU65dgQIsOwomXUPQZZZ4021CCCAAALxFyDAir8pb0QAAQQQ8LFAzZbNUvLqdCmd+aKPq6S0xgoQYDVW0L/PE2T5d2ypDAEEEEAgsQIEWIn15e0IIIAAAj4RqCnIl9KXp0nJK9NEamt9UhVlJEqAACtRsv55L0GWf8aSShBAAAEEkiNAgJUcZ1pBAAEEEPCoQG1FhZS+NEVKXp4qteXlHq2CbidbgAAr2eLebY8gy7tjR88RQAABBJIrQICVXG9aQwABBBDwkEDpzBek5MUpUpO3zUO9pqtuECDAcsMoeKsPBFneGi96iwACCCCQfAECrOSb0yICCCCAgMsFyua8LSUvTJbq9etc3lO651YBAiy3joz7+0WQ5f4xoocIIIAAAs4IEGA5406rCCCAAAIuFKj4ZImUPD9JKld/4cLe0SUvCRBgeWm03NnXPl3T5LwjMuSQPdPc2UF6hQACCCCAQJIFCLCSDE5zCCCAAALuE6j66QcpmT5RyhfOc1/n6JEnBQiwPDlsruz0mYdmWEFW2+YpruwfnUIAAQQQQCBZAgRYyZKmHQQQQAAB1wnUFhdJ8bQJUjrjBdf1jQ55W4AAy9vj57bed9glxQqxTjskw21doz8IIIAAAggkTYAAK2nUNIQAAggg4CaB0v++KiVTxktNQb6bukVffCJAgOWTgXRZGX332r6t8OAubCt02dDQHQQQQACBJAgQYCUBmSYQQAABBNwjULFimZQ8N04qv17tnk7RE98JEGD5bkhdVdDZh2XIeYdnSOtmbCt01cDQGQQQQACBhAoQYCWUl5cjgAACCLhFoGbLJimePFbKZr/lli7RDx8LEGD5eHBdUlqnlrqtMFNO6Z3ukh7RDQQQQAABBBIrQICVWF/ejgACCCDgAgE946p48jNSW17ugt7QBRMECLBMGGV31Nhv7zRrNVavPdhW6I4RoRcIIIAAAokSIMBKlCzvRQABBBBwXKBy5QopnvS0VH61yvG+0AGzBAiwzBpvN1Q7tN/2bYUtm7Kt0A3jQR8QQAABBOIvQIAVf1PeiAACCCDgsEBtWakUT3hKSl9/xeGe0LypAgRYpo68s3Xv1jrVCrGGHMy2QmdHgtYRQAABBBIhQICVCFXeiQACCCDgmED5vPekaMKTUrN5k2N9oGEECLCYA04KHLHP9m2FB3RmW6GT40DbCCCAAALxFSDAiq8nb0MAAQQQcEigetPvUjz+CSn/4H2HekCzCPwhQIDFbHCDwLDDM2T4kRnSNItthW4YD/qAAAIIINA4AQKsxvnxNAIIIICACwRK35ghxeMfl9qyMhf0hi4gIEKAxSxwi8A+HVNl5NGZooe9cyGAAAIIIOBlAQIsL48efUcAAQQMF6hev06Kxj4mFUsXGS5B+W4TIMBy24jQn/P/lGEFWWmpWCCAAAIIIOBNAQIsb44bvUYAAQSMFyid9bIVXkl1tfEWALhPgADLfWNCj0QO7JwmI4/OkIO6sBqL+YAAAggg4D0BAizvjRk9RgABBIwWqN6wXoqe/rdULP3IaAeKd7cAAZa7x8fk3qWkiLUSS8/G4kIAAQQQQMBLAgRYXhot+ooAAggYLlD29iwpevpRqS0vN1yC8t0uQIDl9hGif333SpORAzJl307sKWQ2IIAAAgh4Q4AAyxvjRC8RQAABowVq8rZJ0VOPSPmCOUY7ULx3BAiwvDNWJvc0JzPF2lJ49mGsxjJ5HlA7Aggg4BUBAiyvjBT9RAABBAwVKF84X4qefFhqtm4xVICyvShAgOXFUTO3z/33S7eCrC5tWY1l7iygcgQQQMD9AgRY7h8jeogAAggYK6DbBUtfe8nY+incuwIEWN4dO1N73qqprsbKlJN7p5tKQN0IIIAAAi4XIMBy+QDRPQQQQMBEgapvvpTCxx+Squ++NrF8avaBAAGWDwbR0BIGHairsTKlwy4phgpQNgIIIICAWwUIsNw6MvQLAQQQMFRAV1zpyisuBLwsQIDl5dGj751aplgHvA/syWosZgMCCCCAgHsECLDcMxb0BAEEEDBaoLakWAofe0DK58822oHi/SFAgOWPcTS9ilMPybDOxtqlCauxTJ8L1I8AAgi4QYAAyw2jQB8QQAABwwUqP/9UCh+7X6p//cVwCcr3iwABll9Gkjq6tku1VmMd2T0NDAQQQAABBBwVIMBylJ/GEUAAAQRKXpkuxeMfBwIBXwkQYPlqOClGRK4YmClD+2VggQACCCCAgGMCBFiO0dMwAgggYLZAbVmZFD56L1sGzZ4Gvq2eAMu3Q2t0Yaf3yZDrBmcabUDxCCCAAALOCRBgOWdPywgggICxApVfrZLCR+6R6p/XGGtA4f4WIMDy9/iaXF2/bmly3eAs6diSc7FMngfUjgACCDghQIDlhDptIoAAAgYLlL39uhT++z6DBSjdBAECLBNG2dwa92ibaq3E6t2Fc7HMnQVUjgACCCRfgAAr+ea0iAACCBgrUPTUo1I66yVj66dwcwQIsMwZa1MrzUwXayXWSQelm0pA3QgggAACSRYgwEoyOM0hgAACJgrUbNkshf+6SypWLDOxfGo2UIAAy8BBN7Tk4UdmyKgBnItl6PBTNgIIIJBUAQKspHLTGAIIIGCeQOXKT6XgoX9KzaaN5hVPxcYKEGAZO/RGFj6wZ7q1pbBZNudiGTkBKBoBBBBIkgABVpKgaQYBBBAwUaDsrVlS+Nj9JpZOzYYLEGAZPgEMLL/n7qly7QlZsk/HVAOrp2QEEEAAgWQIEGAlQ5k2EEAAAQMFisc/LiWvTDewckpGQIQAi1lgokDrZinWSqz++3IulonjT80IIIBAogUIsBItzPsRQAABwwRqy8ul8IF/SPlH8w2rnHIR+EOAAIvZYLLAFQMzZWi/DJMJqB0BBBBAIAECBFgJQOWVCCCAgKkC1evWSsH9/ydV339jKgF1I2AJEGAxEUwXOL1PhrUaiwsBBBBAAIF4CRBgxUuS9yCAAAKGC+gXBgvv+7vU5OcZLkH5CBBgMQcQUIF+3dLkusFZ0rElh7szIxBAAAEEGi9AgNV4Q96AAAIIGC9Q9t6bUvjw3cY7AIBAQIAVWMwFBLYL7NE21VqJ1btLGiQIIIAAAgg0SoAAq1F8PIwAAgggUPL8JCmePBYIBBAIEiDAYjog8IdAZrrIjUOy5PgDONydeYEAAgggELsAAVbsdjyJAAIIGC9Q9PhDUvrGDOMdAEAgVIAAizmBwM4C15yQKWceyuHuzA0EEEAAgdgECLBic+MpBBBAwGyB6mopuOevfGnQ7FlA9Q0IEGAxPRAIL3DJ0Zly0VGEWMwPBBBAAIHoBQiwojfjCQQQQMBogZqtuVJw9+1SuWql0Q4Uj0BDAgRYzA8E6hc457AMufJ4vlDIHEEAAQQQiE6AACs6L+5GAAEEjBaoWvuTFNx1m1SvW2u0A8UjEEmAACuSEH9vusDgXulyyylZpjNQPwIIIIBAFAIEWFFgcSsCCCBgsoCuuNLwqmbbVpMZqB0BWwIEWLaYuMlwgSO7p8ld52QbrkD5CCCAAAJ2BQiw7EpxHwIIIGCwQMXSRZJ/560iVZUGK1A6AvYFCLDsW3Gn2QK99kiTf19IiGX2LKB6BBBAwJ4AAZY9J+5CAAEEjBUonzdbCu7/u7H1UzgCsQgQYMWixjOmCuzVPlWeHpkjGWmmClA3AggggIAdAQIsO0rcgwACCBgqUPbWLCl87H5Dq6dsBGIXIMCK3Y4nzRRo3yLFCrFaNU0xE4CqEUAAAQQiChBgRSTiBgQQQMBMgdKZL0jRM4+ZWTxVI9BIAQKsRgLyuJECOZkp8szIbOncJtXI+ikaAQQQQKBhAQIsZggCCCCAwE4CJS9MluJJzyCDAAIxChBgxQjHYwiIyBMX50iP3QixmAwIIIAAAjsKEGAxIxBAAAEEdhAonjJOSqZNRAUBBBohQIDVCDweRUBE7h+WLYd141AsJgMCCCCAwB8CBFjMBgQQQACBOoHiCU9JyUtTEEEAgUYKEGA1EpDHERCRO07PkoE907FAAAEEEEDAEiDAYiIggAACCFgCxeMfl5JXpqOBAAJxECDAigMir0BARK4bnCmn98nAAgEEEEAAAQIs5gACCCCAgEjR2MekdMYLUCCAQJwECLDiBMlrEBCRUQMyZfiRhFhMBgQQQMB0AVZgmT4DqB8BBIwXILwyfgoAkAABAqwEoPJKowWuGpQpZ/clxDJ6ElA8AggYL0CAZfwUAAABBEwWKBr7Hymd8bzJBNSOQEIECLASwspLDRfgTCzDJwDlI4CA8QIEWMZPAQAQQMBUgeJnn5CSl6eZWj51I5BQAQKshPLycoMFHjo/W/p05euEBk8BSkcAAYMFCLAMHnxKRwABcwWKJz0jJS9MNheAyhFIsAABVoKBeb3RAk+PzJF9O6UabUDxCCCAgIkCBFgmjjo1I4CA0QIl0yZI8ZTxRhtQPAKJFiDASrQw7zddYMLoHOnajhDL9HlA/QggYJYAAZZZ4021CCBguEDJy1Ol+NknDVegfAQSL0CAlXhjWkBg6pU5slsrQixmAgIIIGCKAAGWKSNNnQggYLxA6euvSNGTDxvvAAACyRAgwEqGMm2YLpCRJjLtqibSrnmK6RTUjwACCBghQIBlxDBTJAIImC5Q9t6bUvjw3aYzUD8CSRMgwEoaNQ0ZLqDh1fjLcqRFDiGW4VOB8hFAwAABAiwDBpkSEUDAbIHyhfOk4K7bzUagegSSLECAlWRwmjNaYJ+OqfLYRTmSnWE0A8UjgAACvhcgwPL9EFMgAgiYLFCxYpnk33qtyQTUjoAjAgRYjrDTqMECh+6VJvcPy5ZUFmIZPAsoHQEE/C5AgOX3EaY+BBAwVqDq268k7+arpLakxFgDCkfAKQECLKfkaddkgWN7pMvfzsgymYDaEUAAAV8LEGD5engpDgEETBWo3rBe8m++Sqo3/m4qAXUj4KgAAZaj/DRusMDgXulyyymEWAZPAUpHAAEfCxBg+XhwKQ0BBMwUqC0ukrybrpSq7781E4CqEXCBAAGWCwaBLhgrcOohGXL9iZnG1k/hCCCAgF8FCLD8OrLUhQACxgrk33adVHy61Nj6KRwBNwgQYLlhFOiDyQLnHJYhVx5PiGXyHKB2BBDwnwABlv/GlIoQQMBggcIH7pSyue8YLEDpCLhDgADLHeNAL8wWuOBPGXLpMYRYZs8CqkcAAT8JEGD5aTSpBQEEjBYoHv+ElLwyzWgDikfALQIEWG4ZCfphusBlx2bK+UdkmM5A/QgggIAvBAiwfDGMFIEAAqYLlM58UYqe+bfpDNSPgGsECLBcMxR0BAHry4T6hUIuBBBAAAFvCxBgeXv86D0CCCAg5QvnScFdtyOBAAIuEiDActFg0BXjBVrkpMh9w7Jl/11TjbcAAAEEEPCyAAGWl0ePviOAgPEClV+vlrwbLhepqjLeAgAE3CRAgOWm0aAvCIh075Qq952bLa2apsCBAAIIIOBRAQIsjw4c3UYAAQRqtuZK3vWjpXrDejAQQMBlAgRYLhsQuoOAiBy9X7r846wsLBBAAAEEPCpAgOXRgaPbCCCAQP4tV0vFZ58AgQACLhQgwHLhoNAlBETk3MMzZMxxfJmQyYAAAgh4UYAAy4ujRp8RQMB4gcJH75Oyd1433gEABNwqQIDl1pGhXwiIXDc4U07vw5cJmQsIIICA1wQIsLw2YvQXAQSMFyh5aaoUT3jSeAcAEHCzAAGWm0eHvpkuoKdg3TssW/p1SzOdgvoRQAABTwkQYHlquOgsAgiYLlC+aIEU3Hmr6QzUj4DrBQiwXD9EdNBwgU4tU6xD3fdoy5cJDZ8KlI8AAh4SIMDy0GDRVQQQMFugau1PknftKKktLTEbguoR8IAAAZYHBokuGi/Qu0ua3DcsWzLTjacAAAEEEPCEAAGWJ4aJTiKAgPECNTWy7dpRUvXtV8ZTAICAFwQIsLwwSvQRAZGTDkqXm07my4TMBQQQQMALAgRYXhgl+ogAAsYLFD54p5S9/47xDgAg4BUBAiyvjBT9REBk5NGZcuFRHOrOXEAAAQTcLkCA5fYRon8IIGC8QMnLU6X4WQ5tN34iAOApAQIsTw0XnUVAbj8tS44/gL2ETAUEEEDAzQIEWG4eHfqGAALGC1Qs/1jy77jeeAcAEPCaAAGW10aM/pou0DRLD3XPkgM682VC0+cC9SOAgHsFCLDcOzb0DAEEDBeo2bJJtl19idTkbjFcgvIR8J4AAZb3xoweI9CtfarcOyxb2jVPAQMBBBBAwIUCBFguHBS6hAACCKhA/u1/lopPloCBAAIeFCDA8uCg0WUEROTI7mly1znZWCCAAAIIuFCAAMuFg0KXEEAAgeKJT0vJi88BgQACHhUgwPLowNFtBETk7L4ZctWgTCwQQAABBFwmQIDlsgGhOwgggED5R/Ol4J+3AYEAAh4WIMDy8ODRdQRE5KaTs+SkgzjUncmAAAIIuEmAAMtNo0FfEEDAeIHqjb9J3pUjpKYg33gLABDwsgABlpdHj74jINKmWYo8MjxbOrdJhQMBBBBAwCUCBFguGQi6gQACCKgA514xDxDwhwABlj/GkSrMFhiwf7r835lZZiNQPQIIIOAiAQIsFw0GXUEAAbMFiqc+KyVTnzUbgeoR8IkAAZZPBpIyjBfQs7D0TCwuBBBAAAHnBQiwnB8DeoAAAghIxSdLJf/265BAAAGfCBBg+WQgKcN4gZzM7VsJ9+3EVkLjJwMACCDguAABluNDQAcQQMB0gdqSEtk2ZrhU//ar6RTUj4BvBAiwfDOUFIKA9N0rTR44LxsJBBBAAAGHBQiwHB4AmkcAAQQKH7xTyt5/BwgEEPCRAAGWjwaTUhAQkUuOzpSLjmIrIZMBAQQQcFKAAMtJfdpGAAHjBcreeV0KH73PeAcAEPCbAAGW30aUehAQefiCbOm9ZxoUCCCAAAIOCRBgOQRPswgggED1+nWy7fILpLaiAgwEEPCZAAGWzwaUchAQkZ67p8kjF2RLRjocCCCAAAJOCBBgOaFOmwgggICI5N92nVR8uhQLBBDwoQABlg8HlZIQEJFhh2fI5cdlYoEAAggg4IAAAZYD6DSJAAIIlLw0VYonPAkEAgj4VIAAy6cDS1kIiMhd52TLkd3ZSshkQAABBJItQICVbHHaQwAB4wWqvv1Ktl19ifEOACDgZwECLD+PLrWZLtC1Xao8MjxbdmmSYjoF9SOAAAJJFSDASio3jSGAAAIieX8eLZVffgEFAgj4WIAAy8eDS2kIiMiph6TL9SdmYYEAAgggkEQBAqwkYtMUAgggUDL1WSme+iwQCCDgcwECLJ8PMOUhICK3nZYlgw7gRHcmAwIIIJAsAQKsZEnTDgIIGC9Q+dUqybvuUuMdAEDABAECLBNGmRpNF+iwS4o8MjxHOrVkK6Hpc4H6EUAgOQIEWMlxphUEEEBA8v58mVR++T8kEEDAAAECLAMGmRIREJGBPdPljtPZSshkQAABBJIhQICVDGXaQAAB4wVKnp8kxZPHGu8AAAKmCBBgmTLS1ImAyHWDM+X0PhlQIIAAAggkWIAAK8HAvB4BBBCo+uFb2XbFRUAggIBBAgRYBg02pRov0DwnRR65IFu6dUg13gIABBBAIJECBFiJ1OXdCCCAgIjk33KNVHy2HAsEEDBIgADLoMGmVARE5Nge6fK3M9hKyGRAAAEEEilAgJVIXd6NAALGC5TOelmKnnrEeAcAEDBNgADLtBGnXgTECrA0yOJCAAEEEEiMAAFWYlx5KwIIICDVG3+TbSPPldqKcjQQQMAwAQIswwacchEQkb07pMrjI3Iki+OwmA8IIIBAQgQIsBLCyksRQAABkYJ7/yblC+ZAgQACBgoQYBk46JSMgIiM6J8hF/fPxAIBBBBAIAECBFgJQOWVCCCAQPmHc6Xg7juAQAABQwUIsAwdeMo2XkBXX+kqLF2NxYUAAgggEF8BAqz4evI2BBBAQKSmRrZeco5Ub1iPBgIIGCpAgGXowFM2AhzozhxAAAEEEiZAgJUwWl6MAAKmChRPeEpKXppiavnUjQACIkKAxTRAwGwBDnQ3e/ypHgEEEiNAgJUYV96KAAKGClR9/41su3KEodVTNgIIBAQIsJgLCJgtwIHuZo8/1SOAQGIECLAS48pbEUDAUIH8O66XiuUfG1o9ZSOAAAEWcwABBAICHOjOXEAAAQTiK0CAFV9P3oYAAgYLlL3/jhQ+eKfBApSOAAIEWMwBBBAICHCgO3MBAQQQiK8AAVZ8PXkbAgiYKlBdLVtHnCXVG38zVYC6EVXf+oIAACAASURBVEAgSIAthEwHBBBQgWN7pIueh8WFAAIIINB4AQKsxhvyBgQQQECKJz0tJS88hwQCCCBgCRBgMREQQCAgwIHuzAUEEEAgPgIEWPFx5C0IIGCwQPW6NbJ11DCDBSgdAQRCBQiwmBMIIBAQ4EB35gICCCAQHwECrPg48hYEEDBYoODuO6T8w7kGC1A6AggQYDEHEECgIQEOdGd+IIAAAo0XIMBqvCFvQAABgwUqli2W/L/eYLAApSOAQDgBVmAxLxBAIFiAA92ZDwgggEDjBQiwGm/IGxBAwGCBbdeMlKpvvjRYgNIRQIAAizmAAAJ2BDjQ3Y4S9yCAAAL1CxBgMTsQQACBGAVK35wpRf95MManeQwBBPwswAosP48utSEQuwAHusdux5MIIIAAARZzAAEEEIhFoKpScoefITW5m2N5mmcQQMDnAgRYPh9gykMgRgEOdI8RjscQQAABESHAYhoggAACMQgUTxkvJdMmxPAkjyCAgAkCBFgmjDI1IhCbAAe6x+bGUwgggAABFnMAAQQQiFKgZstmyb3gVJGamiif5HYEEDBFgADLlJGmTgSiF2jTLEWeGZUj+k8uBBBAAAH7AgRY9q24EwEEELAEip74l5T+91U0EEAAgXoFCLCYHAgg0JAAq7CYHwgggED0AgRY0ZvxBAIIGCxQtfZH2XbZ+QYLUDoCCNgRIMCyo8Q9CJgrwCosc8eeyhFAIHYBAqzY7XgSAQQMFCh84B9SNvddAyunZAQQiEaAACsaLe5FwEwBVmGZOe5UjQACsQsQYMVux5MIIGCYQOVXqyTvuksNq5pyEUAgFgECrFjUeAYBswRYhWXWeFMtAgg0XoAAq/GGvAEBBAwRKLjzFilf9IEh1VImAgg0RoAAqzF6PIuAOQKswjJnrKkUAQQaL0CA1XhD3oAAAgYIVK5cIXk3XWlApZSIAALxECDAioci70DA/wKswvL/GFMhAgjET4AAK36WvAkBBHwskP/XG6Ri2WIfV0hpCCAQTwECrHhq8i4E/C3AKix/jy/VIYBA/AQIsOJnyZsQQMCnAhUrlkv+rdf4tDrKQgCBRAgQYCVClXci4E8BVmH5c1ypCgEE4i9AgBV/U96IAAI+E8i//c9S8ckSn1VFOQggkEgBAqxE6vJuBPwnwCos/40pFSGAQPwFCLDib8obEUDARwKsvvLRYFIKAkkUIMBKIjZNIeADAVZh+WAQKQEBBBIuQICVcGIaQAABLwvk33G9VCz/2Msl0HcEEHBAgADLAXSaRMDjAqzC8vgA0n0EEEi4AAFWwolpAAEEvCpQ+cUKybuRLw96dfzoNwJOChBgOalP2wh4U4BVWN4cN3qNAALJEyDASp41LSGAgMcECv5xs5Qv/tBjvaa7CCDgBgECLDeMAn1AwHsCrMLy3pjRYwQQSJ4AAVbyrGkJAQQ8JFD59WrJu3aUh3pMVxFAwE0CBFhuGg36goB3BFiF5Z2xoqcIIJB8AQKs5JvTIgIIeECg4L6/S/n82R7oKV1EAAE3ChBguXFU6BMC3hBgFZY3xoleIoBA8gUIsJJvTosIIOBygaq1P8m2y85zeS/pHgIIuFmAAMvNo0PfEHC3AKuw3D0+9A4BBJwTIMByzp6WEUDApQJF/3lQSt+c6dLe0S0EEPCCAAGWF0aJPiLgXgFWYbl3bOgZAgg4J0CA5Zw9LSOAgAsFanK3SO6wIS7sGV1CAAEvCRBgeWm06CsC7hNgFZb7xoQeIYCA8wIEWM6PAT1AAAEXCRRPHislz09yUY/oCgIIeFGAAMuLo0afEXCXwOhjM+W8IzLc1Sl6gwACCDgoQIDlID5NI4CAywSqqyV36IlSU5Dvso7RHQQQ8JoAAZbXRoz+IuA+gb07pMq4S3Pc1zF6hAACCDgkQIDlEDzNIoCA+wRKX39Fip582H0do0cIIOA5AQIszw0ZHUbAlQJ3np0l/fdNd2Xf6BQCCCCQbAECrGSL0x4CCLhWQL88qF8g5EIAAQQaK0CA1VhBnkcAARUYsH+6/N+ZWWAggAACCIgIARbTAAEEEBCR8kUfSMGdt2CBAAIIxEWAACsujLwEAQRE5NnLcmSv9qlYIIAAAsYLEGAZPwUAQAABFci//c9S8ckSMBBAAIG4CBBgxYWRlyCAgIhc8KcMufSYTCwQQAAB4wUIsIyfAgAggEDVD9/KtisuAgIBBBCImwABVtwoeRECxgt0apkiE0Y3kWw+SGj8XAAAAdMFCLBMnwHUjwACUvT4Q1L6xgwkEEAAgbgJEGDFjZIXIYCAiNx0cpacdBCHuTMZEEDAbAECLLPHn+oRMF6gtqRYcs8+QWorK423AAABBOInQIAVP0vehAACIod2TZMHz8+GAgEEEDBagADL6OGneAQQKH3tJSl6+lEgEEAAgbgKEGDFlZOXIYCAiPz7wmzptUcaFggggICxAgRYxg49hSOAgApsu/wCqfrpBzAQQACBuAoQYMWVk5chgICInNYnQ/48mMPcmQwIIGCuAAGWuWNP5QgYL1CxYpnk33qt8Q4AIIBA/AUIsOJvyhsRMF2geU6KTBydI22apZhOQf0IIGCoAAGWoQNP2QggIFJw39+lfP5sKBBAAIG4CxBgxZ2UFyKAgIhceXymnHMYnyNkMiCAgJkCBFhmjjtVI2C8QM22XMkdepLxDgAggEBiBAiwEuPKWxEwXWC/XVPlqUtyTGegfgQQMFSAAMvQgadsBEwXKHl5mhQ/+4TpDNSPAAIJEiDAShAsr0UAAblnaLYcsQ+HuTMVEEDAPAECLPPGnIoRQEAPbx99vlSt+RELBBBAICECBFgJYeWlCCAgIgN7pssdp2dhgQACCBgnQIBl3JBTMAIIVK78VPJuugoIBBBAIGECBFgJo+XFCBgvkJoiMmF0jnRpm2q8BQAIIGCWAAGWWeNNtQggICKFD98jZe+9gQUCCCCQMAECrITR8mIEEBCREUdlyMVHZ2KBAAIIGCVAgGXUcFMsAgjUlpdL7hkDpbayAgwEEEAgYQIEWAmj5cUIICAinVunyoTLcySdRVjMBwQQMEiAAMugwaZUBBAQKXv3DSl85B4oEEAAgYQKEGAllJeXI4CAiNx2WpYMOiAdCwQQQMAYAQIsY4aaQhFAQAXyb7laKj77BAwEEEAgoQIEWAnl5eUIICAi/fZOk/vOzcYCAQQQMEaAAMuYoaZQBBCo/vUX2Xrx2UAggAACCRcgwEo4MQ0gYLxASorItCubSKeWKcZbAIAAAmYIEGCZMc5UiQACIlLy/CQpnjwWCwQQQCDhAgRYCSemAQQQEJE/D86U0/pkYIEAAggYIUCAZcQwUyQCCKjAttHnS9WaH8FAAAEEEi5AgJVwYhpAAAER+dM+aXL3ULYRMhkQQMAMAQIsM8aZKhEwXqDy69WSd+0o4x0AQACB5AgQYCXHmVYQMF0gI01k6pVNpH0LthGaPheoHwETBAiwTBhlakQAASka+x8pnfE8EggggEBSBAiwksJMIwggICI3DsmSIQfzNUImAwII+F+AAMv/Y0yFCCAgIrnnnyI1mzdhgQACCCRFgAArKcw0ggACInL0funyj7OysEAAAQR8L0CA5fshpkAEEKj8/BPJu/lqIBBAAIGkCRBgJY2ahhAwXiAnM0WmXpkjrZuyjdD4yQAAAj4XIMDy+QBTHgIIiBQ9/pCUvjEDCgQQQCBpAgRYSaOmIQQQEJFbTsmSwb3YRshkQAABfwsQYPl7fKkOAQR0++C5Q6Rm6xYsEEAAgaQJEGAljZqGEEBARI7rkS5/PYNthEwGBBDwtwABlr/Hl+oQMF6gYsVyyb/1GuMdAEAAgeQKEGAl15vWEDBdoHn29m2ELXLYRmj6XKB+BPwsQIDl59GlNgQQkKIn/iWl/30VCQQQQCCpAgRYSeWmMQQQEJE7Ts+SgT3ZRshkQAAB/woQYPl3bKkMAQR0++A5g6UmbxsWCCCAQFIFCLCSyk1jCCAgIiccmC63nso2QiYDAgj4V4AAy79jS2UIGC9Q+b/PJe8vY4x3AAABBJIvQICVfHNaRMB0gVZNt28jbJLJNkLT5wL1I+BXAQIsv44sdSGAgBSPe1xKXp2OBAIIIJB0AQKspJPTIAIIiMj/nZUlA/ZjGyGTAQEE/ClAgOXPcaUqBBAQka0jh0r1Lz9jgQACCCRdgAAr6eQ0iAACInLSQely08lsI2QyIICAPwUIsPw5rlSFgPECVT9+L9vGDDfeAQAEEHBGgADLGXdaRcB0gXbNdRthE8lkEZbpU4H6EfClAAGWL4eVohBAoOSF56R40tNAIIAAAo4IEGA5wk6jCCAgInedky1Hdk/DAgEEEPCdAAGW74aUghBAQAXyrh8tlau/AAMBBBBwRIAAyxF2GkUAARE59ZAMuf7ETCwQQAAB3wkQYPluSCkIAQRqtuZK7rknAYEAAgg4JkCA5Rg9DSNgvEDHliky7comksrHCI2fCwAg4DcBAiy/jSj1IICAlM1+Swr/dRcSCCCAgGMCBFiO0dMwAgiIyH3DsqVfN7YRMhkQQMBfAgRY/hpPqkEAAREpuPdvUr5gDhYIIICAYwIEWI7R0zACCIjIOYdlyJXHs42QyYAAAv4SIMDy13hSDQIIiMiWM4+X2sICLBBAAAHHBAiwHKOnYQQQEJH9d02VJy/JwQIBBBDwlQABlq+Gk2IQQKBy1eeSd8MYIBBAAAFHBQiwHOWncQQQEJHnr24iHXfhICwmAwII+EeAAMs/Y0klCCAgIsXPjZOS6ROxQAABBBwVIMBylJ/GEUBARP56epYc1zMdCwQQQMA3AgRYvhlKCkEAARXIu+5SqfxqFRgIIICAowIEWI7y0zgCCIjIGX0y5NrBnIPFZEAAAf8IEGD5ZyypBAHjBWoK8iX3rEHGOwCAAALOCxBgOT8G9AAB0wX26ZgqY0dxDpbp84D6EfCTAAGWn0aTWhAwXKB84TwpuOt2wxUoHwEE3CBAgOWGUaAPCCDAOVjMAQQQ8JMAAZafRpNaEDBcoOg/D0rpmzMNV6B8BBBwgwABlhtGgT4ggMCtp2TJCb04B4uZgAAC/hAgwPLHOFIFAgiIyNZR50r1urVYIIAAAo4LEGA5PgR0AAEEROSU3ulyw0lZWCCAAAK+ECDA8sUwUgQCCFRv/E22Dj8dCAQQQMAVAgRYrhgGOoGA8QJd26XKhNGcg2X8RAAAAZ8IEGD5ZCApAwHTBcref0cKH7zTdAbqRwABlwgQYLlkIOgGAggI52AxCRBAwC8CBFh+GUnqQMBwgcJH7pWyd/9ruALlI4CAWwQIsNwyEvQDAQRuOSVLBnMOFhMBAQR8IECA5YNBpAQEEBDZeslQqV7/MxQIIICAKwQIsFwxDHQCAQRE5MRe6XLzKZyDxWRAAAHvCxBgeX8MqQAB4wVqNm+U3PNPNd4BAAQQcI8AAZZ7xoKeIGC6QOfWqfLcFZyDZfo8oH4E/CBAgOWHUaQGBAwXKF8wRwru/ZvhCpSPAAJuEiDActNo0BcEEOAcLOYAAgj4QYAAyw+jSA0IGC5Q9OTDUvr6K4YrUD4CCLhJgADLTaNBXxBAgHOwmAMIIOAHAQIsP4wiNSBguMC2K0dI1fffGK5A+Qgg4CYBAiw3jQZ9QQABPcRdQywuBBBAwMsCBFheHj36jgACUltaIltOPQYJBBBAwFUCBFiuGg46g4DxAp1apsj0q5oY7wAAAgh4W4AAy9vjR+8RMF6g4rPlkn/LNcY7AIAAAu4SIMBy13jQGwQQEOEcLGYBAgh4XcB1AVZZWZnceeedMm3aNOndu7cMGzZMhg4dKtnZ2TtYb9u2Ta655hr54IMP5PXXX5e+ffvu8PdVVVUyZ84cmTBhgixbtkwuuugi672h7/H6AEbb/8LCQrnxxhvlqKOOskxSUlKkurpaHn30UVHTf/zjH5KVxfLiaF253zmBkucnSfHksc51gJYRQACBMAIEWEwLBBBwmwDnYLltROgPAghEK+DqACtQzMiRI+Vvf/vbDuFTQwGWhlfjxo2T++67r86DAOuPqfHiiy/KPffcI5dddpkcfPDBsmTJEnn55ZfloYceksGDB0c7h7gfAUcF8v9+o1Qs+cjRPtA4AgggECpAgMWcQAABtwlwDpbbRoT+IIBAtAKuC7ACBdTW1soXX3xhBVfff/+9jB8/XgYMGFBXX0MB1tdffy1XXnmllJaWWiHWscceK6mpqdHa+PZ+DfjefvttefbZZ+Xzzz+Xfv36WV4DBw7Eybej7t/Ccs89SWq25vq3QCpDAAFPChBgeXLY6DQCvhbo0jZVJl2e4+saKQ4BBPwt4NoAK8D+2muvybXXXivnnHOOtWqoefPm1l/VF2AFtsM99thjctttt8lVV10laWlp/h5FqkPAUIHq336VrRedaWj1lI0AAm4WIMBy8+jQNwTMFZhzW1NJ4/+vb+4EoHIEPC7g+gBr06ZNct1111krhSZOnGid3dRQgPXtt9/KmDFjJCMjQ8aOHSvdunULO0S5ubmiW+nefPNNWb16tey+++7Sv39/GTVqlOy///7W2VCBKxCW6f/95JNPSqtWrXZ4548//ihXXHGFtG/ffqe/r6iokMWLF8tLL70kixYtkry8PDniiCPktNNOs0K5Jk22fw0k0IbWG9zvkpIS63wq7evo0aPl+uuvl0Cod/PNN1v/d/Clq6seeeQRefzxx3c496u+9weeDaxa09Vu4c4U8/g8p/s+FSj/cK4U3H2HT6ujLAQQ8LIAAZaXR4++I+BfgXGX5sjeHUiw/DvCVIaAvwVcH2Apv4Y3N9100w6rsMKtwNKw6IEHHrDOv9Jg5y9/+UvY1VcrVqywVmd99dVXVnDVtWtXKS4uls8++0yaNWtm/Z2emZWenr5DuBRtgKXh04MPPmgdJK/XIYccYp3jpe1qkKXnTenft2vXrt4AK1C7PnvmmWdaAVtDAdbSpUut7YAahAWf+9VQgBV8cL72kwDL3z/0fqqu+NknpeTlqX4qiVoQQMAnAgRYPhlIykDAZwK3nZolgw7c/jsOFwIIIOA1AU8EWLpa6tZbb5V3333XCqX08PGampodvkLYs2dPmTVrltx1113WCqonnnhCOnfuvNN4/PLLL9aWRF1xpF8lPPvssyUzM1P0zC1diXX//feLBlzBZ27FsgJL36crxvSrfnq21N133y1dunSx+lNUVCT33nuvTJ06tS5oKygosOoJXoG1detWa/WZhmzBX1CsL8DSLwzqmWEzZsyw2rEbYH344Ydy+eWXW/0iwPLaj7DZ/c2/5Rqp+Gy52QhUjwACrhQgwHLlsNApBIwXOPfwDBlzXKbxDgAggIA3BTwRYCmthli6smrKlCl1QUs4ct2Wp2HXrrvuGnZE9OByDYNuueUWufrqq+tWWQVuDqxgOuaYY6yQSbf4xRJgbdy40Xr/li1b5JlnnrFCteBr3bp1Vh90i6Ou+NKtf6EBlm45vPTSS60w7oQTTqh7vL4AS//97bffbq3UmjZtmq0AS/unWxF1tVhWVpbMmzePFVje/Fk2ste5Zw2SmoJ8I2unaAQQcLcAAZa7x4feIWCqQN+90uSB87JNLZ+6EUDA4wKeCLB0NZOuitLVTCtXrpTevXtL3759ZcGCBdYXCnWl0W+//SZz5861AiENsE466aSdvqinK4z++te/ysKFC60grFevXjsNX35+vrVCa/PmzVbwtOeee8YUYGkQpqu7gldBNTRXQrf46eoxPbT+u+++s86z0vO1Ale4AOv333+3+q31DxkyRM4///yIAZa6vvDCC/Lwww9b52zNnj3bCr7YQujxn2pDus8B7oYMNGUi4FEBAiyPDhzdRsDnAm2ap8gr124/g5cLAQQQ8JqAJwKsJUuWWFvt9NwoDacuvPBC68wqXbH0wQcfWIHLoYceav1TVzPppWdhnXHGGTscxh5YFbVq1SrRLYd6HlXopVsT16xZI+vXr68LcoLP22pogHXVVuCQ94bOqQr3juAA6+mnn5YNGzZYNesqLl2FFXyofOi79cuL+szMmTOt0E2DOq090hbCwOHzxx9/vPW1Rl1xRoDltR9hc/tbvmiBFNx5q7kAVI4AAq4WIMBy9fDQOQSMFph1QxNpkfPHB6uMxqB4BBDwlIDrAyw9E0oPcNetbSNHjrTOeNLgKdwh7roNT7cZ3nfffdKjRw8r1Nlnn33qBiQQ2Ogh6nauwEqkQFu6+kvfq184DL70EPQvv/zSCtEaG2BpIKdX27Ztra195557rnVGV/AVGmAFviCoK740iNLD6CMFWHoel36tUFet6VcPd9ttN2trJQGWnZnBPW4QKJ4yXkqmbf9AAhcCCCDgNgECLLeNCP1BAIGAwKPDs+WgLmmAIIAAAp4TcHWApSuL9DB13Uqn2wb1LCj9YqBe4QIs/fe69U9Xael2uODAS/9OV1Xpiib9WmFge6CdEYvlDKxYV2D9/PPP1sorPVD+1VdftUIlPdMq8EVE7W/wu6+44grrHg3n1Kdjx47yySefRAyw1Em/Vqjh4AUXXCDl5eUEWHYmA/e4RqDgzlukfNH2wJcLAQQQcJsAAZbbRoT+IIBAQOCaEzLlzEN3/H/Io4MAAgh4QcDVAVZgZZGec/XQQw9ZQUtgK119AZaiB76qp/87+GuC+pW+G2+80fr76dOnW+do2bliCbD0nK3Qc6iC29Jtfn//+9+tbZG6qqx169Y7HOLeqVMnK7jTbYF6BtbgwYPrHg8OsDTY0y8I6tcTzzrrLOueSAHWv/71L5k8ebLolw/1f+tqL11FxgosO7OBe9wisHXEWVK9Yb1bukM/EEAAgR0ECLCYEAgg4FaBkw9Ol78MyXJr9+gXAgggUK+AawOs4EBFD2R/8MEHpU2bNnWFNBRg6bMa/mhIE/ysHlquXyH85z//Kdddd50VZgWvbNKX60om/TtdyaTBkq74iiXACqz20kPhw32FMBDO7b333tZWPj17K/QrhBrc6ZbAli1b1q2u0j4GAqzzzjtPtm7dKi1atLDqbd68ua0Aa8CAAdZWweBwjwCL/0p4SaC2tES2nHqMl7pMXxFAwDABAizDBpxyEfCQQI/dUuWJi3M81GO6igACCGwXcG2ApVsANUjSKzhoCQxcQwGW3lPf6i09oF2/1qfh0A033CAjRoyQJk22f4lDv2Soh7/PmDFDxowZYx0Ir+dPxRJgaVg2ceJE68uJAwcOlLvvvlv03Cm99FwvPTBd29Ftf7pyKvQrhPo1weB3aF80zEpLS6sLsPRd+nVCDcgOP/zwujnd0AqswBlboV9HJMDiPwleEqj8erXkXTvKS12mrwggYJgAAZZhA065CHhIIDtD5O2bm3qox3QVAQQQcHGAFXxwe3CQFDxokQKs4PBHD17Xg8o1FNJr6dKlcsstt1irrXbffXdrlZWei6UHsevWvlNOOcVa0dSuXTvr/lgCLH2upKTEWjk2YcIEadasmfXlQw2g9BB53TqoAZ2GaRqghQuw9B1btmyxDnPXZzTIO+igg3YIsMKtJIsUYOnB9qGrwgiw+E+ClwTK3ntDCh++x0tdpq8IIGCYAAGWYQNOuQh4TGD6VU2kU0u+ROixYaO7CBgv4LoVWKHBU+iXBAMjFinA0vt+//13KyD6+OOPd1hRpX+nIdkrr7wib775pnVgugZMeiaWnls1aNCgHb78F2uApe1oMLZ48WLrzK1FixZZ3dd29ID5/v3717VTX4Cl9wdWo5144olWsPb+++9bdYUGcwGbSAFW8GquwDMEWMb/t8BTAEXj/iOlrz7vqT7TWQQQMEuAAMus8aZaBLwmcPc52fKn7nyJ0GvjRn8RMF3AdQGW6QNC/QggEFkg/683SMWyxZFv5A4EEEDAIQECLIfgaRYBBGwJjByQKRceyZcIbWFxEwIIuEaAAMs1Q0FHEEDArkDueadIzZZNdm/nPgQQQCDpAgRYSSenQQQQiELgmP3T5e9n8iXCKMi4FQEEXCBAgOWCQaALCCBgX6C2okK2DDnK/gPciQACCDggQIDlADpNIoCAbYEubVNl0uV8idA2GDcigIArBAiwXDEMdAIBBOwKVP30vWy7fLjd2+vuy22/qxS3aCnN87dKq82/R/08DyCAAALRCBBgRaPFvQgg4ITAnNuaSlqqEy3TJgIIIBCbAAFWbG48hQACDgmUL5wvBXfdZrv1vDbt5X/9jpGCVm3qntEA66ClC6RZQZ7t93AjAgggEI0AAVY0WtyLAAJOCIy7NEf27kCC5YQ9bSKAQGwCBFixufEUAgg4JFDy4hQpnviU7dYXnHaBFDffZaf7W+ZukqPem2n7PdyIAAIIRCNAgBWNFvcigIATAredmiWDDkx3omnaRAABBGIScGWAtWzZspiK4SEEEPC/QNn7b0vl6i9sFVrSaXfJ7XVovfcePu9Nafv7elvv4iYEEEAgGgECrGi0uBcBBJwQOP9PGXLZMZlONE2bCCCAQEwCrgyw7rnnHikoKIipIB5CAAEEAgLt27eXNm3+2DoYKtPjs49lr6/thWGoIoAAAtEIEGBFo8W9CCDghICuvtJVWFwIIICAVwR8FWD169fPK+70EwEEYhQom/eufNGsta2nW7ZsKZ06dar33kMXvicdf1lj613chAACCEQjQIAVjRb3IoCAEwK990yThy/IdqJp2kQAAQRiEnBlgBVTJTyEAAL+F6iqlM0nHmm7zoqsHJl75kVSk5a20zPZpcUycNY0Samttf0+bkQAAQTsChBg2ZXiPgQQcEqgc5tUeW5MjlPN0y4CCCAQtQABVtRkPIAAAk4JVK9fJ1svOSeq5n/dcx9Z+aeBUpuSUvdcRmWF9F48V9r/+nNU7+JmBBBAwK4AAZZdKe5DAAGnBHIyU+Stm5o41TztIoAAAlELEGBFTcYDCCDglEDFimWSf+u1UTdf1qSp/LZHNylqqhZ2uwAAIABJREFU0Uqa5+XKrj//IJnlZVG/hwcQQAABuwIEWHaluA8BBJwUeOPGJtI064//J5+TfaFtBBBAIJIAAVYkIf4eAQRcI1D2zutS+Oh9rukPHUEAAQTqEyDAYm4ggIAXBCZdniNd2qZ6oav0EQEEENDjX7x1AMz69etlwYIF0qJFCznxxBMlK2vnL2csWrRIvv/++3qHNycnR04++WRp3ry5rSkQy/u2bNki+lxeXp6kpqbKHnvsIYcffrhkZ+98UKLeM3v2bKumE044QdLCnNdjq6PchIDPBYqfGycl0yf6vErKQwABPwgQYPlhFKkBAf8LPHR+tvTpuvNZof6vnAoRQMCLAp4KsIqKiuTdd98V/Wfr1q3DBliVlZVWGLR58+a4BFixvC8/P9/qQ3l5uXTr1s3657p166RVq1YyePDgnUK3ZcuWybfffivHHnusdO7c2YvziD4jkBSBwof+KWVz3k5KWzSCAAIINEaAAKsxejyLAALJErjllCwZ3Cs9Wc3RDgIIINAoAc8EWNXV1fLBBx9YQZBe9QVYxcXF8s4770hFRYUMGjRI2rdv3yigWN63YsUKWbVqlfTp00cOPPBAq/2FCxfKmjVrpH///rLXXnvV9Sk3N1fmzJkj7dq1swIsVl81arh42OcC+TdfLRWff+LzKikPAQT8IECA5YdRpAYE/C8w6phMGf6nDP8XSoUIIOALAc8EWF9//bUsX75cmjRpIqWlpbLLLruEXYH122+/ybx580S3CQ4ZMsT6Z2OuWN6nq682bdokxx13nOy2225W8999950sXrxYevToIf369avrkoZyv/76a1zCtsbUybMIeEFg68ihUv0LXw70wljRRwRMFyDAMn0GUD8C3hA4rU+G/Hlwpjc6Sy8RQMB4AU8EWIFVSro6qVevXvLJJ5/UewaWnn2lQVGHDh3icp5UtO/T7YLvvfeeFbIFn7MVCLC6d+8uRx55pDXxNLiaP3++dO3aVY466ijjJyMACEQS2HLqMVJbWhLpNv4eAQQQcFyAAMvxIaADCCDw/9i7Dyipiq3t43tyIEcJggKSJakgknMWyUFFxABiwAwGFBFEJRhAAUGiBBEQUaKB4AWMgIiYQXlRhGFyzvOuOtg4wMzQPdOhzjn/Xst17yd9qvb+VXvfz2dV1XFCoFWdAJky6OI7ep14lK8ggAACXhfQPsBSd1CpI3YqxGrfvr0EBgYaoU9+l7h/+eWXonZr1atXz/jO999/L6mpqcbRvCpVqkjz5s2N3VvOfgoznqpX7cDq3LmzVK5c2Zjqwh1Y6kik+l58fLxxL1bp0qWdLYnvIWBLgZykJIm8qaMte6dpBBAwnwABlvnWjIoRsKNAncr+Mm9U0U6s2NGNnhFAwDcC2gdY6tjgjz/+aARS6i1+jl1L+QVY6vjeyZMnjYvS1T1YQUFBxlsA1c4o9cJF9f9u1arVefdQFURfmPHUpewqRCvoDqyjR48aO8XUHVnNmjXzzeozKwImElBHB9URQj4IIICAGQQIsMywStSIAAJli/vJ2nHhQCCAAAKmENA6wPrrr7+Mi9tVWNWtWzcJDQ0tMMBSx/bUBe5qV5O6K0vt2KpUqZKxEOrNheoi9dOnTxt/psZTbwUs6FPY8fJ7C2H58uWNebOzs41jhmoXVo8ePYx6+CCAQMECGYcOSOyj98CEAAIImEKAAMsUy0SRCCAgIp88WUz8/aBAAAEE9BfQNsBKTk42Qh71nx06dJDLL7/c0CxoB5YKjtQF7urIYLt27c4941gGx5jqe7nvospvmYoyXmRkpOzZs0diY2ONHWDVq1c3dn4FBwcbbyg8cOCAcZm72lkWExMj+/btkzNnzoifn59xf5e6J6tEiRL6/4KoEAEvCaTt+kTipz7tpdmYBgEEECiaAAFW0fx4GgEEvCew+v5wqViSBMt74syEAAKFFdAywFI7k9TOqxMnTkiTJk3OO2J3qSOEl4JQx/vUkcRy5coZu59UoFSUj6vjqZ1gW7duPbcLTN3xpYI69ferVatmHHE8duyY8fbEnj17SvHixYtSHs8iYBmBlA1rJPHNWZbph0YQQMDaAgRY1l5fukPASgJzRoZJg6r+VmqJXhBAwKICWgZY6v4odfdVxYoVL3qTYFEDLMdl6mXLljUCLHVXVlE+ro6nAq9ffvnFON54xRVXyJEjR4y3KtavX9/YkaU++/fvNy6fVxfOX3311UUpj2cRsIxA0tL5krxisWX6oREEELC2AAGWtdeX7hCwksCkASHSrl6glVqiFwQQsKiAlgGWejufCqqc+ai3Enbq1EmqVq1qfF3taMrMzDR2MOX1+fnnn+WLL74QZwMsd46n3qSoeqtQoYJ07NjReDPizp07jZ1mjkBL1ewI6dQbDLt06eIMA99BwPICia+9JCmb3rd8nzSIAALWECDAssY60gUCdhC4r2uwDGgeZIdW6REBBEwuoGWAtXv3buNNgnl91AXoKlRSd0Wp43/qyF2bNm2My9oPHjwo3333nXE5uzp+l9fuKnUv1W+//Wbcj9W1a9cCl8/d46ljkepiejWvuudKfVSgpS6Wzx3COQIs9R116TsfBBAQiZ/8hKT9bwcUCCCAgCkECLBMsUwUiQACIjK0ZZCM7lS0a1WARAABBLwhoGWAVVDjBR0hVDuZ1I4m9cm9o8kxnrosXQVG6u2C6nhew4YNCzR253iOutU9V+pSeseHHVje+JkzhxUEYh8dKxmH9luhFXpAAAEbCBBg2WCRaREBiwh0bhgoT91UtGtVLEJBGwggoLmApQIsdfm7CqhOnTplXJKuQiy1M0t9VHi1Y8cOiY+PNy5w7969+yXvv3LXeI5x1BsJ1Y4qNb/jk98dWOpNhc6EbJr/vigPAbcJxIy+RTKP/ea28RgIAQQQ8KQAAZYndRkbAQTcKdCkeoC8cmuoO4dkLAQQQMAjApYKsJRQXFycfPrpp0ZQpY4ZqiOG6qOOHebk5EjJkiWNe6VKlSp1DjQhIUE2b95s7Mxq3bq11KlT59yfFWa8C1fq6NGjoo4u1qtX79xF7Y7vpKamGqGbCrfU7iz1UTu/SpcubYRdoaH8HxOP/PIZ1HQCUcNvlOwzp01XNwUjgIA9BQiw7LnudI2AGQXqV/GXN27P+/5gM/ZDzQggYF0BywVYjrBKvcVP3XWlAiL1UUFQ7dq1pXHjxudCLceyFhRgFWa83D+XtLQ02bZtm6Snpxv3chUvXvyiX5Oaf+/evcZdWOqj7r5SQVqJEiWs+8ujMwRcFIi8sYPkpCS7+BRfRwABBHwjQIDlG3dmRQAB1wVqVvSXhXcRYLkuxxMIIOBtAdMFWJ4CUruvtmzZIo0aNTpvB5an5mNcBBBwQSArS850v8GFB/gqAggg4FsBAizf+jM7Agg4L1C1rL8sv4cAy3kxvokAAr4SIMASEfVmw59++knUvVOdO3eWChUq+Go9mBcBBPIQyI6Pk6gBBb81FDgEEEBAJwECLJ1Wg1oQQKAggQol/OTdB8JBQgABBLQXIMASkeTkZPnss8+kbt267L7S/idLgXYUyDp1UqJv7WfH1ukZAQRMKkCAZdKFo2wEbChQMsxPNjxMgGXDpadlBEwnQIBluiWjYATsJ6DePqjeQsgHAQQQMIsAAZZZVoo6EUAgNEhk8+PFgEAAAQS0FyDA0n6JKBABBDKOfC+xD94FBAIIIGAaAQIs0ywVhSJgewE/P5FPnyTAsv0PAQAETCBAgGWCRaJEBOwukP7tlxL3xDi7M9A/AgiYSIAAy0SLRakIICDbxheToEAgEEAAAb0FCLD0Xh+qQwABEUnbs0vinxuPBQIIIGAaAQIs0ywVhSKAgIhsfCRciof6YYEAAghoLUCApfXyUBwCCCiBtM+2SfyLz4KBAAIImEaAAMs0S0WhCCAgIu+NC5dyxQmw+DEggIDeAgRYeq8P1SGAgIikbt0oCbNewAIBBBAwjQABlmmWikIRQEBEVtwbLpVLE2DxY0AAAb0FCLD0Xh+qQwABEUnZuFYS58zAAgEEEDCNAAGWaZaKQhFAQEQW3R0mV1bwxwIBBBDQWoAAS+vloTgEEFACKWtXSuJbr4OBAAIImEaAAMs0S0WhCCAgIvNGhUmdygRY/BgQQEBvAQIsvdeH6hBAQESSVy+VpEVzsUAAAQRMI0CAZZqlolAEEBCR10aESqNqAVgggAACWgsQYGm9PBSHAAJKIPmdtyVp2QIwEEAAAdMIEGCZZqkoFAEEROTl4aFyXQ0CLH4MCCCgtwABlt7rQ3UIICAiSUvmS/LKxVgggAACphEgwDLNUlEoAgiIyJRBodKqDgEWPwYEENBbgABL7/WhOgQQUAHW229K8rvLsEAAAQRMI0CAZZqlolAEEBCRif1CpGODQCwQQAABrQUIsLReHopDAAElkLRgtiS/twIMBBBAwDQCBFimWSoKRQABERnfJ0S6NybA4seAAAJ6CxBg6b0+VIcAAiKSOP91SVm3EgsEEEDANAIEWKZZKgpFAAERebBHsPS9JggLBBBAQGsBAiytl4fiEEBACSTOe01S1q8CAwEEEDCNAAGWaZaKQhFAQETu6Rwsg68nwOLHgAACegsQYOm9PlSHAAJGgPWqpKxfjQUCCCBgCoGkUpXlzmsJ3U2xWBSJAAKGwB3tg+WW1gRY/BwQQEBvAQIsvdeH6hBAgACL3wACCJhM4IuOj8jrfjearGrKRQABOwsQYNl59ekdAfMIEGCZZ62oFAHbCiTOf01S1rGbwbY/ABpHwGQCcweukc9jKpqsaspFAAE7C4ztHCyDOEJo558AvSNgCgECLFMsE0UiYG8B3kJo7/WnewTMJjCq+05JyTBb1dSLAAJ2FuASdzuvPr0jYB4BAizzrBWVImBbgaS335Dkd5fbtn8aRwAB8wj81rS/PFN2nHkKplIEEEBARMb3CZHujQOxQAABBLQWIMDSenkoDgEElEDSknmSvHIJGAgggID2AmtvmivrE+prXycFIoAAArkFnukXIh0aEGDxq0AAAb0FCLD0Xh+qQwABEUlevlCSli/EAgEEENBeYEK/j+V4PG/y0n6hKBABBM4TmDI4VFrVDkAFAQQQ0FqAAEvr5aE4BBBQAsmrlkjS4nlgIIAAAloLRFVtKPfVfUPrGikOAQQQyEtg+vBQubYGARa/DgQQ0FuAAEvv9aE6BBBQAdbaFZL01mwsEEAAAa0FdnZ/Vt7K6Kh1jRSHAAII5CXw+ohQuboaARa/DgQQ0FuAAEvv9aE6BBAQkZQP3pPEN2ZigQACCGgtMGvQBvkmurTWNVIcAgggkJfAvDvCpE4lf3AQQAABrQUIsLReHopDAAElkLrlA0l4ZRoYCCCAgLYC2X7+cnPHz7Stj8IQQACBggQWjw6TK8oTYPErQQABvQUIsPReH6pDAAEVYH26VRJemoQFAgggoK3A9y1vl2nhI7Wtj8IQQACBggRW3hsulUr7gYQAAghoLUCApfXyUBwCCCiBtD07Jf65CWAggAAC2gosH7BEtsReqW19FIYAAggUJLD2wXApW4wAi18JAgjoLUCApff6UB0CCIhI+jdfSNyTD2KBAAIIaCsw7sbPJCKJ4zfaLhCFIYBAgQIfPhouxUIIsPiZIICA3gIEWHqvD9UhgICIZPzwncQ+NBoLBBBAQEuBv2u3lUerPa9lbRSFAAIIOCOwfUIxCeQlhM5Q8R0EEPChAAGWD/GZGgEEnBPIPPqrxIy51bkv8y0EEEDAywJb+rwsy5NbeHlWpkMAAQTcI+DvJ/LJk8XcMxijIIAAAh4UIMDyIC5DI4CAewSyTv4l0bcNcM9gjIIAAgi4WWDqwE3yQwz/8udmVoZDAAEvCYQF+8mmx8K9NBvTIOCcwDfffCP9+vUzvly7dm156623pG7dugU+/Msvv8iYMWPkt99+kw4dOsgbb7whZcqUcW5Cm3wrISFBHn30UWnTpo2MGDFC/Pz8JCsrS1555RWJiYmRSZMmSUhIiLYaBFjaLg2FIYCAQyA7NkaiBnUHBAEEENBOILV4ebm9xVrt6qIgBBBAwFmB0uF+sv4hAixnvfiedwRyB1hqxpkzZ8rw4cMLnHzFihUyYcLZFz8RYOVPtXr1apk6darcdddd0rRpU/niiy9kzZo1Mn36dOneXe9/5yLA8s4/f8yCAAJFEMjJyJDInq2LMAKPIoAAAp4R+Lr9OHkloL9nBmdUBBBAwAsCFUv6yer7CbC8QM0ULgg4Aqzy5ctLamqq9OrVS1544QUJD8/7t5qYmChPP/20rFu3jgDrEs6ZmZmyefNmWbhwoRw8eFCuv/56GTt2rHTu3Fn8/fV+IQ0Blgv/EPFVBBDwnUBk73aSk5bquwKYGQEEEMhD4K1Bq2VndCVsEEAAAdMKVCvnL0vHhJm2fgq3poAjwOrdu7dxxE0dD1SBS/369fNs+Pvvv5eRI0dKt27d5MCBA1KxYkWOEFrwp0GAZcFFpSUErCgQNbS3ZEedsWJr9IQAAiYWuKvnDklM49XzJl5CSkfA9gJXXeYvb91JgGX7H4JmAI4AS93TpO7AevbZZ+Xll1+WW2+9+MVOOTk5Rri1fPlyGT9+vMyZM+e8AOvjjz+WUaNGGXc+PffccxIaGnpRt++//7488MADxh1QnTp1MnYklShRQiZOnCjXXHPNue+/9tprMmPGDGOOAQPO3tGrdjS9++67smDBAqlWrdp5wVl6errs3bvX+PM9e/ZIbGys3HDDDdK3b18ZNGjQuR1l6v6p+++/XyIiImT+/PlSq1YtY+zk5GTjfip17O/uu++Whx566Fwt6s+2b98u69evF+WlPs2bNzeOWnbt2lWCg4PPfTe/8R1f+Omnn4ye1f1hH3zwgTGOjh8CLB1XhZoQQOAigZi7hknmn8eQQQABBLQRONbkRnmq3CPa1EMhCCCAQGEEGlT1lzkjCbAKY8cznhPIHWANGzbMCG6aNGliHCMsXrz4eRPHxcUZF5OrwEkFVeq/596Bdfr0abnvvvtEfS93OOQYRB1RVMGWCoOWLVsmpUqVkmnTpsl3330nNWrUkNmzZxvjqU9eAdahQ4dk9OjRxuXn6jieCr3UGCpgUqHb22+/bTyrgjAVnv34449GkKXum1J/XqFCBeMC9bwCLBVcPfbYY8az/fv3lzvuuMMY648//jCOTO7evVtKly4tDRo0MHaqHTlyRNRxyj59+hj3XKmx1aegAMvR/zvvvGN8lwDLc79rRkYAAZsIxD48RjIOH7RJt7SJAAJmEHj/pjfkvYSGZiiVGhFAAIF8Ba6rGSAvD7t4RwpkCPhSIHeApS5mV0GP2sGU1zFCFTSp4ErtvmrRooXcc8895wVYjrfsqfAp984pR3+Otxc2a9bsvHu2HOOq0EzdwZVXgOUYWwVJc+fOlerVqxvfU7vCFi1aZOzoUndLTZkyRa644grjz1TApMZUO8ZUMPfII49IfHz8RQFWdHS0jBs3Ti6//PLzdo6pNwmqkEzd96WOTarArly5csbYageXGlv9mTJR31OhWUEBlqpdBXCqLgIsX/7qmRsBBCwjED9pvKTt3WWZfmgEAQTML/B0/+1yNO6/7fnm74gOEEDAjgI9mwTKY71D7Ng6PWsskDvAUrujtmzZYhzxu/AYoQqK1A6pTZs2Gbur1OfCAEv9PTWeOn6Y12Xwjl1OF77pUAVFKhwqVqzYuWDrwh1Y//d//yf33nuvtG/f3giiAgICjBocu74iIyNl3rx5F93dpZ5TgZs6KvjEE08YxxAv3IGlArs777zTCN3U3V6Oj+Pvt2rVyjjOqC66z/05deqUYfX777/LkiVLjDcN5hdgqfoef/xxY7eY2kH22WefsQNL438uKA0BBEwikPDKC5K6ZaNJqqVMBBCwukBspbpyT4Oz/x9lPggggICZBUa0CZLb2xHGm3kNrVj7hQHW33//bQRT6qhc7mOEjl1KNWvWNHYbnThxIs8Ay3HMUIU6b731ltStW9dgU8GNOor3ww8/5Hm8UIVb06dPPxcEXRhgqT9XAduKFSvOuzfqyy+/lIEDBxZ471budbswYFJ3aakjgL/++ut5RxhVYKfuxFJ/5XcnmBpX7VRTdam/1N1ZeQVYaqxVq1aJCu7UeOoIpTpGyBFCK/4TRU8IIOBVgaRFcyV59VKvzslkCCCAQH4Cn3d7WuZmdgEIAQQQML3Awz1DpE+zQNP3QQPWErgwwPL39zcCnR07dpx3jNCxG+nVV181dlcdPXo0zwDLcdH75MmTjcBGXXSuPurychXwqIvbVQCW++Jz9ecqEFO7mdTbD9VOKbWjyXGJu9rZpO6nUqGa46ieYxUcl8Kr3U25L17Pb5VyB0zqKOLJkyeN59TdXWoXlp/f2RfG5L6vqqCgyXFxvepNBXTqeOCFO7wcVl26dDF2kalgkADLWv8c0Q0CCPhIIGX9akmc96qPZmdaBBBA4HyB1wa9L19Gl4EFAQQQML3AC0NCpeVVZ4898UFAF4ELAyx1j5M6RqgCGceuorzun8ovwFJ9ff/998adUR06dDh3JNCxU0kFU7mP6eV2UG/mU/dwffXVVxfx3HLLLUawVbZs2fP+rLAB1q5dZ69MUccCVfg1ZMiQ80I1ZwOsC/1SUlLOC7DUfVyzZs2STz/91Nh5VrVqVcOVAEuXfwKoAwEETC2QtmO7xE97xtQ9UDwCCFhDINvPX0Z0/kyysq3RD10ggIC9BRbcGSa1LvO3NwLdayeQV4DluG+qSpUqRviijv+pHUpXX321scsoKCgo3x1YqkHHccGDBw8axwjVOOqOK3UM8c0335TLLrvsIgfH2/7OnDljBEB79+6VlStXGvddqTuj1P1WgwYNMgKu8PDwc88XNsA6fvy4sfNKHWlcu3atESqptw8GBp7dJelsgOXYgaV2j6kg7MJL4lU/Y8eONXaQ3XzzzZKWlkaApd0/BRSEAAKmFUg/+I3EPX6faeuncAQQsI7Aj9ePkOeLnX2NNR8EEEDA7ALvPxQupcLPHk/ig4AuAnkFWBkZGcbOqY0bN8qyZcskNjbWOAqo7qFq166dUXpBO7DUnzsubFf3RzVu3NjYkaUCnNwXsDsMoqKijGDq8OHDou6+uuGGG4z/dBwhVMGSukNKXcb+1FNPyZgxY84FTZ9//rlR24gRI857g6BjbHWk75lnnjF6UMcP1Q6u3Ef8KleubByZXL9+vXEHVvfu3Y1HHZfWq3u58rsDK/dxybzuwFL1qx1nKtRyXALvbDDm69+HX47qjg8CCCCguUDmn8ck5q5hmldJeQggYAeBlQMWyUexNe3QKj0igIDFBYICRLZNKGbxLmnPjAJ5BViqD8fOIhX6qIvZv/322/N2T10qwHL8+bXXXivq4ne1k+vCC9gdQdGiRYtk0qRJxhFBdUeUesPghZe4qxpUgPX1118bu7FatmxpcP/111/G7jD153m9hVDdvaV2QF111VVGDdnZ2RfdUaWOLqp5S5cubbyJsFKlSsbYzr6FUB2ZdPSW+44t9cZEdVRwwYIFxtsT1YcAy4z/lFAzAghoK5CTEC+R/bkwWdsFojAEbCTwcN9P5Z9E7oux0ZLTKgKWFahc2k9W3PvfsSfLNkpjphPIL8ByBEMqkElISLho99SlAqz09HRjZ5N6417JkiXFcRdUqVKlzjNyBEyO8Ei9FVB9Lgyw1N9TbxxUYVSLFi2MNxaqsdQ+IUcA1rlzZ5kyZYoxl/pEREQYO8nWrVtnBFMDBgzI9y2BeYVoqm8V4Knn1Q4ydQyyXLlyF409atSoc5fLOwIsxx1bF+4MI8Ay3T8iFIwAAroLRPZuKzlpabqXSX0IIGBhgVO1bpCHrphm4Q5pDQEE7CTQuFqAvDoi1E4t06tJBPILsNTF7Y4jfMWLFzdCojZt2pzr6lIBlvqiYxeX+u9qh5W6GN7xlj/191SYo0IudczOETA5JsgrwMrMzDR2UamjfirAUkcS1Xjqzi11zO/tt98WVWvDhg2NXVw//vijcXRw3LhxxhsO1d1ZuXdIqUvVa9WqZUwZGRlp3GGlnlE7ppo0aWL8fcfdXLt37zZ2aKk3ISqbI0eOGG8c7NOnj9FDhQoVjO/nDrBq16590a4wAiyT/INBmQggYB6B6NsGSNbJv8xTMJUigIDlBLb3niZLUm6wXF80hAAC9hTo1CBQnu4XYs/m6VprgfwCLFW0436pjh07GqFR7jcAOhNgnT592jjep76r7tJSd2Hl/qjdWSpc6tGjhxEClShR4twf5xVgOQIlFUapjwq9atSoYfx3teNLXfyujvKpo3/q07x5c1G7o9q2bXvuDYP5BVjq+/nVowIydR/Y5s2bRXmpjwrz1KXyatdXcHDwubpzB1i5j0Q6vkCApfU/DhSHAAJmFIh99B7JOHTAjKVTMwIIWETgxUEfyaHo4hbphjYQQMDuAkNaBsmYTv/9S67dPejfHgKOAEsdC1RH+XK/PdAeAubtkkvczbt2VI6A7QQSXpokqZ9utV3fNIwAAnoIpBQrK6OuX69HMVSBAAIIuEHg3q7BMrB5kBtGYggEzCOwZcsW49jghccDzdOBfSslwLLv2tM5AqYTSFo0V5JXLzVd3RSMAALWEDjQ/l6ZHjDYGs3QBQIIIKDu/xkQIu3qBWKBgOUFMjIyJCgoSI4fPy7PPPOMpKSknPdmP8sDWKRBAiyLLCRtIGAHgZSP1kvi6y/boVV6RAABDQUWDVopn0RX0bAySkIAAQQKJzBnZJg0qOpfuId5CgETCTjurlIlqwvVX3rpJenXr995l7ebqB3blkqAZdulp3EEzCeQ/vU+iXvqIfMVTsUIIGAJgXt675DYFD9L9EITCCBgboFqoX9LjbDjUiYoVuIyS8qfKdWNv1z9rL4/XCqW5H/XXHXj++YT2LRpk0yYMEEqVaoko0ePloEDB0pgILsPzbaQ4NkxAAAgAElEQVSSBFhmWzHqRcDGAlnH/5DoO4faWIDWEUDAVwJ/NuopT1QY76vpmRcBBBA4J3B18Z+kaYnDF4kcSawnBxPOf5vapdg+ebKY+JNfXYqJP0cAAU0ECLA0WQjKQACBSwvkpKVJZO+2l/4i30AAAQTcLLDxptdltYv/YujmEhgOAQQQkPCAFBlQ8aN8JTZHdpOYjNJOSZUr7ifvjQt36rt8CQEEENBBgABLh1WgBgQQcFogalhvyY484/T3+SICCCDgDoFnB2yTX2ND3DEUYyCAAAKFFqgZ9qe0Kv11vs9HRERIVFRUocf39YNly5b1dQnMj0CRBKKjo4v0vC4PlyxZUiZOnKhLOefqIMDSbkkoCAEEChKIfXi0ZBz+DiQEEEDAawJxl10lYxou9Np8TIQAAgjkJ1An/HdpUepAvkBnzpyRyMhIABFAAIEiCRBgFYmPhxFAAIGzAgkznpfU7ZvgQAABBLwmsLfrEzInq7vX5mMiBBBAID+BskEx0qv8J/kCfR55jZxOK+cUYJerA+X2dsFOfZcvIYCA/QR03BHJDiz7/Q7pGAFTCySvXCJJS+aZugeKRwABcwm8MXid7Ily7l8IzdUZ1SKAgBkFWpf+yngD4YWfv9Mqy85o5+8KHdMpWIa0DDIjATUjgIBNBQiwbLrwtI2AWQXSdn8q8VOeMmv51I0AAiYTyPYLkFFdP5W0TJMVTrkIIGBpgWtKHpKrwo5JsH+GZOYEyLGUGvJNXDPJEedfKfjysFC5rmaApZ1oDgEErCVAgGWt9aQbBCwvkPn7rxJzz62W75MGEUBAD4Ffmg+XSSVG61EMVSCAAAIXCJQISJSErOKFclFvIFRvIuSDAAIImEWAAMssK0WdCCBgCOSkpUpk73ZoIIAAAl4ReHfAQvkg9iqvzMUkCCCAgLcESoX7yfsPhXtrOuZBwFQCx48fl927d0tWVla+dbdu3Vrq1KlTYF+pqamybds2SUhIkE6dOknVqlWddlBzf/zxx3Lq1Kl8n1F3VPXo0UNCQv57S/KPP/4ohw4dEjV3aGioNG7cWOrXry/+/v4XjfPzzz/LV199Jddcc400atTI6dp8+UUCLF/qMzcCCBRKIPrWfpJ16mShnuUhBBBAwBWBx/t9IifiA115hO8igAAC2gs0uzJAZt4cqn2dFIiALwQOHjwo331X8FvPnQmwdu3aJX/88YcEBga6HGAlJSXJli1bJDEx0ekA69dff5UvvvhCwsPDpVatWnLixAmJiYmRhg0bSvPmzc8bJy0tzQjXsrOzpWfPnkbYZYYPAZYZVokaEUDgPIG4px6S9K/3oYIAAgh4VCCiZnMZd+V0j87B4AgggIAvBAY2D5J7u/IGQl/YM6f+Ajt37pQ///xTmjZtKs2aNStUwT/99JN8/fXXRkBUmAArIiJCPvnkEwkODpZevXpJsWLFCqwjIyPDCKRU4NWtWzcpV66cqBDMEVJdOMbhw4flwIEDcv3110u9evUK1aMvHiLA8oU6cyKAQJEEEue/JinrVhVpDB5GAAEELiXwWe+psjCl9aW+xp8jgAACphN4rHeI9GzC7lLTLRwFe1wgPT3dCH1iY2Olffv2csUVV7g8p9r1pMKnzMxM8fPzM/7T1SOEv/32m+zdu1cuu+wyI5AKCCj4hQtxcXHGji21+yr3sUJ1DPH06dPnza9Crq1btxrfVWMHBZnnbaQEWC7/HHkAAQR8LZC69UNJmDXV12UwPwIIWFxgxuAPZX9UCYt3SXsIIGBHgbmjwqRu5YvvxLGjBT0jkFtA3VelgiB1B5UKgtQ9U658HHdXqR1U6m6pY8eOSXx8vMsB1jfffCM//PCD1K5dW9q0aXPJEv7++2/ZsWPHucDL8YDjHq2OHTtKtWrVjL+t7r365ZdfCh3QXbIYD36BAMuDuAyNAAKeEcj46QeJfeAOzwzOqAgggICIpISVlVE3rMcCAQQQsKTAtgnFJKjgDR2W7JumELiUgCMIKlGihFx77bWyf/9+YzeW+pQqVco4UnjllVfmO4y6P0tdon7VVVfJddddJ9u3by9UgKWeO3nypHF3VXJysqj7rdQxQbVbqnr16tKiRYvz7q1SwdvmzZvP7cBSRw/V58IdWFFRUcbfq1ChgqhQ61I7uy7l5e0/J8DytjjzIYBAkQVyUpIl8sYORR6HARBAAIH8BA61HSMvBg0DCAEEELCcQLVy/rJ0TJjl+qIhBNwhoN7Mpy5CV0GRur9Kvb1PhTwqPFK7q9SRQLUrqmXLlheFP3/99Zeoi9uLFy9u7N5S31XHEV3dgaUuWFdH/NSxQHV/lppbvWlQ1aP+e05OjhFUqQCqYsWKRtuOS9lV2FXQHViqPhXSde3a9dyz7nDz1hgEWN6SZh4EEHCrQPTIgZL19wm3jslgCCCAgENg6aB3ZFv05YAggAAClhNoVy9QJg0IsVxfNISAOwT27Nkj6v4pFVypS9wbNWpk/HcVXqndVUeOHDGmUTujGjRocG7K1NRUY2eTCqs6dOggl19++blQydUAKzo62gi+VChVpkwZI6hSu7/UR+2gUiGUGlP9mQrKHG8QzO8thE2aNDF2jjl2l9WoUcOpY4nu8HT3GARY7hZlPAQQ8IpA/HMTJG3PTq/MxSQIIGA/gfv77JDIZD/7NU7HCCBgeYHb2wXLiDbmubTZ8gtCg9oIqB1OKhxSR/fq1KljHNO78OMIuEqXLi09e/Y8Fx6pv//7778boZbjOceuKFcDLBU0qfFUcNalSxcjqMr9cRwDVOOrIK1hw4bn/vjHH380jjCqQE0FWyq8UjU57uZStXTv3l1U/SqoU28iVLu21I6zunXrGvd26XyskABLm39cKAQBBFwRSF6+UJKWL3TlEb6LAAIIOCXwV8Ou8thlTzn1Xb6EAAIImE3g+UGh0roOF2CZbd2oVw8Bxy4mdTywc+fOUrlyZeN+KnXssHz58ue91a+wAZYznaq3HKoji+pidhVyXepz9OhR462GakeZ2o11/Phx2b17t6i7smrVqiXq0vkzZ84Y93upHWS6fgiwdF0Z6kIAgQIF0vbulvhJj6OEAAIIuF1g002vyoqEpm4flwERQAABHQRW3BsulUuzw1SHtaAG8wk4LktXd1F16tTJuItKhUlqh5Pj7ilHV54MsNSbBNVuq6pVqxrzFvRx1OF4s6K6T0vVrAIr1YMaQ/Wjji2q/grz9kVvrSQBlrekmQcBBNwqkHXqH4m+9Sa3jslgCCCAgBJ4ftBW+TE6FAwEEEDAcgKhQSKbHy9mub5oCAF3CahjhCkpKRIWFmYc4bvwoy5W37Jli2RmZhrhT1JSkrGzydmPOs53/fXXX/LrKnRSHxU25fX58ssv5aeffnIqwDp8+LBxVFDNW69ePaNm1YPqr1evXkav6qPGVJfYt27d2rioXscPAZaOq0JNCCDglEDUoO6SHRvj1Hf5EgIIIOCMQFyFq2RMI44nO2PFdxBAwHwCDar6y5yRvIHQfCtHxd4QUMfo1M4kFWI5diZdOG/uo3cq/ImMjBS1Gyq/T3p6uvHWQHXHlAqMVICkjvAV9Nm5c6f8+eefUqVKFeO+qgs/jvusTp06ZdxvVVAglpiYaLzRUN2HpXZWqTocu8hUcKX+niMkc+zqUgGWugNMxw8Blo6rQk0IIOCUQNwT4yT92y+d+i5fQgABBJwR+KrLY/Jqdm9nvsp3EEAAAdMJ9GkWKA/35A2Epls4CvaKgLr4XIU9sbGxxg6kNm3anDevCo527Nhh3D2l7r7q2rVrgReeF/YIoXrT4TfffGMESxceS1QFqflVyKWCMfWGQnUPVn4fFUqpXVWqF3XXlfqwA8srPycmQQABBM4XSFo8V5JXLYUFAQQQcJvAvMHvye6oCm4bj4EQQAABnQTGdQ+Wm67lDYQ6rQm16CWgjtvt379f1CXtTZs2NS49Vzun1B1R+/btkz/++EMCAwPPXeBeUPWFDbDUWwHVfVTquKJ6A6EKqUqVKmVMpS6R//zzz423DFavXt24cD2/twY63lao3jiogjDH91QQl98dWGrHltqVdeGbD3VZJXZg6bIS1IEAAi4LpP1vp8RPnuDyczyAAAII5CWQ5Rcgd3f/VJLT8UEAAQSsKfDqiFBpXI03EFpzdenKHQIq3FF3Wh07duzc0T8V/KijgOpooQqvWrZs6dQdUZcKsNTbC9Vc6ihf7969pUSJEuda+Oeff2TXrl1GUKXCNLUbS82v6lCfSpUqGcGWOhqY30c9f+LEiTyPQ6pdXOrPVT81a9YUdRwxOjraOJLYokULd1B6ZAwCLI+wMigCCHhDIDvilETd3NcbUzEHAgjYQOD36wbJxJL32aBTWkQAAbsKbHwkXIqH8gZCu64/fTsvoO6gOnjwoMTHxxvBkbo7SoVGzZs3P7cb6lKjFSXAUmOr8Orrr782jgyqsVSQVaxYMWnYsKFxl1Zel8w7alI7tdRxR3W8UO3SyuujelRHFdWRQhVk1a1bV6655poCj0VeqmdP/zkBlqeFGR8BBDwqEDW0t2RHnfHoHAyOAAL2EFg3YL6si61rj2bpEgEEbCdQsaSfrL4/3HZ90zACOguoS+FVSKWO7eXegaVzzb6sjQDLl/rMjQACRRaIf26CpO3ZWeRxGAABBBB4ov/H8mccd8PwS0AAAWsKtKkTIJMH5X/cyJpd0xUC+gqo44DqPiv1n+pCeLXLi0/BAgRY/EIQQMDUAslr3pGkhXNM3QPFI4CA7wUirrxOxtWc4ftCqAABBBDwkMD93YKl/3X8C7KHeBkWAZcF1O6rQ4cOSdu2bbW9NN3lpjz8AAGWh4EZHgEEPCuQ8f1BiX1kjGcnYXQEELC8wK5ek2V+ajvL90mDCCBgX4FFo8PkyvL+9gWgcwQQML0AAZbpl5AGELC5QGamnOnRWkRybA5B+wggUBSBV4ZslK8jSxZlCJ5FAAEEtBUoW8xP1j7I/VfaLhCFIYCAUwIEWE4x8SUEENBZIPahuyXjh0M6l0htCCCgsUBKWGm544YNxOAarxGlIYBA0QQ6NwyUp24KKdogPI0AAgj4WIAAy8cLwPQIIFB0gaSFb0jymuVFH4gREEDAlgI/tLlTpgbfasveaRoBBOwh8GjvEOnVJNAezdIlAghYVoAAy7JLS2MI2Ecg/Yv/Sdwzj9qnYTpFAAG3CrwzeJlsjqru1jEZDAEEENBJYNk9YXJ5We6/0mlNqAUBBFwXIMBy3YwnEEBAM4GchHiJ7N9Fs6ooBwEEzCLwYN/P5HQi/2JnlvWiTgQQcE2gcmk/WXEv91+5psa3EUBARwECLB1XhZoQQMBlgZh7R0rmrz+5/BwPIICAvQVONOgij1d62t4IdI8AApYWUEcH1RFCPggggIDZBQiwzL6C1I8AAoZA4rzXJGX9KjQQQAABlwS29Z0pSxOvdekZvowAAgiYSeCJviHS9WruvzLTmlErAgjkLUCAxS8DAQQsIZC2b7fEP/u4JXqhCQQQ8J7AC4O3yOGoMO9NyEwIIICAlwXeGRsmVcpwTNrL7EyHAAIeECDA8gAqQyKAgPcFchITJLJfZ+9PzIwIIGBagdjyNeWexotMWz+FI4AAApcSuLK8vywaTUh/KSf+HAEEzCFAgGWOdaJKBBBwQiB23J2S8eNhJ77JVxBAAAGRbzs/LDNz+kKBAAIIWFag33VB8kC3YMv2R2MIIGAvAQIse6033SJgaYGkxfMkedUSS/dIcwgg4D6BBUPWyI7Iiu4bkJEQQAABzQSeuilEOjfk/ivNloVyEECgkAIEWIWE4zEEENBPIP3ANxI3/j79CqMiBBDQTiDLL0DG9vxU4lO1K42CEEAAAbcJrLw3XCqV9nPbeAyEAAII+FKAAMuX+syNAAJuF4js1VZy0tPcPi4DIoCAtQR+v3agTCx1v7WaohsEEEAgl0Cdyv4ybxT3X/GjQAAB6wgQYFlnLekEAQREJG7iI5L+5R4sEEAAgQIFNgyYK2ti66OEAAIIWFZgQPMgua8r919ZdoFpDAEbChBg2XDRaRkBKwukbFgjiW/OsnKL9IYAAm4QmDjwY/k9JsgNIzEEAgggoKfAxH4h0rEB91/puTpUhQAChREgwCqMGs8ggIC2Aln/94dE3zFU2/ooDAEEfC8QccW1Mq7WTN8XQgUIIICABwVW3x8uFUty/5UHiRkaAQS8LECA5WVwpkMAAc8LRN8+WLL+Ou75iZgBAQRMKbCn57PyRlpHU9ZO0QgggIAzAvWr+ssbI7n/yhkrvoMAAuYRIMAyz1pRKQIIOCmgjhCqo4R8EEAAgbwEZg/ZIPsiS4ODAAIIWFZgUIsgGduF+68su8A0hoBNBQiwbLrwtI2AlQXSv94rcU89bOUW6Q0BBAopkBxSSka3+0Ayswo5AI8hgAACJhB4cWiotKgVYIJKKREBBBBwXoAAy3krvokAAmYRyMmRyD7tJCctzSwVUycCCHhJ4MfWo+T5kNu8NBvTIIAAAt4XqFrGX5aP5fig9+WZEQEEPC1AgOVpYcZHAAGfCMRPniBp/9vpk7mZFAEE9BVYNXiJfBh1pb4FUhkCCCBQRIH+1wXJ/d04PlhERh5HAAENBQiwNFwUSkIAgaILpG77UBJmTi36QIyAAAKWEni032fyd7y/pXqiGQQQQCC3AMcH+T0ggIBVBQiwrLqy9IWAzQWyY6IlanAPmyvQPgII5BY4Ub+TPF75GVAQQAABywpwfNCyS0tjCCAgIgRY/AwQQMCyArGPjpWMQ/st2x+NIYCAawKf9H1ZFiW2cO0hvo0AAgiYSIDjgyZaLEpFAAGXBQiwXCbjAQQQMItAyrpVkjj/NbOUS50IIOBhgZeHbJKDkcU8PAvDI4AAAr4T4Pig7+yZGQEEPC9AgOV5Y2ZAAAEfCWT9fUKiRw700exMiwACOgnElKshY5ss1qkkakEAAQTcKsDxQbdyMhgCCGgoQICl4aJQEgIIuE8g5v5RkvnzEfcNyEgIIGBKgYOdxsnL0t+UtVM0Aggg4IwAxwedUeI7CCBgZgECLDOvHrUjgMAlBZJXLZGkxfMu+T2+gAAC1hZYPGS1fBxZydpN0h0CCNhagOODtl5+mkfAFgIEWLZYZppEwL4CWcf/kOg7h9oXgM4RQECy/ALk/t6fSEyyHxoIIICAJQU4PmjJZaUpBBC4QIAAi58EAghYXiDm3pGS+etPlu+TBhFAIG+B368ZIBNLPwAPAgggYFkBjg9admlpDAEEcgkQYPFzQAABywskr14qSYvmWr5PGkQAgbwFPhowR1bGXg0PAgggYFkBjg9admlpDAEECLD4DSCAgJ0Esk4cl+hRg+3UMr0igEAugUmDtssv0cGYIIAAApYU4PigJZeVphBAIA8BdmDxs0AAAVsIxD54l2Qc+d4WvdIkAgj8JxBR7RoZV3sWJAgggIBlBTg+aNmlpTEEELhAgACLnwQCCNhCIGX9akmc96oteqVJBBD4T+CLHk/L6+ldIEEAAQQsK8DxQcsuLY0hgAABFr8BBBCwo0B2ZIREDetjx9bpGQFbC7w59H3535kytjageQQQsK4Axwetu7Z0hgACFwuwA4tfBQII2EYg7qmHJP3rfbbpl0YRsLtAcnBJubfjRknNsLsE/SOAgFUFOD5o1ZWlLwQQyEuAAIvfBQII2EYg9ePNkjB9sm36pVEE7C5wpNXtMiV0pN0Z6B8BBCwswPFBCy8urSGAwEUCBFj8KBBAwDYCORnpEnVTZ8lJT7NNzzSKgJ0F3hu8SN6PqmlnAnpHAAELC3B80MKLS2sIIJCnAAEWPwwEELCVQMKMKZK6/SNb9UyzCNhVYHz/T+X/4gLs2j59I4CAxQWGtgyS0Z2CLd4l7SGAAAL/CRBg8WtAAAFbCaTv/0riJjxgq55pFgE7Cpyo20ker/qMHVunZwQQsInAvFFhUqeyv026pU0EEEBAhACLXwECCNhOIPr2QZL11//Zrm8aRsBOAjv7vihvJba0U8v0igACNhK4oXaATB0caqOOaRUBBBAgwOI3gAACNhRIfudtSVq2wIad0zIC9hGYOfQj+fZMcfs0TKcIIGArgSf7hkiXqwNt1TPNIoAAAuzA4jeAAAK2E8j652+JHtHfdn3TMAJ2EYgpe6WMbbrELu3SJwII2Eygall/WXx3mARyxZ/NVp52EUCAAIvfAAII2FIgbuIjkv7lHlv2TtMIWF3gQMcHZLrfAKu3SX8IIGBTgVtaB8kd7bm83abLT9sI2FqAAMvWy0/zCNhXIG33pxI/5Sn7AtA5AhYWWDZ0pWw9U8XCHdIaAgjYWWDhXWFSsyKXt9v5N0DvCNhVgADLritP3wggIFHDekt25BkkEEDAQgJZfoHy0I0fy5lEPwt1RSsIIIDAWYG2dQPluYEhcCCAAAK2FCDAsuWy0zQCCCiBpMVzJXnVUjAQQMBCAr837S8Ty46zUEe0ggACCPwn8Ez/EOlQn8vb+U0ggIA9BQiw7LnudI0AAiKS9ff/SfTIQVgggICFBLYMeF2Wxza2UEe0ggACCJwVuKK8vywaHSbsL+UXgQACdhUgwLLrytM3AggYAnHPPibp+z5HAwEELCIwZfA2ORLF8RqLLCdtIIBALoGRbYPltrZBmCCAAAK2FSDAsu3S0zgCCCgBFV6pEIsPAgiYX+B0tabyYO1Xzd8IHSCAAAIXCPj5iSy+O0yql+fydn4cCCBgXwECLPuuPZ0jgMC/AtGjhkjWiT/xQAABkwt80eNJeT29m8m7oHwEEEDgYoGODQJlYj92l/LbQAABewsQYNl7/ekeAQREJHntCkl6azYWCCBgcoH5w9bJrohyJu+C8hFAAIGLBSYPDJE2dbm8nd8GAgjYW4AAy97rT/cIICAiOUmJEjmwm0hmJh4IIGBSgaTA4jKu60eSlGbSBigbAQQQyEeg1mX+suDOMHwQQAAB2wsQYNn+JwAAAggogcQ50yVl4zowEEDApAJHbhgpU8JuN2n1lI0AAgjkL3Bnh2C5uRWXt/MbQQABBAiw+A0ggAACIpJ57DeJGX0LFgggYFKB9YMXytqoq0xaPWUjgAACeQsEBZ69vL1KGS5v5zeCAAIIEGDxG0AAAQT+FVBvI1RvJeSDAALmE3hq4CdyLIb7Ycy3clSMAAIFCXRtFChP3Mjl7fxKEEAAASVAgMXvAAEEEPhXIP3rfRL31EN4IICAyQRO1O0gj1edZLKqKRcBBBC4tMALQ0Kl5VUBl/4i30AAAQRsIECAZYNFpkUEEHBeIOb+UZL58xHnH+CbCCDgc4FdN06V+UmtfV4HBSCAAALuFKhb2V/mjuLydneaMhYCCJhbgADL3OtH9Qgg4GaB1O2bJGHG824eleEQQMCTAq8O+1C+iijhySkYGwEEEPC6wCO9QqR3U45Gex2eCRFAQFsBAixtl4bCEEDAVwLRI/pL1j9/+2p65kUAARcEYkpXl/uuXSbZOS48xFcRQAABzQXqVfGXN29n95Xmy0R5CCDgZQECLC+DMx0CCOgvkLJulSTOf03/QqkQAQTkQIf7Zbr/QCQQQAABSwk81jtEejZh95WlFpVmEECgyAIEWEUmZAAEELCaQE5GhkQN6Sk5CfFWa41+ELCcwMqh78hHZy63XF80hAAC9hVoUNVf5oxk95V9fwF0jgAC+QkQYPHbQAABBPIQSFq+UJKXL8QGAQQ0FsjyC5RH+34spxL8NK6S0hBAAAHXBMb3CZHujdl95Zoa30YAATsIEGDZYZXpEQEEXBbIjo+T6KG9RO3G4oMAAnoK/N60n0ws+6CexVEVAgggUAiBqy8PkNdvCy3EkzyCAAIIWF+AAMv6a0yHCCBQSIGkBXMk+b13Cvk0jyGAgKcFtg94VZbENvX0NIyPAAIIeE3giRtDpGsjdl95DZyJEEDAVAIEWKZaLopFAAFvCmRHnpGoYb29OSVzIYCACwLThm6V78+wU8EFMr6KAAIaCzSuFiCvjuB/0zReIkpDAAEfCxBg+XgBmB4BBPQWSJz7iqS8/67eRVIdAjYUOFW1qTxU91Ubdk7LCCBgVYGnbgqRzg3ZfWXV9aUvBBAougABVtENGQEBBCwskBVxSqJv7mvhDmkNAXMKfNHtCXk9s7s5i6dqBBBA4AKBplcEyKxb2H3FDwMBBBAoSIAAi98HAgggcAmBxDdnScqGNTghgIBGAm8PWyufRpTXqCJKQQABBAovMLFfiHRswO6rwgvyJAII2EGAAMsOq0yPCCBQJIHsiFMSxS6sIhnyMALuFEgKLC6PdP9I4lLcOSpjIYAAAr4RaHZlgMy8md1XvtFnVgQQMJMAAZaZVotaEUDAZwKJ81+TlHWrfDY/EyOAwH8CR1reJlPCR0GCAAIIWELg2f4h0r4+u68ssZg0gQACHhUgwPIoL4MjgIBVBLKjIiVq+I0i2VlWaYk+EDCtwMbBb8nqqDqmrZ/CEUAAAYfAtTUCZPpwdl/xi0AAAQScESDAckaJ7yCAAAIikrRoriSvXooFAgj4WOCZQZ/Ib9HsVvDxMjA9Agi4QeC5ASHSth7/e+YGSoZAAAEbCBBg2WCRaREBBNwjkJOYIFE33yg5ycnuGZBREEDAZYH/q91Bxleb5PJzPIAAAgjoJtC8ZoC8NIzdV7qtC/UggIC+AgRY+q4NlSGAgIYCySuXSNKSeRpWRkkI2ENgV5+pMj+5tT2apUsEELC0wPODQqV1nQBL90hzCCCAgDsFCLDcqclYCCBgfYHsbOONhNmREdbvlQ4R0FBgzrCNsjeipIaVURICCCDgvMD1VwXItCHsvnJejG8igAACIgRY/AoQQAABFwVSNq6VxDkzXHyKryOAQFEFYkpVl3EtlkkG71IoKiXPI4CAjwWmDg6VG2qz+8rHy8D0CCBgMgECLJMtGOUigIAeAjGjb5bMY7/rUQxVIGATgQPt75PpAYNs0i1tIkrp9LwAACAASURBVICAVQU6NAiUZ/qFWLU9+kIAAQQ8JkCA5TFaBkYAASsLpO36ROKnPm3lFukNAe0E3h22TD6IqK5dXRSEAAIIOCsQGCAy+7YwqVvZ39lH+B4CCCCAwL8CBFj8FBBAAIFCCsSNv1/SD3xdyKd5DAEEXBHI9AuUJ/ptl7/i+Jc+V9z4LgII6CVwc6sgubNDsF5FUQ0CCCBgEgECLJMsFGUigIB+AhnfH5DYR+7RrzAqQsCCAr837isTyz9swc5oCQEE7CJQrZy/zL4tVEqG+dmlZfpEAAEE3CpAgOVWTgZDAAG7CSRMnyypH2+2W9v0i4DXBbb3f0WWxDXz+rxMiAACCLhL4NFeIdKraaC7hmMcBBBAwHYCBFi2W3IaRgABdwpk/fO3RI/o784hGQsBBPIQmD5sixyICMMGAQQQMKXA9bUCZNrQUFPWTtEIIICALgIEWLqsBHUggIBpBZKWLZDkd942bf0UjoDuAqeqNJaH6r2ue5nUhwACCOQrMPOWUGl2RQBCCCCAAAJFECDAKgIejyKAAAKGQE6OsQsr69RJQBBAwAMCX3SbIK9n9vDAyAyJAAIIeF6g33VB8kA3Lm73vDQzIICA1QUIsKy+wvSHAAJeEUj9ZIskvPycV+ZiEgTsJrBk+BrZfrqi3dqmXwQQsIBAuRJ+Mue2MLmsFBe3W2A5aQEBBHwsQIDl4wVgegQQsI5A3BPjJP3bL63TEJ0goIFAUmAJebznhxKdpEExlIAAAgi4KDC2S7AMahHk4lN8HQEEEEAgLwECLH4XCCCAgJsEMn8+IjH3j3LTaAyDAAJK4Mj1I2RKsTvAQAABBEwn0KhagLw2govbTbdwFIwAAtoKEGBpuzQUhgACZhRInPeqpKxfbcbSqRkBLQU+HDRPVkXX07I2ikIAAQQKEpgyKFRa1eHidn4lCCCAgLsECLDcJck4CCCAgLrPPTVFokcOlOyoSDwQQMANAs8N+Vh+juT4jRsoGQIBBLwo0K1RoEy4McSLMzIVAgggYH0BAizrrzEdIoCAlwVSt2+ShBnPe3lWpkPAegLHr2onE6pPtl5jdIQAApYWCA/2k9kjQ6VGBX9L90lzCCCAgLcFCLC8Lc58CCBgC4G4px+W9K/22qJXmkTAUwK7ek+R+SltPDU84yKAAAIeERjZLlhua8POUY/gMigCCNhagADL1stP8wgg4CmBzGO/SczoWzw1POMiYAuBucM3yOenS9uiV5pEAAFrCNS6zF9m3xYmoeRX1lhQukAAAa0ECLC0Wg6KQQABKwkkL18oScsXWqklekHAawLRJS6XR1uvkJT0HK/NyUQIIIBAUQWe7BsiXa4OLOowPI8AAgggkIcAARY/CwQQQMCDAjFjbpXMo796cAaGRsCaAgfa3SvTAwdbszm6QgABSwq0qRsokwdycbslF5emEEBACwECLC2WgSIQQMCqAunffiVxTzxg1fboCwGPCbw3dKm8f+YKj43PwAgggIC7BdTRwYaXc3G7u10ZDwEEEHAIEGDxW0AAAQQ8LJD4xgxJ+WCth2dheASsI5DpHyhP998ux2P4F0HrrCqdIGBtgdvbBcsILm639iLTHQII+FyAAMvnS0ABCCBgdYGctDSJuWOIZJ3+x+qt0h8CbhH4rVFfeabCw24Zi0EQQAABTwtcWyNApg8P9fQ0jI8AAgjYXoAAy/Y/AQAQQMAbAmmf75D455/wxlTMgYDpBbb1myVL468xfR80gAAC1hcIDhSZdUuYNKjKjlHrrzYdIoCArwUIsHy9AsyPAAK2EUiYOUVSt31km35pFIHCCswavlm+OR1e2Md5DgEEEPCawOhOwTK0ZZDX5mMiBBBAwM4CBFh2Xn16RwABrwrkJCZI9J3DJDvqjFfnZTIEzCRwqnIjeaj+bDOVTK0IIGBTgRtqB8jUwRwdtOny0zYCCPhAgADLB+hMiQAC9hVI2/WJxE992r4AdI7AJQS+6DpBXs/qgRMCCCCgtUDxUD+ZdUuoXHUZRwe1XiiKQwABSwkQYFlqOWkGAQTMIJAwa6qkbv3QDKVSIwJeF3hn+GrZfLqS1+dlQgQQQMAVgfu7BUv/6zg66IoZ30UAAQSKKkCAVVRBnkcAAQRcFMhJTpaYu4fzVkIX3fi69QWSAkvIk70/lIgE6/dKhwggYF6B9vUC5dkBIeZtgMoRQAABkwoQYJl04SgbAQTMLZC2d7fET3rc3E1QPQJuFvihxa0ytfidbh6V4RBAAAH3CZQtdvboYPXyHB10nyojIYAAAs4JEGA558S3EEAAAbcLJL45S1I2rHH7uAyIgFkFNg6aK6uj65u1fOpGAAEbCDzSM0R6Nwu0Qae0iAACCOgnQICl35pQEQII2EggZswtknn0Nxt1TKsI5C8wdeh2+eFMMEQIIICAlgJdrw6UJ/pydFDLxaEoBBCwhQABli2WmSYRQEBXgYzDByX24TG6lkddCHhN4HittjLhiue9Nh8TIYAAAq4IVCqljg6GSaXSfq48xncRQAABBNwoQIDlRkyGQgABBAojkLxqiSQtnleYR3kGAcsI7Oz1vLyV2tYy/dAIAghYS2DCjSHSrRFHB621qnSDAAJmEyDAMtuKUS8CCFhSIO7phyX9q72W7I2mEHBGYMHN78uOU2Wc+SrfQQABBLwq0KtpoDzai6ODXkVnMgQQQCAPAQIsfhYIIICABgJZp/6RmHtulZzEBA2qoQQEvCsQXaKqjG+7UhJTc7w7MbMhgAAClxCoVs7feOtgueIcHeTHggACCPhagADL1yvA/AgggMC/Amk7P5b4FybigYDtBPa3HSszgobYrm8aRgAB/QWe6R8iHepzdFD/laJCBBCwgwABlh1WmR4RQMA0AolzX5GU9981Tb0UioA7BN4bukTeP3OlO4ZiDAQQQMBtAv2uC5IHuvFmVLeBMhACCCBQRAECrCIC8jgCCCDgboHYB++SjCPfu3tYxkNAS4FM/yCZNHCrHI0K0LI+ikIAAXsK1Lrs7NHBEqEcHbTnL4CuEUBARwECLB1XhZoQQMDWApl/HJXYe2+TnIwMWzvQvD0Efr36Rnm24iP2aJYuEUDAFAKhQSLThoZKk+oE66ZYMIpEAAHbCBBg2WapaRQBBMwkkPrxZkmYPtlMJVMrAoUS2HbTTFmacG2hnuUhBBBAwBMCj/cOkR5NuPfKE7aMiQACCBRFgACrKHo8iwACCHhQgPuwPIjL0NoIvH7zJvniVDFt6qEQBBCwt8AtrYPkjvbce2XvXwHdI4CArgIEWLquDHUhgAACIhL76FjJOLQfCwQsKXCq0tXy6NVzJCvbku3RFAIImEygY4NAmdgvxGRVUy4CCCBgHwECLPusNZ0igIAJBbJO/iUx990uOQnxJqyekhEoWGBfl/EyO7snTAgggIDPBepV8ZdpQ0KlVDiXtvt8MSgAAQQQyEeAAIufBgIIIKC5QNre3RI/6XHNq6Q8BFwXeGf4Ktl8urLrD/IEAggg4EaBkmF+xqXt9av4u3FUhkIAAQQQcLcAAZa7RRkPAQQQ8IBA8srFkrRkvgdGZkgEfCOQFFRCnunzoZyM8838zIoAAgg4BJ6+KUQ6NeTSdn4RCCCAgO4CBFi6rxD1IYAAAv8KxL/4rKR9tg0PBCwh8MN1t8jUkndZoheaQAAB8wqMah8st7YOMm8DVI4AAgjYSIAAy0aLTasIIGBygcxMiXngDsn87WeTN0L5CIhsHDhXVsfUhwIBBBDwmUD3xoEyvg+XtvtsAZgYAQQQcFGAAMtFML6OAAII+FIg84+jEjvuTslJSfZlGcyNQJEFXhq2Tb6L4F8ciwzJAAggUCiBxtUCZNrQEAkL5tL2QgHyEAIIIOADAQIsH6AzJQIIIFAUgbQ9uyT+ufFFGYJnEfCpwPGabWTClVN8WgOTI4CAfQXKlzh7aXutilzabt9fAZ0jgIAZBQiwzLhq1IwAArYXSH5vhSQtmG17BwDMKbCz12R5K7WdOYunagQQML3A5IEh0qYul7abfiFpAAEEbCdAgGW7JadhBBCwikDi6y9LykfrrdIOfdhIYOHN6+WzU2Vt1DGtIoCALgJjOgXLkJZc2q7LelAHAggg4IoAAZYrWnwXAQQQ0Ewg7skHJf2bLzSrinIQyF8gqlgVebrjKolNzoEJAQQQ8KrAjdcEykM9uHvPq+hMhgACCLhRgADLjZgMhQACCHhbIDshXmIfuluyjv/h7amZD4FCCexvM1ZmBA8p1LM8hAACCBRW4NoaAfLi0FAJ4NqrwhLyHAIIIOBzAQIsny8BBSCAAAJFE8g8+qvEPjxGcpKTijYQTyPgBYE1QxbLhsgaXpiJKRBAAIGzAlXK+Mm0IaFSrRzpFb8JBBBAwMwCBFhmXj1qRwABBP4VSP9yj8RNfAQPBLQWyPQPkucHbZVfIwO0rpPiEEDAWgJq51WLWvzvjrVWlW4QQMCOAgRYdlx1ekYAAUsKpG7+QBJenWbJ3mjKGgK/Nuwjz172qDWaoQsEEDCFwPg+IdK9MW8cNMViUSQCCCBwCQECLH4iCCCAgIUEkt95W5KWLbBQR7RiJYFtfWfI0sTrrNQSvSCAgMYC93YJloEteOOgxktEaQgggIBLAgRYLnHxZQQQQEB/gcQ5MyRl41r9C6VC2wnMuflD2XuqhO36pmEEEPC+wG1tg2Rk22DvT8yMCCCAAAIeEyDA8hgtAyOAAAK+E4if8pSk7f7UdwUwMwIXCPxTsaFMaPqGpGdCgwACCHhWYEDzILmvK+GVZ5UZHQEEEPC+AAGW982ZEQEEEPCKQOzj90nGwW+8MheTIHApgX2dH5PZOb0v9TX+HAEEECiSQLdGgTLhxpAijcHDCCCAAAJ6ChBg6bkuVIUAAggUWSAnIV5UiJX5+y9FHosBECiqwPJhq2RLROWiDsPzCCCAQL4CrWoHyJTBoQghgAACCFhUgADLogtLWwgggIASyPrnb4kbf59k/XMSEAR8JpAYVEIm990oJ2L8fFYDEyOAgLUFGlcPkFdvJbyy9irTHQII2F2AAMvuvwD6RwABywuoHVhx4++X7Pg4y/dKg3oKHL7uZnmh5N16FkdVCCBgeoGaFf1l4V1hpu+DBhBAAAEEChYgwOIXggACCNhAIOP7gxI34QHJyUi3Qbe0qJvAxgFvyurYBrqVRT0IIGABgYol/WT52HAJCrBAM7SAAAIIIFCgAAEWPxAEEEDAJgLpX++TuKceskm3tKmTwIybt8r+Uxzt0WlNqAUBKwiEB6vwKkzKFON4shXWkx4QQACBSwkQYF1KiD9HAAEELCSQ9r8dEj/5CQt1RCu6Cxy/srVMqDlV9zKpDwEETCiw7J4wubysvwkrp2QEEEAAgcIIEGAVRo1nEEAAARMLpH62TRJefNbEHVC6mQR29nhO3kpvb6aSqRUBBEwg8MbtYVK/CuGVCZaKEhFAAAG3CRBguY2SgRBAAAHzCKRu+0gSZk4xT8FUalqBhcPXyWeny5m2fgpHAAH9BF4eFirX1eTSK/1WhooQQAABzwoQYHnWl9ERQAABbQVSN2+QhFdf1LY+CjO/QFR4JZnU5V2JTMwxfzN0gAACWghM7BciHRsEalELRSCAAAIIeFeAAMu73syGAAIIaCWQ8tF6SXz9Za1qohjrCHzbeozMDBlmnYboBAEEfCrwcM8Q6dOM8Mqni8DkCCCAgA8FCLB8iM/UCCCAgA4CKR+uk8TZ03UohRosJrBm8GLZEFXDYl3RDgII+ELgro7BMvyGIF9MzZwIIIAAApoIEGBpshCUgQACCPhSgBDLl/rWnDvDP0heHLJFfoxgt4Q1V5iuEPCewD2dg2Xw9YRX3hNnJgQQQEBPAQIsPdeFqhBAAAGvC6Ruel8SXnvJ6/MyoTUFfm3QW56t9Jg1m6MrBBDwmsBTN4VI54YE4V4DZyIEEEBAYwECLI0Xh9IQQAABbwukbt0oCbNe8Pa0zGdBgW03zpClSddZsDNaQgABbwnMuiVUml7B2wa95c08CCCAgO4CBFi6rxD1IYAAAl4WSP1kiyS8/JyXZ2U6qwnMuflD2XuqhNXaoh8EEPCSwMK7wqRmRX8vzcY0CCCAAAJmECDAMsMqUSMCCCDgZYG0XZ9K/NSnvDwr01lF4GSFBjLx2rmSnJ5jlZboAwEEvCjwztgwqVKG8MqL5EyFAAIImEKAAMsUy0SRCCCAgPcF0r/4n8RNelwkO9v7kzOjqQX2dnpM5khvU/dA8Qgg4H2BMsX8ZMGdYVK2uJ/3J2dGBBBAAAHtBQiwtF8iCkQAAQR8J5Bx8FuJe2685CQl+q4IZjadwPJhK2VLRBXT1U3BCCDgO4GrLvOXV0eESngw4ZXvVoGZEUAAAb0FCLD0Xh+qQwABBHwukPnzEYmbPEGyz0T4vBYK0F8gMaikvHDTB/JHNP8Sqv9qUSECegi0qBUgLwwJFX/+Z0OPBaEKBBBAQFMBAixNF4ayEEAAAZ0Esk4cl/jJEyTzz2M6lUUtGgocvma4vFB6tIaVURICCOgo0LNJoDzWO0TH0qgJAQQQQEAzAQIszRaEchBAAAFdBbJjoiR+8hOS8cMhXUukLg0EPuj/prwb10CDSigBAQR0FxjQPEju6xqse5nUhwACCCCgiQABliYLQRkIIICAKQQyMyTu+Sclfd/npiiXIr0vMGP4Vtl/OtT7EzMjAgiYSuDmVkFyZwfCK1MtGsUigAACPhYgwPLxAjA9AgggYEaBhFlTJXXrh2YsnZo9KHD8ylYyoeYLHpyBoRFAwAoCKrhSARYfBBBAAAEEXBEgwHJFi+8igAACCJwTSFr0piSvXoYIAucEdvR4Thakt0cEAQQQyFdAHRlURwf5IIAAAggg4KoAAZarYnwfAQQQQOCcQMr770ri3FcQQcAQWDB8new4XQ4NBBBAIE+BR3uFSK+mgegggAACCCBQKAECrEKx8RACCCCAgEMgbfenEv/CRJHsbFBsLBAVWkme77FaTsfbGIHWEUAgT4GQQDHeNNipIeEVPxEEEEAAgcILEGAV3o4nEUAAAQT+Fcg4ckgSpj0jWadPYWJTgW9bjZaZocNt2j1tI4BAfgK1KvrLfd2CpUn1AJAQQAABBBAokgABVpH4eBgBBBBAwCGQHXFK4qc9Kxk/fAeKDQXWDFokG6Jr2rBzWkYAgfwE2tcLNMKrcsX9QEIAAQQQQKDIAgRYRSZkAAQQQACB3AIJLz4rqZ9tA8VGAhn+QfLSkC1yJILjQTZadlpFoECBW1oFyR0dglFCAAEEEEDAbQIEWG6jZCAEEEAAAYdA0tL5krxiMSA2Efi1fk95tvJ4m3RLmwggUJBAsRA/UW8a7N6YQJtfCgIIIICAewUIsNzryWgIIIAAAv8KpG7fJAkznsfDBgLbbpwuS5Oa26BTWkQAgYIE6lb2l/u6hkjDy/2BQgABBBBAwO0CBFhuJ2VABBBAAAGHgLoPK+HlyZL1z9+gWFhg9vAPZd/pEhbukNYQQOBSAp0bBho7r0qFc9/Vpaz4cwQQQACBwgkQYBXOjacQQAABBJwUyI6NloTpz0v61/ucfIKvmUngZPl68tz18yU+JcdMZVMrAgi4UeC2tkEysi33XbmRlKEQQAABBPIQIMDiZ4EAAggg4BWBxPmvScq6VV6Zi0m8J7C346Myx6+P9yZkJgQQ0EZA7bZSu67U7is+CCCAAAIIeFqAAMvTwoyPAAIIIHBOIHXrRkmY9QIiFhJYPnSlbDlTxUId0QoCCDgjoO65UvddqXuv+CCAAAIIIOANAQIsbygzBwIIIIDAOYGMn36QxJlTJfP4MVRMLpAYVFJe7L9BjkbyL7AmX0rKR8AlAfWGQbXzSr1xkA8CCCCAAALeEiDA8pY08yCAAAIInBPISU0xdmKl7fwYFRMLHL5mmLxQeoyJO6B0BBBwVeCODsFyS6sgVx/j+wgggAACCBRZgACryIQMgAACCCBQWIHkNcslaeEbhX2c53ws8EH/N+TduIY+roLpEUDAGwLlivvJfd2CpX097rvyhjdzIIAAAghcLECAxa8CAQQQQMCnAun7v5LEV6ZJ1ul/fFoHk7suMGP4Ftl/Osz1B3kCAQRMJdCkeoARXtWqyHFhUy0cxSKAAAIWEyDAstiC0g4CCCBgRoGchHhJeO1FSdv9mRnLt2XNf1a/QSbWnSaZWbZsn6YRsI1A/+uC5O5OwRLCxivbrDmNIoAAAroKEGDpujLUhQACCNhQIPm9FZK0YLYNOzdfyzu6T5IFGR3MVzgVI4CAUwKXl/WXUe2CpEMDkiunwPgSAggggIDHBQiwPE7MBAgggAACrghkHP5OEme/LJl/HHXlMb7rZYEFw9bKjojyXp6V6RBAwBsC6i2Do9oHS4USvGXQG97MgQACCCDgnAABlnNOfAsBBBBAwJsCWVmSMHu6pG7e4M1ZmctJgcjQivJirzXyd6yTD/A1BBAwhUDZ4n4yql2w9GrKritTLBhFIoAAAjYTIMCy2YLTLgIIIGAmgdRPtkjiGzMlJynRTGVbvtZvbxgtM8OGW75PGkTATgJt6wUaRwavKM9F7XZad3pFAAEEzCRAgGWm1aJWBBBAwIYC6u2EKsRK/+J/Nuxez5bXDHpbNkTX0rM4qkIAAZcEQoPEOC44qEWQS8/xZQQQQAABBLwtQIDlbXHmQwABBBAolEDKulWSOP+1Qj3LQ+4TyPAPlpeGbJIjEfzLrvtUGQkB3whcWyPACK/qV2HXlW9WgFkRQAABBFwRIMByRYvvIoAAAgj4VCDz918lce4rkvH9AZ/WYefJf6nXUyZVGW9nAnpHwBICI9sGy21tCaItsZg0gQACCNhEgADLJgtNmwgggICVBJJXLJakpfOt1JJpetna52VZltzCNPVSKAIInC/QoKq/cVH7NTUCoEEAAQQQQMBUAgRYplouikUAAQQQcAhk/nzEOFKY8cMhULwoMHv4Rtl3uqQXZ2QqBBBwl8Dg64OMI4MhvGTQXaSMgwACCCDgRQECLC9iMxUCCCCAgPsFklculqQl7MZyv+zFI54sV0+mtJovMUk53piOORBAwE0CV5b3l1Htg6RNXZIrN5EyDAIIIICADwQIsHyAzpQIIIAAAu4VyPz9F0laMFvSD3zj3oEZ7TyBvR0ekTn+N6KCAAImEujdLNA4MlimmJ+JqqZUBBBAAAEELhYgwOJXgQACCCBgGYGU99+VpIVzJCcjwzI96dTIsiErZGtkVZ1KohYEEMhHoHo5fxneKki6NWLXFT8SBBBAAAFrCBBgWWMd6QIBBBBA4F+BrFMnJentNyRt16eYuFEgMaikvNhvgxyN8nfjqAyFAALuFggMEBlyfZAMaRkkJULZdeVuX8ZDAAEEEPCdAAGW7+yZGQEEEEDAgwJpOz+WpEVzRQVafIoucLjpUHmh7D1FH4gREEDAYwId6gcawVXdygTNHkNmYAQQQAABnwkQYPmMnokRQAABBDwukJkpSYvnSvJ7Kzw+ldUn+KDfHHk3/mqrt0l/CJhSoE5lf2PXVccGHBc05QJSNAIIIICAUwIEWE4x8SUEEEAAATMLZP58xHhTYfr+r8zchk9rnz5sixyICPNpDUyOAALnCxQP9Tt3XDAoAB0EEEAAAQSsLUCAZe31pTsEEEAAgVwCqds+kqSl8yU78gwuLgj8Ua2lTG7woqRyN74LanwVAc8K9Gh89rjgFeU5LuhZaUZHAAEEENBFgABLl5WgDgQQQAABrwjkpKdJ8rIFkrzmHa/MZ4VJdnR7VhZkdrRCK/SAgOkFGlcPMHZd3VCbLVemX0waQAABBBBwSYAAyyUuvowAAgggYBWBzGO/S/LyhZK2Z6dVWvJYHwuGrZUdEeU9Nj4DI4DApQXKlzh7XHBgi6BLf5lvIIAAAgggYEEBAiwLLiotIYAAAgg4L5C+73NJeudtyfztZ+cfstE3I0Mryou91sjfsTZqmlYR0Eyg33VBRnh1WSk/zSqjHAQQQAABBLwnQIDlPWtmQgABBBDQWCBl41pJXrFIsmOiNa7S+6V92/JumRl+s/cnZkYEEJAWtc4eF2x2JccF+TkggAACCCBAgMVvAAEEEEAAgX8FjPuxVi6R5JWLMflXYM3At2VDTC08EEDAiwKXl/U3Lmjv3TTQi7MyFQIIIIAAAnoLEGDpvT5UhwACCCDgA4Gs06ckefVSSd30vg9m12fKDP9geWnwJjlyhjt39FkVKrGygLrnqnfTILnp2kApFc5xQSuvNb0hgAACCLguQIDluhlPIIAAAgjYRCDz918l+d1lkrbrE5t0fH6bv9TtLpOqPmHL3mkaAW8KVCzpJ72bnd1xVaYYwZU37ZkLAQQQQMA8AgRY5lkrKkUAAQQQ8JFAxuGDkvzuO5L+1R4fVeCbabf2fkmWpVzvm8mZFQEbCFQqfXbHlQqu2HFlgwWnRQQQQACBIgkQYBWJj4cRQAABBOwkkP7tl5Ky5h1JP/iNLdqePWyj7IsoaYteaRIBbwpUKeNvhFbqrxJh7Ljypj1zIYAAAgiYV4AAy7xrR+UIIIAAAj4SSP9yjySvXSkZh/b7qALPT3uyTB15oe0CiUrM8fxkzICATQTU5exGcNUsUIqFEFzZZNlpEwEEEEDATQIEWG6CZBgEEEAAAfsJpH/5P0let1oyvvvWcs3vbf+wzAnoa7m+aAgBXwhUL+dvhFYqvAoLJrjyxRowJwIIIICA+QUIsMy/hnSAAAIIIOBjgfSv90nK+++KOmJolc+ywStka1RVq7RDHwj4RODKCo6jgkESwss8fbIGTIoAAgggYB0BAizrrCWdIIAAAgj4WEDtxErZsEbS9u72cSVFmz4hqKS81G+DHI3yL9pAPI2ATQVqVnQcFQySoACbItA2AggggAACbhYgwHIzKMMhgAACCCCQ+fMRSdm4VlI/2WJKjO+bDpFpZceasnaKRsCX1lS3MQAAC1ZJREFUAldd9l9wFUD+68ulYG4EEEAAAQsKEGBZcFFpCQEEEEBAD4Gsv/5PUj5cZ/wlmZl6FOVEFRtumi1rEho58U2+ggACSqBuZX/p1TTIuOPKjyuu+FEggAACCCDgEQECLI+wMigCCCCAAAL/CeQkxEvKR+slZdP7kh1xWnua6cO2yIGIMO3rpEAEfC3QsUGgqL9a1+GcoK/XgvkRQAABBKwvQIBl/TWmQwQQQAABjQRSt2+S1M0bJOPHwxpV9V8pf1x+vUxp9LIkp+VoWR9FIeBrgcql/aSTCq4aBkqNCpwT9PV6MD8CCCCAgH0ECLDss9Z0+v/t3c+PVWcZB/Dn3vnBUEAkTDvawlSgpKnUoDbKqpo0MSbduDC1i279A1y6MSYurBs3xo12pW6auKmNLbU0QAALSWm0khgTKdU2jTAD5cdMy5y5v8y5d2aYAek45MI977yfk9zcmXvvOed5P89ZffOe9xAgQIBAhQS6C76/+ocoDv+pQlVFHP7Wj+LXracqVZNiCFRB4IldQ93ZVmV45YmCVeiIGggQIEAgNwEBVm4dN14CBAgQqJRAe+p8XD/4csy99nK0p6cGXtuvnv19HJkeH3gdCiBQBYFNG2rx1L5ecLV/0m2CVeiJGggQIEAgXwEBVr69N3ICBAgQqJhAceT1KG8xnD99aiCVXRybiOeffjE+vDKQ0zspgcoI7P1cfWm21f2fsSp7ZRqjEAIECBDIWkCAlXX7DZ4AAQIEqijQ/Ne5KF5/JeYOvRLtyx/dsxLfOvD9+Pmm5+7Z+ZyIQNUEvvlYuSj7UDz56HDVSlMPAQIECBDIXkCAlf0lAIAAAQIEqixQHD0Uc28cjPlTJ+56mS9+94V46fIjd/08TkCgSgITWxcWZf/icOyZsCh7lXqjFgIECBAgsFxAgOV6IECAAAECCQi0zv8nisOvdRd9L2do9Xtr1Efj+Wf+GH+fHun3oR2PQCUFvvKFxUXZh2LjqNsEK9kkRREgQIAAgWUCAiyXAwECBAgQSEygceYvURw5FOXsrPa1q32p/h97vx0/mfxhtDt9OZyDEKikwKOfr8fX9wzFgUeG47EHzbaqZJMURYAAAQIEbiMgwHJpECBAgACBhAWK40eiOPZGFMcOR7RadzySV5/+Wfx27sAd729HAlUVKBdk74ZWe4Zi3w5PEqxqn9RFgAABAgRWExBgrSbkewIECBAgkIBAZ+56N8QqA635k8fWXPEvnn0p3pzeuub97ECgigLlWlaLodWXdgqtqtgjNREgQIAAgbUKCLDWKub3BAgQIECg4gKdmWtRnDgaxZ+P/l+Lv3+4bW/89MkX4tKs+wcr3lrlfYrArvsXbw8civ2TQisXCwECBAgQWG8CAqz11lHjIUCAAAECywQ6szNRvHks5k8ej+Lk8Yhm4xafE9/4Qfxy+DvcCCQn8PD4jZlW5aLsNgIECBAgQGD9Cgiw1m9vjYwAAQIECKwUaDajOHW8OyurDLTaV690v//NM7+Lg5d20CKQhMDO7TdCqyd2Ca2SaJoiCRAgQIBAHwQEWH1AdAgCBAgQIJCiQOPMX+Piqbfjx63vxbsfeSJbij3MpeZyptVXd/UWYv/abqFVLn03TgIECBAgsFxAgOV6IECAAAECBOLjohNvv9eKt871XtPXrIflshicwEPb6rFvR/kqnxxYj3J9KxsBAgQIECCQt4AAK+/+Gz0BAgQIEPifAnONiHf+3YrTC6HWB5fapAjcNYGJrbVeWPVQPcqnBpZPEbQRIECAAAECBJYLCLBcDwQIECBAgMCqAvPNiHfeb3Vfp8+14p/nBVqrovnBbQW2b+4FVo/vrMeXJwVWLhUCBAgQIEBgdQEB1upGfkGAAAECBAjcJNBs3Qi0/vZ+O8580GJE4LYCW++rxeM76rH/4SGBleuEAAECBAgQuCMBAdYdsdmJAAECBAgQWC7Q7vRuOSxnaJWBVvluy1dg81gt9k8KrPK9AoycAAECBAj0X0CA1X9TRyRAgAABAgQi4uyFdrx7ob3ivVws3ra+BMoF13c/sPL14Lba+hqk0RAgQIAAAQIDFxBgDbwFCiBAgAABAvkInL/SibMXWitCrSlPPEziAti0oXZLULXngXpsGEmifEUSIECAAAECiQsIsBJvoPIJECBAgEDqAjPXy1Drxmyts1PteG/KIvGD7OvO7StnVJVBVfmkQBsBAgQIECBAYFACAqxByTsvAQIECBAgcFuBck2tFaHWQsB1fd4tiP26bMqZU+Nb6jG+uRa7J+pRhlSLtwKODPXrLI5DgAABAgQIEOiPgACrP46OQoAAAQIECNwDgaufdOLibCcuzXTi4uJrtt39e/GzK58IuT57Xy3Gtyx/1W/6vxZbxsyougeXrFMQIECAAAECfRIQYPUJ0mEIECBAgACBagg027EQaPWCre5rtve+FHzNtqNoVKPetVRRzozqBVO3BlJLn2+uxbAZVGth9VsCBAgQIEAgAQEBVgJNUiIBAgQIECDQf4GZuV6gdfnjTsw3I4pmJ4pmxHyj9/fSZ41Y+rv72U3f936/bJ9Gb98ybBobrcXG0YiNIwvvo7UYG4nYuOzzsfL78v9P+U15jPJYG4b77+CIBAgQIECAAIEUBARYKXRJjQQIECBAgAABAgQIECBAgACBjAUEWBk339AJECBAgAABAgQIECBAgAABAikICLBS6JIaCRAgQIAAAQIECBAgQIAAAQIZCwiwMm6+oRMgQIAAAQIECBAgQIAAAQIEUhAQYKXQJTUSIECAAAECBAgQIECAAAECBDIWEGBl3HxDJ0CAAAECBAgQIECAAAECBAikICDASqFLaiRAgAABAgQIECBAgAABAgQIZCwgwMq4+YZOgAABAgQIECBAgAABAgQIEEhBQICVQpfUSIAAAQIECBAgQIAAAQIECBDIWECAlXHzDZ0AAQIECBAgQIAAAQIECBAgkIKAACuFLqmRAAECBAgQIECAAAECBAgQIJCxgAAr4+YbOgECBAgQIECAAAECBAgQIEAgBQEBVgpdUiMBAgQIECBAgAABAgQIECBAIGMBAVbGzTd0AgQIECBAgAABAgQIECBAgEAKAgKsFLqkRgIECBAgQIAAAQIECBAgQIBAxgICrIybb+gECBAgQIAAAQIECBAgQIAAgRQEBFgpdEmNBAgQIECAAAECBAgQIECAAIGMBQRYGTff0AkQIECAAAECBAgQIECAAAECKQgIsFLokhoJECBAgAABAgQIECBAgAABAhkLCLAybr6hEyBAgAABAgQIECBAgAABAgRSEBBgpdAlNRIgQIAAAQIECBAgQIAAAQIEMhYQYGXcfEMnQIAAAQIECBAgQIAAAQIECKQgIMBKoUtqJECAAAECBAgQIECAAAECBAhkLCDAyrj5hk6AAAECBAgQIECAAAECBAgQSEFAgJVCl9RIgAABAgQIECBAgAABAgQIEMhYQICVcfMNnQABAgQIECBAgAABAgQIECCQgoAAK4UuqZEAAQIECBAgQIAAAQIECBAgkLGAACvj5hs6AQIECBAgQIAAAQIECBAgQCAFAQFWCl1SIwECBAgQIECAAAECBAgQIEAgYwEBVsbNN3QCBAgQIECAAAECBAgQIECAQAoCAqwUuqRGAgQIECBAgAABAgQIECBAgEDGAgKsjJtv6AQIECBAgAABAgQIECBAgACBFAQEWCl0SY0ECBAgQIAAAQIECBAgQIAAgYwFBFgZN9/QCRAgQIAAAQIECBAgQIAAAQIpCAiwUuiSGgkQIECAAAECBAgQIECAAAECGQsIsDJuvqETIECAAAECBAgQIECAAAECBFIQEGCl0CU1EiBAgAABAgQIECBAgAABAgQyFvgvU5jUh3SPLhIAAAAASUVORK5CYII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5" name="Picture 17" descr="C:\Users\alens\Downloads\Укажите Ваш по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94" y="1577172"/>
            <a:ext cx="5224731" cy="32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9" descr="Диаграмма ответов в Формах. Вопрос: Как Вы считаете, важно ли знание о современных методах контрацепции в повседневной жизни?&#10;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2289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1" descr="Диаграмма ответов в Формах. Вопрос: Как Вы считаете, важно ли знание о современных методах контрацепции в повседневной жизни?&#10;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2441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3" descr="Диаграмма ответов в Формах. Вопрос: Как Вы считаете, важно ли знание о современных методах контрацепции в повседневной жизни?&#10;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2593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5" descr="Диаграмма ответов в Формах. Вопрос: Как Вы считаете, важно ли знание о современных методах контрацепции в повседневной жизни?&#10;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2746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7" descr="Диаграмма ответов в Формах. Вопрос: Как Вы считаете, важно ли знание о современных методах контрацепции в повседневной жизни?&#10;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2898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9" descr="Диаграмма ответов в Формах. Вопрос: Как Вы считаете, важно ли знание о современных методах контрацепции в повседневной жизни?&#10;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3051175" y="1455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1" descr="Диаграмма ответов в Формах. Вопрос: Как Вы считаете, важно ли знание о современных методах контрацепции в повседневной жизни?&#10;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3203575" y="1608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3" descr="Диаграмма ответов в Формах. Вопрос: Какой метод контрацепции предпочтителен для Вас?. Количество ответов: 11 ответов."/>
          <p:cNvSpPr>
            <a:spLocks noChangeAspect="1" noChangeArrowheads="1"/>
          </p:cNvSpPr>
          <p:nvPr/>
        </p:nvSpPr>
        <p:spPr bwMode="auto">
          <a:xfrm>
            <a:off x="3355975" y="1760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3" descr="C:\Users\alens\Downloads\Помогла ли Вам лекция развеять мифы о методах контрацепции_ 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97" y="2889000"/>
            <a:ext cx="5766751" cy="3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23836" y="4929198"/>
            <a:ext cx="7075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28/34 обучающихся (81,8%) считали, что прослушанная лекция помогла развеять мифы о современной контрацепции</a:t>
            </a:r>
          </a:p>
        </p:txBody>
      </p:sp>
    </p:spTree>
    <p:extLst>
      <p:ext uri="{BB962C8B-B14F-4D97-AF65-F5344CB8AC3E}">
        <p14:creationId xmlns:p14="http://schemas.microsoft.com/office/powerpoint/2010/main" val="39508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12" y="4572008"/>
            <a:ext cx="10787138" cy="20162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6/34 </a:t>
            </a:r>
            <a:r>
              <a:rPr lang="ru-RU" sz="2400" b="1" dirty="0"/>
              <a:t>(18,2%) студентов предпочитают воздерживаться от половых контактов для предотвращения нежелательной </a:t>
            </a:r>
            <a:r>
              <a:rPr lang="ru-RU" sz="2400" b="1" dirty="0" smtClean="0"/>
              <a:t>беременности</a:t>
            </a:r>
          </a:p>
          <a:p>
            <a:pPr algn="ctr"/>
            <a:r>
              <a:rPr lang="ru-RU" sz="2400" b="1" dirty="0" smtClean="0"/>
              <a:t>15/34 </a:t>
            </a:r>
            <a:r>
              <a:rPr lang="ru-RU" sz="2400" b="1" dirty="0"/>
              <a:t>(45,5%) предпочитают барьерную </a:t>
            </a:r>
            <a:r>
              <a:rPr lang="ru-RU" sz="2400" b="1" dirty="0" smtClean="0"/>
              <a:t>контрацепцию</a:t>
            </a:r>
          </a:p>
          <a:p>
            <a:pPr algn="ctr"/>
            <a:r>
              <a:rPr lang="ru-RU" sz="2400" b="1" dirty="0" smtClean="0"/>
              <a:t>12/34 </a:t>
            </a:r>
            <a:r>
              <a:rPr lang="ru-RU" sz="2400" b="1" dirty="0"/>
              <a:t>(36,4%) - гормональную</a:t>
            </a:r>
          </a:p>
        </p:txBody>
      </p:sp>
      <p:pic>
        <p:nvPicPr>
          <p:cNvPr id="9220" name="Picture 4" descr="C:\Users\alens\Downloads\Какой метод контрацепции предпочтителен для Вас_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04" y="1357298"/>
            <a:ext cx="5073616" cy="313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91F16E-7145-4E40-8AF5-5716A645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428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Расстановка </a:t>
            </a:r>
            <a:r>
              <a:rPr lang="ru-RU" sz="3200" dirty="0" smtClean="0">
                <a:solidFill>
                  <a:schemeClr val="bg1"/>
                </a:solidFill>
              </a:rPr>
              <a:t>приоритетов в использовании методов контрацепции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lens\Downloads\Насколько Вы оцениваете Вашу осведомлённость о современных методах контрацепции до лекции_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8" y="2500306"/>
            <a:ext cx="4738678" cy="29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lens\Downloads\Насколько Вы оцениваете Вашу осведомлённость о современных методах контрацепции, прослушав лекцию_ 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42" y="2428868"/>
            <a:ext cx="4786346" cy="28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549538" y="5286388"/>
            <a:ext cx="5642462" cy="1676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25/34 </a:t>
            </a:r>
            <a:r>
              <a:rPr lang="ru-RU" sz="1600" b="1" dirty="0">
                <a:solidFill>
                  <a:schemeClr val="tx2"/>
                </a:solidFill>
              </a:rPr>
              <a:t>(72,7</a:t>
            </a:r>
            <a:r>
              <a:rPr lang="ru-RU" sz="1600" b="1" dirty="0" smtClean="0">
                <a:solidFill>
                  <a:schemeClr val="tx2"/>
                </a:solidFill>
              </a:rPr>
              <a:t>%) - </a:t>
            </a:r>
            <a:r>
              <a:rPr lang="ru-RU" sz="1600" b="1" dirty="0">
                <a:solidFill>
                  <a:schemeClr val="tx2"/>
                </a:solidFill>
              </a:rPr>
              <a:t>«полностью осведомлен (-а</a:t>
            </a:r>
            <a:r>
              <a:rPr lang="ru-RU" sz="1600" b="1" dirty="0" smtClean="0">
                <a:solidFill>
                  <a:schemeClr val="tx2"/>
                </a:solidFill>
              </a:rPr>
              <a:t>)»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7/34 (18,2%) - </a:t>
            </a:r>
            <a:r>
              <a:rPr lang="ru-RU" sz="1600" b="1" dirty="0">
                <a:solidFill>
                  <a:schemeClr val="tx2"/>
                </a:solidFill>
              </a:rPr>
              <a:t>«частично осведомлен(-а)»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</a:rPr>
              <a:t>/34 </a:t>
            </a:r>
            <a:r>
              <a:rPr lang="ru-RU" sz="1600" b="1" dirty="0">
                <a:solidFill>
                  <a:schemeClr val="tx2"/>
                </a:solidFill>
              </a:rPr>
              <a:t>(9,1</a:t>
            </a:r>
            <a:r>
              <a:rPr lang="ru-RU" sz="1600" b="1" dirty="0" smtClean="0">
                <a:solidFill>
                  <a:schemeClr val="tx2"/>
                </a:solidFill>
              </a:rPr>
              <a:t>%) - «</a:t>
            </a:r>
            <a:r>
              <a:rPr lang="ru-RU" sz="1600" b="1" dirty="0">
                <a:solidFill>
                  <a:schemeClr val="tx2"/>
                </a:solidFill>
              </a:rPr>
              <a:t>абсолютно не осведомлен(-а</a:t>
            </a:r>
            <a:r>
              <a:rPr lang="ru-RU" sz="1600" b="1" dirty="0" smtClean="0">
                <a:solidFill>
                  <a:schemeClr val="tx2"/>
                </a:solidFill>
              </a:rPr>
              <a:t>)»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091F16E-7145-4E40-8AF5-5716A645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" y="0"/>
            <a:ext cx="103428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Оценка осведомленности о современных методах контрацепции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8216" y="1643050"/>
            <a:ext cx="3143272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 лекции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81884" y="1643050"/>
            <a:ext cx="3143272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После лекции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98" y="5286388"/>
            <a:ext cx="5881686" cy="135732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12/34 </a:t>
            </a:r>
            <a:r>
              <a:rPr lang="ru-RU" sz="1600" b="1" dirty="0"/>
              <a:t>человек (36,4%) </a:t>
            </a:r>
            <a:r>
              <a:rPr lang="ru-RU" sz="1600" b="1" dirty="0" smtClean="0"/>
              <a:t>- «полностью </a:t>
            </a:r>
            <a:r>
              <a:rPr lang="ru-RU" sz="1600" b="1" dirty="0"/>
              <a:t>осведомлен (-а</a:t>
            </a:r>
            <a:r>
              <a:rPr lang="ru-RU" sz="1600" b="1" dirty="0" smtClean="0"/>
              <a:t>)» </a:t>
            </a:r>
          </a:p>
          <a:p>
            <a:pPr algn="ctr"/>
            <a:r>
              <a:rPr lang="ru-RU" sz="1600" b="1" dirty="0" smtClean="0"/>
              <a:t>18/34 </a:t>
            </a:r>
            <a:r>
              <a:rPr lang="ru-RU" sz="1600" b="1" dirty="0"/>
              <a:t>студентов (54,5%) </a:t>
            </a:r>
            <a:r>
              <a:rPr lang="ru-RU" sz="1600" b="1" dirty="0" smtClean="0"/>
              <a:t>- «частично </a:t>
            </a:r>
            <a:r>
              <a:rPr lang="ru-RU" sz="1600" b="1" dirty="0"/>
              <a:t>осведомлен(-а</a:t>
            </a:r>
            <a:r>
              <a:rPr lang="ru-RU" sz="1600" b="1" dirty="0" smtClean="0"/>
              <a:t>)»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4/34 (9,1%) </a:t>
            </a:r>
            <a:r>
              <a:rPr lang="ru-RU" sz="1600" b="1" dirty="0" smtClean="0"/>
              <a:t>«</a:t>
            </a:r>
            <a:r>
              <a:rPr lang="ru-RU" sz="1600" b="1" dirty="0"/>
              <a:t>абсолютно не осведомлен(-а)»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96000" y="5429264"/>
            <a:ext cx="857256" cy="1588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22" y="5000636"/>
            <a:ext cx="5715040" cy="85725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Полностью </a:t>
            </a:r>
            <a:r>
              <a:rPr lang="ru-RU" sz="1800" b="1" dirty="0"/>
              <a:t>доступен к </a:t>
            </a:r>
            <a:r>
              <a:rPr lang="ru-RU" sz="1800" b="1" dirty="0" smtClean="0"/>
              <a:t>пониманию - 31/34 </a:t>
            </a:r>
            <a:r>
              <a:rPr lang="ru-RU" sz="1800" b="1" dirty="0"/>
              <a:t>(90,9</a:t>
            </a:r>
            <a:r>
              <a:rPr lang="ru-RU" sz="1800" b="1" dirty="0" smtClean="0"/>
              <a:t>%)</a:t>
            </a:r>
          </a:p>
          <a:p>
            <a:pPr algn="ctr"/>
            <a:r>
              <a:rPr lang="ru-RU" sz="1800" b="1" dirty="0" smtClean="0"/>
              <a:t>Информация «частично понятна» - 3/34 (9,1</a:t>
            </a:r>
            <a:r>
              <a:rPr lang="ru-RU" sz="1800" b="1" dirty="0" smtClean="0"/>
              <a:t>%)</a:t>
            </a:r>
            <a:endParaRPr lang="ru-RU" sz="1800" b="1" dirty="0"/>
          </a:p>
        </p:txBody>
      </p:sp>
      <p:pic>
        <p:nvPicPr>
          <p:cNvPr id="10242" name="Picture 2" descr="C:\Users\alens\Downloads\Насколько понятны для Вас были сведения о контрацепции, представленные в лекции_ 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2" y="2285992"/>
            <a:ext cx="4286280" cy="26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ens\Downloads\Помогли ли Вам полученные знания  определиться с методом контрацепции_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8" y="2071678"/>
            <a:ext cx="4453671" cy="28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381752" y="4786322"/>
            <a:ext cx="5572164" cy="3240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2"/>
                </a:solidFill>
              </a:rPr>
              <a:t>26/34 </a:t>
            </a:r>
            <a:r>
              <a:rPr lang="ru-RU" sz="1800" b="1" dirty="0" smtClean="0">
                <a:solidFill>
                  <a:schemeClr val="tx2"/>
                </a:solidFill>
              </a:rPr>
              <a:t>(76,4</a:t>
            </a:r>
            <a:r>
              <a:rPr lang="ru-RU" sz="1800" b="1" dirty="0" smtClean="0">
                <a:solidFill>
                  <a:schemeClr val="tx2"/>
                </a:solidFill>
              </a:rPr>
              <a:t>%) полностью </a:t>
            </a:r>
            <a:r>
              <a:rPr lang="ru-RU" sz="1800" b="1" dirty="0" smtClean="0">
                <a:solidFill>
                  <a:schemeClr val="tx2"/>
                </a:solidFill>
              </a:rPr>
              <a:t>определились с выбором метода контрацепции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</a:rPr>
              <a:t>8/34 обучающихся (23,5%) </a:t>
            </a:r>
            <a:r>
              <a:rPr lang="ru-RU" sz="1800" b="1" dirty="0" smtClean="0">
                <a:solidFill>
                  <a:schemeClr val="tx2"/>
                </a:solidFill>
              </a:rPr>
              <a:t>не </a:t>
            </a:r>
            <a:r>
              <a:rPr lang="ru-RU" sz="1800" b="1" dirty="0">
                <a:solidFill>
                  <a:schemeClr val="tx2"/>
                </a:solidFill>
              </a:rPr>
              <a:t>смогли самостоятельно выбрать метод </a:t>
            </a:r>
            <a:r>
              <a:rPr lang="ru-RU" sz="1800" b="1" dirty="0" smtClean="0">
                <a:solidFill>
                  <a:schemeClr val="tx2"/>
                </a:solidFill>
              </a:rPr>
              <a:t>контрацепции, для </a:t>
            </a:r>
            <a:r>
              <a:rPr lang="ru-RU" sz="1800" b="1" dirty="0">
                <a:solidFill>
                  <a:schemeClr val="tx2"/>
                </a:solidFill>
              </a:rPr>
              <a:t>окончательного принятия решения им необходима повторная консультация </a:t>
            </a:r>
            <a:r>
              <a:rPr lang="ru-RU" sz="1800" b="1" dirty="0" smtClean="0">
                <a:solidFill>
                  <a:schemeClr val="tx2"/>
                </a:solidFill>
              </a:rPr>
              <a:t>специалиста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091F16E-7145-4E40-8AF5-5716A645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428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Оценка доступности изложенного материала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6778" y="1500174"/>
            <a:ext cx="3143272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Доступность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10446" y="1500174"/>
            <a:ext cx="3143272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599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B6BB3E2-6C9A-4D6B-877C-7BD572552FE6}"/>
              </a:ext>
            </a:extLst>
          </p:cNvPr>
          <p:cNvSpPr txBox="1">
            <a:spLocks/>
          </p:cNvSpPr>
          <p:nvPr/>
        </p:nvSpPr>
        <p:spPr>
          <a:xfrm>
            <a:off x="-3824" y="0"/>
            <a:ext cx="981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Привлечение 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клинических ординаторов к самостоятельной работе 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позволяет: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366" y="3381610"/>
            <a:ext cx="6162681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Отработать современную форму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санитарно-просветительской работы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населением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7" y="1556792"/>
            <a:ext cx="6162681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 Попробовать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себя в роли организатора процессов поиска, анализа и синтеза профессиональной и учебной информации с освоением современных и актуальных технологий передачи социального и профессионального опыта для широкой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аудитории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904" y="1484236"/>
            <a:ext cx="51125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Применение </a:t>
            </a:r>
            <a:r>
              <a:rPr lang="ru-RU" sz="2400" b="1" dirty="0"/>
              <a:t>педагогических методик в работе с клиническими </a:t>
            </a:r>
            <a:r>
              <a:rPr lang="ru-RU" sz="2400" b="1" dirty="0" smtClean="0"/>
              <a:t>ординаторами: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азвивает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коммуникативные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навыки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бучает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взаимодействию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 потенциальными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пациентами в корректной и доступной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форме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пособствует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развитию научного и профессионального кругозора будущего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врача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2742" y="5850364"/>
            <a:ext cx="7776864" cy="6033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Оценить полезность таких лекций для слушателей возможно с использованием форм обратной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связи</a:t>
            </a:r>
            <a:endParaRPr lang="ru-RU" b="1" dirty="0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168766" y="5923441"/>
            <a:ext cx="457200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9252261" y="5923441"/>
            <a:ext cx="457200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E1FD97-778A-43BA-A93B-5FFC8DE6A8B6}"/>
              </a:ext>
            </a:extLst>
          </p:cNvPr>
          <p:cNvSpPr txBox="1"/>
          <p:nvPr/>
        </p:nvSpPr>
        <p:spPr>
          <a:xfrm>
            <a:off x="881026" y="5000636"/>
            <a:ext cx="986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accent2"/>
                </a:solidFill>
                <a:latin typeface="+mj-lt"/>
              </a:rPr>
              <a:t>Благодарю за внимание!</a:t>
            </a:r>
            <a:endParaRPr lang="ru-RU" sz="6000" b="1" i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82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E9225-ED0F-481F-A7F4-193CEF64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" y="142852"/>
            <a:ext cx="9765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ПРОФЕССИОНАЛЬНЫЙ СТАНДАРТ </a:t>
            </a:r>
            <a:br>
              <a:rPr lang="ru-RU" sz="2800" dirty="0" smtClean="0"/>
            </a:br>
            <a:r>
              <a:rPr lang="ru-RU" sz="2800" dirty="0" smtClean="0"/>
              <a:t>Врач - акушер-гинеколог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1428736"/>
            <a:ext cx="7639074" cy="48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3024166" y="4714884"/>
            <a:ext cx="6929486" cy="857256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 smtClean="0"/>
              <a:t>Приказ Минтруда России от 19.04.2021 N 262н "Об утверждении профессионального стандарта  "Врач - акушер-гинеколог" (Зарегистрировано в Минюсте России 21.05.2021 N 63555)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6908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+mn-lt"/>
              </a:rPr>
              <a:t>Виды практических навыков  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20045"/>
              </p:ext>
            </p:extLst>
          </p:nvPr>
        </p:nvGraphicFramePr>
        <p:xfrm>
          <a:off x="452398" y="2000240"/>
          <a:ext cx="11330028" cy="40740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65014"/>
                <a:gridCol w="5665014"/>
              </a:tblGrid>
              <a:tr h="48709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28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ard</a:t>
                      </a:r>
                      <a:r>
                        <a:rPr lang="ru-RU" sz="28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ru-RU" sz="28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"твердые"</a:t>
                      </a:r>
                      <a:r>
                        <a:rPr lang="ru-RU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профессиональные навыки</a:t>
                      </a:r>
                      <a:endParaRPr lang="ru-RU" sz="1600" b="1" dirty="0"/>
                    </a:p>
                  </a:txBody>
                  <a:tcPr marL="68587" marR="68587" marT="34251" marB="342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8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oft</a:t>
                      </a:r>
                      <a:r>
                        <a:rPr lang="ru-RU" sz="28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ru-RU" sz="2800" b="1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i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"мягкие" навыки</a:t>
                      </a:r>
                      <a:endParaRPr lang="ru-RU" sz="1800" b="1" dirty="0"/>
                    </a:p>
                  </a:txBody>
                  <a:tcPr marL="68587" marR="68587" marT="34251" marB="34251" anchor="ctr"/>
                </a:tc>
              </a:tr>
              <a:tr h="327400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 измеримы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20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устойчивы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20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отождествляются с конкретными манипуляциям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ru-RU" sz="20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входят в состав должностных инструкций и квалификационных характеристик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7" marR="68587" marT="34251" marB="34251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76267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носят универсальный характер</a:t>
                      </a:r>
                    </a:p>
                    <a:p>
                      <a:pPr marL="285750" indent="-285750" algn="ctr">
                        <a:buClr>
                          <a:srgbClr val="76267F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Clr>
                          <a:srgbClr val="76267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важны для профессионального и жизненного самоопределения независимо от профессии</a:t>
                      </a:r>
                    </a:p>
                    <a:p>
                      <a:pPr marL="285750" indent="-285750" algn="ctr">
                        <a:buClr>
                          <a:srgbClr val="76267F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Clr>
                          <a:srgbClr val="76267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к коммуникации, лидерству, выстраиванию отношений, командные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публичные навыки, умения презентовать свои идеи, креативно решать открытые задачи, в том числе социального плана...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7" marR="68587" marT="34251" marB="34251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502"/>
            <a:ext cx="121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i="1" dirty="0" smtClean="0"/>
              <a:t>Богдан Е.С. Развитие у студентов инженерных направлений "</a:t>
            </a:r>
            <a:r>
              <a:rPr lang="ru-RU" sz="1050" i="1" dirty="0" err="1" smtClean="0"/>
              <a:t>soft</a:t>
            </a:r>
            <a:r>
              <a:rPr lang="ru-RU" sz="1050" i="1" dirty="0" smtClean="0"/>
              <a:t> </a:t>
            </a:r>
            <a:r>
              <a:rPr lang="ru-RU" sz="1050" i="1" dirty="0" err="1" smtClean="0"/>
              <a:t>skills</a:t>
            </a:r>
            <a:r>
              <a:rPr lang="ru-RU" sz="1050" i="1" dirty="0" smtClean="0"/>
              <a:t>" как важный фактор их конкурентоспособности // Актуальные проблемы гуманитарных и естественных наук. 2017. № 2-4. С. 17-20.</a:t>
            </a:r>
          </a:p>
          <a:p>
            <a:pPr algn="r"/>
            <a:r>
              <a:rPr lang="ru-RU" sz="1050" i="1" dirty="0" err="1" smtClean="0"/>
              <a:t>Чернецова</a:t>
            </a:r>
            <a:r>
              <a:rPr lang="ru-RU" sz="1050" i="1" dirty="0" smtClean="0"/>
              <a:t> Л.В. Инвестиции в "</a:t>
            </a:r>
            <a:r>
              <a:rPr lang="ru-RU" sz="1050" i="1" dirty="0" err="1" smtClean="0"/>
              <a:t>soft</a:t>
            </a:r>
            <a:r>
              <a:rPr lang="ru-RU" sz="1050" i="1" dirty="0" smtClean="0"/>
              <a:t> </a:t>
            </a:r>
            <a:r>
              <a:rPr lang="ru-RU" sz="1050" i="1" dirty="0" err="1" smtClean="0"/>
              <a:t>skills</a:t>
            </a:r>
            <a:r>
              <a:rPr lang="ru-RU" sz="1050" i="1" dirty="0" smtClean="0"/>
              <a:t>" - ключ к успеху // Бизнес и стратегии. 2016. № 4 (05). С. 73-78.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109666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Роль «</a:t>
            </a:r>
            <a:r>
              <a:rPr lang="ru-RU" sz="3200" dirty="0" err="1" smtClean="0">
                <a:solidFill>
                  <a:schemeClr val="lt1"/>
                </a:solidFill>
              </a:rPr>
              <a:t>soft</a:t>
            </a:r>
            <a:r>
              <a:rPr lang="ru-RU" sz="3200" dirty="0" smtClean="0">
                <a:solidFill>
                  <a:schemeClr val="lt1"/>
                </a:solidFill>
              </a:rPr>
              <a:t> </a:t>
            </a:r>
            <a:r>
              <a:rPr lang="ru-RU" sz="3200" dirty="0" err="1" smtClean="0">
                <a:solidFill>
                  <a:schemeClr val="lt1"/>
                </a:solidFill>
              </a:rPr>
              <a:t>skills</a:t>
            </a:r>
            <a:r>
              <a:rPr lang="ru-RU" sz="3200" dirty="0" smtClean="0">
                <a:solidFill>
                  <a:schemeClr val="lt1"/>
                </a:solidFill>
              </a:rPr>
              <a:t>» навыков </a:t>
            </a:r>
            <a:r>
              <a:rPr lang="ru-RU" sz="3200" dirty="0" smtClean="0"/>
              <a:t>в формировании профессионально-социальной культуры врача 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352" y="1563132"/>
            <a:ext cx="67613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800" b="1" i="1" u="sng" dirty="0" smtClean="0"/>
              <a:t>"Мягкие" навыки </a:t>
            </a:r>
            <a:r>
              <a:rPr lang="ru-RU" sz="2400" dirty="0" smtClean="0"/>
              <a:t>- это набор личностных характеристик, повышающих эффективность взаимодействия с другими людьми в рабочем пространстве и эффективность работы.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умение презентовать себя и свои идеи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выстраивать отношения с различными субъектами здравоохранения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кооперировать свои действия с другими участниками лечебного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проявлять лидерские качества</a:t>
            </a:r>
            <a:endParaRPr lang="ru-RU" sz="2400" dirty="0"/>
          </a:p>
        </p:txBody>
      </p:sp>
      <p:pic>
        <p:nvPicPr>
          <p:cNvPr id="30722" name="Picture 2" descr="Soft Skills – Inherent or Learn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74" y="3196782"/>
            <a:ext cx="4804391" cy="28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Soft Skills with the Most Demand in 2021 - Johnson Service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93" y="1573662"/>
            <a:ext cx="2892151" cy="16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442502"/>
            <a:ext cx="121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i="1" dirty="0" smtClean="0"/>
              <a:t>Богдан Е.С. Развитие у студентов инженерных направлений "</a:t>
            </a:r>
            <a:r>
              <a:rPr lang="ru-RU" sz="1050" i="1" dirty="0" err="1" smtClean="0"/>
              <a:t>soft</a:t>
            </a:r>
            <a:r>
              <a:rPr lang="ru-RU" sz="1050" i="1" dirty="0" smtClean="0"/>
              <a:t> </a:t>
            </a:r>
            <a:r>
              <a:rPr lang="ru-RU" sz="1050" i="1" dirty="0" err="1" smtClean="0"/>
              <a:t>skills</a:t>
            </a:r>
            <a:r>
              <a:rPr lang="ru-RU" sz="1050" i="1" dirty="0" smtClean="0"/>
              <a:t>" как важный фактор их конкурентоспособности // Актуальные проблемы гуманитарных и естественных наук. 2017. № 2-4. С. 17-20.</a:t>
            </a:r>
          </a:p>
          <a:p>
            <a:pPr algn="r"/>
            <a:r>
              <a:rPr lang="ru-RU" sz="1050" i="1" dirty="0" err="1" smtClean="0"/>
              <a:t>Чернецова</a:t>
            </a:r>
            <a:r>
              <a:rPr lang="ru-RU" sz="1050" i="1" dirty="0" smtClean="0"/>
              <a:t> Л.В. Инвестиции в "</a:t>
            </a:r>
            <a:r>
              <a:rPr lang="ru-RU" sz="1050" i="1" dirty="0" err="1" smtClean="0"/>
              <a:t>soft</a:t>
            </a:r>
            <a:r>
              <a:rPr lang="ru-RU" sz="1050" i="1" dirty="0" smtClean="0"/>
              <a:t> </a:t>
            </a:r>
            <a:r>
              <a:rPr lang="ru-RU" sz="1050" i="1" dirty="0" err="1" smtClean="0"/>
              <a:t>skills</a:t>
            </a:r>
            <a:r>
              <a:rPr lang="ru-RU" sz="1050" i="1" dirty="0" smtClean="0"/>
              <a:t>" - ключ к успеху // Бизнес и стратегии. 2016. № 4 (05). С. 73-78.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5"/>
            <a:ext cx="1109666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Перечень </a:t>
            </a:r>
            <a:r>
              <a:rPr lang="ru-RU" sz="3200" dirty="0" smtClean="0"/>
              <a:t>компетенций  из обучающей программы,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формирующих  «</a:t>
            </a:r>
            <a:r>
              <a:rPr lang="en-US" sz="3200" dirty="0">
                <a:solidFill>
                  <a:schemeClr val="lt1"/>
                </a:solidFill>
              </a:rPr>
              <a:t>S</a:t>
            </a:r>
            <a:r>
              <a:rPr lang="ru-RU" sz="3200" dirty="0" err="1">
                <a:solidFill>
                  <a:schemeClr val="lt1"/>
                </a:solidFill>
              </a:rPr>
              <a:t>oft</a:t>
            </a:r>
            <a:r>
              <a:rPr lang="ru-RU" sz="3200" dirty="0">
                <a:solidFill>
                  <a:schemeClr val="lt1"/>
                </a:solidFill>
              </a:rPr>
              <a:t> </a:t>
            </a:r>
            <a:r>
              <a:rPr lang="ru-RU" sz="3200" dirty="0" err="1">
                <a:solidFill>
                  <a:schemeClr val="lt1"/>
                </a:solidFill>
              </a:rPr>
              <a:t>skills</a:t>
            </a:r>
            <a:r>
              <a:rPr lang="ru-RU" sz="3200" dirty="0">
                <a:solidFill>
                  <a:schemeClr val="lt1"/>
                </a:solidFill>
              </a:rPr>
              <a:t>» навыки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9875" y="1700808"/>
            <a:ext cx="108913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5.3. Выпускник, освоивший программу ординатуры, должен обладать профессиональными компетенциями</a:t>
            </a:r>
            <a:r>
              <a:rPr lang="ru-RU" sz="2400" b="1" u="sng" dirty="0" smtClean="0"/>
              <a:t>:</a:t>
            </a:r>
          </a:p>
          <a:p>
            <a:pPr algn="just"/>
            <a:endParaRPr lang="ru-RU" sz="2400" b="1" u="sng" dirty="0" smtClean="0"/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1. профилактическая деятельность: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готовностью к осуществлению мероприятий, направленных на сохранение и укрепление здоровья и включающих в себя формирование здорового образа жизни…, а также направленных на устранение вредного влияния на здоровье человека факторов окружающей среды </a:t>
            </a:r>
            <a:r>
              <a:rPr lang="ru-RU" sz="2000" b="1" u="sng" dirty="0" smtClean="0">
                <a:solidFill>
                  <a:srgbClr val="C00000"/>
                </a:solidFill>
              </a:rPr>
              <a:t>(ПК-1);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готовностью к проведению профилактических медицинских осмотров и осуществлению диспансерного наблюдения за здоровыми и хроническими больными </a:t>
            </a:r>
            <a:r>
              <a:rPr lang="ru-RU" sz="2000" b="1" u="sng" dirty="0" smtClean="0">
                <a:solidFill>
                  <a:srgbClr val="C00000"/>
                </a:solidFill>
              </a:rPr>
              <a:t>(ПК-2);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готовностью к применению социально-гигиенических методик сбора и медико-статистического анализа информации о показателях здоровья взрослых и подростков </a:t>
            </a:r>
            <a:r>
              <a:rPr lang="ru-RU" sz="2000" b="1" u="sng" dirty="0" smtClean="0">
                <a:solidFill>
                  <a:srgbClr val="C00000"/>
                </a:solidFill>
              </a:rPr>
              <a:t>(ПК-4</a:t>
            </a:r>
            <a:r>
              <a:rPr lang="ru-RU" sz="2000" b="1" u="sng" dirty="0" smtClean="0">
                <a:solidFill>
                  <a:srgbClr val="C00000"/>
                </a:solidFill>
              </a:rPr>
              <a:t>);</a:t>
            </a:r>
            <a:endParaRPr lang="ru-RU" sz="2000" b="1" u="sng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7113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/>
              <a:t>Федеральный государственный образовательный стандарт высшего </a:t>
            </a:r>
            <a:r>
              <a:rPr lang="ru-RU" sz="1100" i="1" dirty="0" smtClean="0"/>
              <a:t>образования. Уровень </a:t>
            </a:r>
            <a:r>
              <a:rPr lang="ru-RU" sz="1100" i="1" dirty="0"/>
              <a:t>высшего </a:t>
            </a:r>
            <a:r>
              <a:rPr lang="ru-RU" sz="1100" i="1" dirty="0" smtClean="0"/>
              <a:t>образования. Подготовка </a:t>
            </a:r>
            <a:r>
              <a:rPr lang="ru-RU" sz="1100" i="1" dirty="0"/>
              <a:t>кадров высшей </a:t>
            </a:r>
            <a:r>
              <a:rPr lang="ru-RU" sz="1100" i="1" dirty="0" smtClean="0"/>
              <a:t>квалификации. Специальность 31.08.01 Акушерство и гинекология (утв</a:t>
            </a:r>
            <a:r>
              <a:rPr lang="ru-RU" sz="1100" i="1" dirty="0"/>
              <a:t>. приказом Министерства образования и науки РФ от 25 августа 2014 г. N 1043</a:t>
            </a:r>
            <a:r>
              <a:rPr lang="ru-RU" sz="1100" b="1" i="1" dirty="0"/>
              <a:t>)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Перечень компетенций  из обучающей программы,</a:t>
            </a:r>
            <a:br>
              <a:rPr lang="ru-RU" sz="3600" dirty="0"/>
            </a:br>
            <a:r>
              <a:rPr lang="ru-RU" sz="3600" dirty="0"/>
              <a:t>формирующих  «</a:t>
            </a:r>
            <a:r>
              <a:rPr lang="en-US" sz="3600" dirty="0">
                <a:solidFill>
                  <a:schemeClr val="lt1"/>
                </a:solidFill>
              </a:rPr>
              <a:t>S</a:t>
            </a:r>
            <a:r>
              <a:rPr lang="ru-RU" sz="3600" dirty="0" err="1">
                <a:solidFill>
                  <a:schemeClr val="lt1"/>
                </a:solidFill>
              </a:rPr>
              <a:t>oft</a:t>
            </a:r>
            <a:r>
              <a:rPr lang="ru-RU" sz="3600" dirty="0">
                <a:solidFill>
                  <a:schemeClr val="lt1"/>
                </a:solidFill>
              </a:rPr>
              <a:t> </a:t>
            </a:r>
            <a:r>
              <a:rPr lang="ru-RU" sz="3600" dirty="0" err="1">
                <a:solidFill>
                  <a:schemeClr val="lt1"/>
                </a:solidFill>
              </a:rPr>
              <a:t>skills</a:t>
            </a:r>
            <a:r>
              <a:rPr lang="ru-RU" sz="3600" dirty="0">
                <a:solidFill>
                  <a:schemeClr val="lt1"/>
                </a:solidFill>
              </a:rPr>
              <a:t>» навыки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628825"/>
            <a:ext cx="10558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5.3. Выпускник, освоивший программу ординатуры, должен обладать профессиональными компетенциями:</a:t>
            </a:r>
          </a:p>
          <a:p>
            <a:pPr algn="just"/>
            <a:endParaRPr lang="ru-RU" sz="24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u="sng" dirty="0" smtClean="0">
                <a:solidFill>
                  <a:srgbClr val="C00000"/>
                </a:solidFill>
              </a:rPr>
              <a:t>2</a:t>
            </a:r>
            <a:r>
              <a:rPr lang="ru-RU" sz="2400" b="1" u="sng" dirty="0">
                <a:solidFill>
                  <a:srgbClr val="C00000"/>
                </a:solidFill>
              </a:rPr>
              <a:t>. реабилитационная деятельность: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готовностью к формированию у населения мотивации, направленной на сохранение и укрепление своего здоровья и здоровья окружающих </a:t>
            </a:r>
            <a:r>
              <a:rPr lang="ru-RU" sz="2400" b="1" u="sng" dirty="0">
                <a:solidFill>
                  <a:srgbClr val="C00000"/>
                </a:solidFill>
              </a:rPr>
              <a:t>(ПК-9</a:t>
            </a:r>
            <a:r>
              <a:rPr lang="ru-RU" sz="2400" b="1" u="sng" dirty="0" smtClean="0">
                <a:solidFill>
                  <a:srgbClr val="C00000"/>
                </a:solidFill>
              </a:rPr>
              <a:t>);</a:t>
            </a:r>
          </a:p>
          <a:p>
            <a:pPr algn="just"/>
            <a:endParaRPr lang="ru-RU" sz="2400" b="1" u="sng" dirty="0">
              <a:solidFill>
                <a:srgbClr val="C00000"/>
              </a:solidFill>
            </a:endParaRPr>
          </a:p>
          <a:p>
            <a:pPr algn="just"/>
            <a:r>
              <a:rPr lang="ru-RU" sz="2400" b="1" u="sng" dirty="0">
                <a:solidFill>
                  <a:srgbClr val="C00000"/>
                </a:solidFill>
              </a:rPr>
              <a:t>3. организационно-управленческая деятельность: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готовностью к применению основных принципов организации и управления в сфере охраны здоровья граждан в медицинских организациях </a:t>
            </a:r>
            <a:r>
              <a:rPr lang="ru-RU" sz="2400" b="1" u="sng" dirty="0">
                <a:solidFill>
                  <a:srgbClr val="C00000"/>
                </a:solidFill>
              </a:rPr>
              <a:t>(ПК-10);</a:t>
            </a:r>
          </a:p>
        </p:txBody>
      </p:sp>
    </p:spTree>
    <p:extLst>
      <p:ext uri="{BB962C8B-B14F-4D97-AF65-F5344CB8AC3E}">
        <p14:creationId xmlns:p14="http://schemas.microsoft.com/office/powerpoint/2010/main" val="757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ACD80B3-9FF1-4564-857E-CF97C62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" y="0"/>
            <a:ext cx="10342562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Основы мотивации клинических ординаторов к самостоятельной работе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3389" y="4869160"/>
            <a:ext cx="10441160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3. Получение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обратной связи от целевой аудитории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(анкета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слушателя, интерактивное взаимодействие со слушателями)</a:t>
            </a:r>
            <a:endParaRPr lang="ru-RU" sz="2000" b="1" dirty="0"/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умение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корректировать свою работу в соответствии с высказанными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пожеланиями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3836" y="3286124"/>
            <a:ext cx="10441160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2. Практическое применение полученных знаний,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путей донесения информации до потенциального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пациента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(наглядные пособия, иллюстративный материал, лекции,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вебинары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836" y="1714488"/>
            <a:ext cx="1044116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1. Развитие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собственного критического мировоззрения, самостоятельной познавательной деятельности,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овладевание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навыками поиска точной и достоверной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информации в рамках самостоятельной работы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100" i="1" dirty="0" err="1"/>
              <a:t>Шмигирилова</a:t>
            </a:r>
            <a:r>
              <a:rPr lang="ru-RU" sz="1100" i="1" dirty="0"/>
              <a:t> И.Б. Познавательная компетентность в аспекте познавательной самостоятельности и познавательной активности//Образование и наука. </a:t>
            </a:r>
            <a:r>
              <a:rPr lang="ru-RU" sz="1100" i="1" dirty="0" smtClean="0"/>
              <a:t>2014</a:t>
            </a:r>
            <a:r>
              <a:rPr lang="ru-RU" sz="1100" i="1" dirty="0"/>
              <a:t>. №7 (116). </a:t>
            </a:r>
            <a:r>
              <a:rPr lang="ru-RU" sz="1100" i="1" dirty="0" smtClean="0"/>
              <a:t> С.134-146.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5785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ACD80B3-9FF1-4564-857E-CF97C62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76" y="1988840"/>
            <a:ext cx="11255040" cy="3888432"/>
          </a:xfrm>
        </p:spPr>
        <p:txBody>
          <a:bodyPr>
            <a:noAutofit/>
          </a:bodyPr>
          <a:lstStyle/>
          <a:p>
            <a:pPr algn="just"/>
            <a:r>
              <a:rPr lang="ru-RU" sz="2000" u="sng" dirty="0" smtClean="0">
                <a:solidFill>
                  <a:srgbClr val="C00000"/>
                </a:solidFill>
                <a:latin typeface="+mn-lt"/>
              </a:rPr>
              <a:t>Репродуктивная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- анализ различных литературных источников, изучение последних публикаций по теме, разбор клинических случаев, ситуационных задач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u="sng" dirty="0" smtClean="0">
                <a:solidFill>
                  <a:srgbClr val="C00000"/>
                </a:solidFill>
                <a:latin typeface="+mn-lt"/>
              </a:rPr>
              <a:t>Реконструктивная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– подготовка докладов, презентаций, сообщений по определённой тематике, участие в разработке задач, кейсов, создание модели профессиональной деятельности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u="sng" dirty="0" smtClean="0">
                <a:solidFill>
                  <a:srgbClr val="C00000"/>
                </a:solidFill>
                <a:latin typeface="+mn-lt"/>
              </a:rPr>
              <a:t>Творческая самостоятельная работа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анализ, синтез и систематизация информации, получаемой из научных и нормативно-правовых литературных источников, самостоятельное составление задач, разработка просветительских проектов и выступлений для широкой аудитории по актуальным вопросам профессиональных компетенций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 txBox="1">
            <a:spLocks/>
          </p:cNvSpPr>
          <p:nvPr/>
        </p:nvSpPr>
        <p:spPr>
          <a:xfrm>
            <a:off x="0" y="63255"/>
            <a:ext cx="110966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Уровни познавательной деятельности клинического ординатора: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100" i="1" dirty="0"/>
              <a:t>Мензул Е.В., Нагаев Р.Я., </a:t>
            </a:r>
            <a:r>
              <a:rPr lang="ru-RU" sz="1100" i="1" dirty="0" err="1"/>
              <a:t>Ахияров</a:t>
            </a:r>
            <a:r>
              <a:rPr lang="ru-RU" sz="1100" i="1" dirty="0"/>
              <a:t> К.Ш. Педагогические составляющие деятельности врача: коллективная монография. </a:t>
            </a:r>
            <a:r>
              <a:rPr lang="ru-RU" sz="1100" i="1" dirty="0" smtClean="0"/>
              <a:t> Уфа</a:t>
            </a:r>
            <a:r>
              <a:rPr lang="ru-RU" sz="1100" i="1" dirty="0"/>
              <a:t>: Изд-во ФГБОУ ВО БГМУ Минздрава России, </a:t>
            </a:r>
            <a:r>
              <a:rPr lang="ru-RU" sz="1100" i="1" dirty="0" smtClean="0"/>
              <a:t> 2017</a:t>
            </a:r>
            <a:r>
              <a:rPr lang="ru-RU" sz="1100" i="1" dirty="0"/>
              <a:t>. 107 с.</a:t>
            </a:r>
          </a:p>
        </p:txBody>
      </p:sp>
      <p:sp>
        <p:nvSpPr>
          <p:cNvPr id="3" name="4-конечная звезда 2"/>
          <p:cNvSpPr/>
          <p:nvPr/>
        </p:nvSpPr>
        <p:spPr>
          <a:xfrm>
            <a:off x="238084" y="2012048"/>
            <a:ext cx="457200" cy="457200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38084" y="3071810"/>
            <a:ext cx="457200" cy="457200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38084" y="4413464"/>
            <a:ext cx="457200" cy="457200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1797</Words>
  <Application>Microsoft Office PowerPoint</Application>
  <PresentationFormat>Произвольный</PresentationFormat>
  <Paragraphs>196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Acrobat Document</vt:lpstr>
      <vt:lpstr>Презентация PowerPoint</vt:lpstr>
      <vt:lpstr>Регламентирующие документы</vt:lpstr>
      <vt:lpstr>ПРОФЕССИОНАЛЬНЫЙ СТАНДАРТ  Врач - акушер-гинеколог</vt:lpstr>
      <vt:lpstr>Виды практических навыков  </vt:lpstr>
      <vt:lpstr>Роль «soft skills» навыков в формировании профессионально-социальной культуры врача </vt:lpstr>
      <vt:lpstr>Перечень компетенций  из обучающей программы, формирующих  «Soft skills» навыки</vt:lpstr>
      <vt:lpstr>Перечень компетенций  из обучающей программы, формирующих  «Soft skills» навыки</vt:lpstr>
      <vt:lpstr>Основы мотивации клинических ординаторов к самостоятельной работе</vt:lpstr>
      <vt:lpstr>Репродуктивная  - анализ различных литературных источников, изучение последних публикаций по теме, разбор клинических случаев, ситуационных задач   Реконструктивная – подготовка докладов, презентаций, сообщений по определённой тематике, участие в разработке задач, кейсов, создание модели профессиональной деятельности   Творческая самостоятельная работа - анализ, синтез и систематизация информации, получаемой из научных и нормативно-правовых литературных источников, самостоятельное составление задач, разработка просветительских проектов и выступлений для широкой аудитории по актуальным вопросам профессиональных компетенций</vt:lpstr>
      <vt:lpstr>Задачи обучения в ординатуре:</vt:lpstr>
      <vt:lpstr>Профессиональная подготовка клинического ординатора</vt:lpstr>
      <vt:lpstr>Творческая и реконструктивная самостоятельная работа клинических ординаторов по проведению учебно-методических мероприятий с целью сохранения и укрепления репродуктивного здоровья молодежи </vt:lpstr>
      <vt:lpstr>Выступление в рамках I Всероссийского зимнего фестиваля массового спорта АССК России</vt:lpstr>
      <vt:lpstr>Презентация PowerPoint</vt:lpstr>
      <vt:lpstr>Возможности формата вебинара </vt:lpstr>
      <vt:lpstr>Выбор электронной платформы</vt:lpstr>
      <vt:lpstr>Тематика вебинаров</vt:lpstr>
      <vt:lpstr>Презентация PowerPoint</vt:lpstr>
      <vt:lpstr>Презентация PowerPoint</vt:lpstr>
      <vt:lpstr>Обратная связь</vt:lpstr>
      <vt:lpstr>Презентация PowerPoint</vt:lpstr>
      <vt:lpstr>Расстановка приоритетов в использовании методов контрацепции</vt:lpstr>
      <vt:lpstr>Оценка осведомленности о современных методах контрацепции</vt:lpstr>
      <vt:lpstr>Оценка доступности изложенного материала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tech</cp:lastModifiedBy>
  <cp:revision>67</cp:revision>
  <dcterms:created xsi:type="dcterms:W3CDTF">2020-07-05T17:04:43Z</dcterms:created>
  <dcterms:modified xsi:type="dcterms:W3CDTF">2023-01-31T06:38:02Z</dcterms:modified>
</cp:coreProperties>
</file>