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7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390F-6319-44A5-B03A-0B4554429EBB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656-C471-4F53-BB54-30A6D6E52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390F-6319-44A5-B03A-0B4554429EBB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656-C471-4F53-BB54-30A6D6E52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8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390F-6319-44A5-B03A-0B4554429EBB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656-C471-4F53-BB54-30A6D6E52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3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390F-6319-44A5-B03A-0B4554429EBB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656-C471-4F53-BB54-30A6D6E52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8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390F-6319-44A5-B03A-0B4554429EBB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656-C471-4F53-BB54-30A6D6E52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8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390F-6319-44A5-B03A-0B4554429EBB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656-C471-4F53-BB54-30A6D6E52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8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390F-6319-44A5-B03A-0B4554429EBB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656-C471-4F53-BB54-30A6D6E52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6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390F-6319-44A5-B03A-0B4554429EBB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656-C471-4F53-BB54-30A6D6E52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4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390F-6319-44A5-B03A-0B4554429EBB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656-C471-4F53-BB54-30A6D6E52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62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390F-6319-44A5-B03A-0B4554429EBB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656-C471-4F53-BB54-30A6D6E52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52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390F-6319-44A5-B03A-0B4554429EBB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1656-C471-4F53-BB54-30A6D6E52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0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9390F-6319-44A5-B03A-0B4554429EBB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E1656-C471-4F53-BB54-30A6D6E52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7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59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высшего образования «Красноярский  государственный  медицинский  университет 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по</a:t>
            </a:r>
          </a:p>
          <a:p>
            <a:pPr marL="0" indent="0" algn="ctr">
              <a:buNone/>
            </a:pPr>
            <a:r>
              <a:rPr lang="ru-RU" sz="5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Производственной практике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Ф.И.О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Сергеевна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 202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Поликлиника № 1 Межрайонной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красноярской больницы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7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807" y="761756"/>
            <a:ext cx="1109296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практической подготовки обучающихся: оказание медицинской помощи в условиях борьбы с распространением новой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COVID-19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-центрах, регистратурах медицинских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177355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49" t="19501" r="9252" b="20162"/>
          <a:stretch/>
        </p:blipFill>
        <p:spPr>
          <a:xfrm>
            <a:off x="2921804" y="641838"/>
            <a:ext cx="5747412" cy="607548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0807" y="66186"/>
            <a:ext cx="10515600" cy="5756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учета времени волонтера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0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№ 1 Межрайонной красноярской больницы №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85" y="1325563"/>
            <a:ext cx="7168092" cy="5376069"/>
          </a:xfrm>
        </p:spPr>
      </p:pic>
    </p:spTree>
    <p:extLst>
      <p:ext uri="{BB962C8B-B14F-4D97-AF65-F5344CB8AC3E}">
        <p14:creationId xmlns:p14="http://schemas.microsoft.com/office/powerpoint/2010/main" val="198403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118" y="756140"/>
            <a:ext cx="10547946" cy="53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2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357" y="589084"/>
            <a:ext cx="9807019" cy="58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5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992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пост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536" y="1169377"/>
            <a:ext cx="7216042" cy="541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2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63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образования «Красноярский  государственный  медицинский  университет  имени профессора В.Ф. Войно-Ясенецкого» Министерства здравоохранения Российской Федерации Фармацевтический колледж</vt:lpstr>
      <vt:lpstr>Презентация PowerPoint</vt:lpstr>
      <vt:lpstr>Лист учета времени волонтера</vt:lpstr>
      <vt:lpstr>Поликлиника № 1 Межрайонной красноярской больницы № 3</vt:lpstr>
      <vt:lpstr>Презентация PowerPoint</vt:lpstr>
      <vt:lpstr>Презентация PowerPoint</vt:lpstr>
      <vt:lpstr>Медицинский пост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2020-12-26T06:20:39Z</dcterms:created>
  <dcterms:modified xsi:type="dcterms:W3CDTF">2020-12-27T19:08:16Z</dcterms:modified>
</cp:coreProperties>
</file>