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76" r:id="rId14"/>
    <p:sldId id="277" r:id="rId15"/>
    <p:sldId id="278" r:id="rId16"/>
    <p:sldId id="279" r:id="rId17"/>
    <p:sldId id="281" r:id="rId18"/>
    <p:sldId id="282" r:id="rId19"/>
    <p:sldId id="283" r:id="rId20"/>
    <p:sldId id="286" r:id="rId21"/>
    <p:sldId id="284" r:id="rId22"/>
    <p:sldId id="285" r:id="rId23"/>
    <p:sldId id="266" r:id="rId24"/>
    <p:sldId id="267" r:id="rId25"/>
    <p:sldId id="268" r:id="rId26"/>
    <p:sldId id="287" r:id="rId27"/>
    <p:sldId id="271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2098" y="5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738-E012-4291-B1C9-A09D0B5E10B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60E1-CEE1-416C-8B0A-A27CBD43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738-E012-4291-B1C9-A09D0B5E10B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60E1-CEE1-416C-8B0A-A27CBD43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738-E012-4291-B1C9-A09D0B5E10B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60E1-CEE1-416C-8B0A-A27CBD43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738-E012-4291-B1C9-A09D0B5E10B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60E1-CEE1-416C-8B0A-A27CBD43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738-E012-4291-B1C9-A09D0B5E10B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60E1-CEE1-416C-8B0A-A27CBD43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738-E012-4291-B1C9-A09D0B5E10B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60E1-CEE1-416C-8B0A-A27CBD43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738-E012-4291-B1C9-A09D0B5E10B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60E1-CEE1-416C-8B0A-A27CBD43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738-E012-4291-B1C9-A09D0B5E10B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60E1-CEE1-416C-8B0A-A27CBD43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738-E012-4291-B1C9-A09D0B5E10B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60E1-CEE1-416C-8B0A-A27CBD43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738-E012-4291-B1C9-A09D0B5E10B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60E1-CEE1-416C-8B0A-A27CBD43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738-E012-4291-B1C9-A09D0B5E10B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BE60E1-CEE1-416C-8B0A-A27CBD43B1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6B7738-E012-4291-B1C9-A09D0B5E10B2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BE60E1-CEE1-416C-8B0A-A27CBD43B1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156" y="2132856"/>
            <a:ext cx="8182816" cy="24482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8</a:t>
            </a:r>
            <a:br>
              <a:rPr lang="ru-RU" sz="4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4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Сестринский процесс. Документация к сестринскому процессу»</a:t>
            </a:r>
            <a:br>
              <a:rPr lang="ru-RU" sz="4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5276" y="5229200"/>
            <a:ext cx="7854696" cy="1000132"/>
          </a:xfrm>
        </p:spPr>
        <p:txBody>
          <a:bodyPr/>
          <a:lstStyle/>
          <a:p>
            <a:r>
              <a:rPr lang="ru-RU" dirty="0" smtClean="0"/>
              <a:t>Подготовил преподаватель отделения «Сестринское дело» Битковская В.Г.</a:t>
            </a:r>
            <a:endParaRPr lang="ru-R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472" y="357166"/>
            <a:ext cx="7858153" cy="138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ГБОУ ВПО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Им.проф.В.Ф.Войно-Ясенецкого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России</a:t>
            </a:r>
          </a:p>
          <a:p>
            <a:pPr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Фармацевтический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колледж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92696"/>
            <a:ext cx="501015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сознания больного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1484784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Ясное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Больной при этом полностью ориентируется в обстановке, четко отвечает на вопросы.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Помраченное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(неясное) сознание проявляется в равнодушном, безразличном отношении больного к своему состоянию; на вопросы он отвечает правильно, но с опозданием.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ступоре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(оглушение) больной плохо ориентируется в окружающем, вяло, медленно отвечает на вопросы, иногда не по существу, и тут же начинает дремать, засыпать: впадает в состояние оцепенения.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глубокое помрачение сознания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отупление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При этом больной находится в состоянии «спячки». Только громкий окрик, болевые воздействия (уколы, щипки и т. д.) могут вывести его из такого состояния, но на очень короткое время; вскоре он вновь «засыпает».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Кома (глубокая спячка)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полная утрата сознания. Больной не реагирует на окрик, болевые раздражения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тормошения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коме отсутствуют рефлексы. Кома свидетельствует о значительной тяжести заболевания.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Галлюцинации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бывают слуховые, зрительные, тактильные (ощущение ползания по телу червей, насекомых микробов и т. д.).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20688"/>
            <a:ext cx="498226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Антропометрические данные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382" y="132860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Антропометрия </a:t>
            </a:r>
            <a:r>
              <a:rPr lang="ru-RU" sz="2400" dirty="0"/>
              <a:t>— измерение основных физических показателей человека. 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76872"/>
            <a:ext cx="2705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8" y="2648604"/>
            <a:ext cx="3456384" cy="2350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190" y="2276872"/>
            <a:ext cx="25717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82553"/>
            <a:ext cx="532859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кожных покровов и слизистых оболочек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311317"/>
            <a:ext cx="19442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4443391"/>
            <a:ext cx="1944216" cy="40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Тургор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62914" y="1311317"/>
            <a:ext cx="2304256" cy="4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Влажность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vseglisty.ru/wp-content/uploads/e/1/2/e128297e274b549397571e4dc865c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77" y="2226878"/>
            <a:ext cx="1908212" cy="14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2451" y="2425446"/>
            <a:ext cx="1800200" cy="76674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blotos.ru/wp-content/uploads/0/c/f/0cfa0597da4cab9917fd8c3a815706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77" y="3809583"/>
            <a:ext cx="1908212" cy="117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2451" y="4012665"/>
            <a:ext cx="1800200" cy="766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Цианоз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rusinfo.info/wp-content/uploads/5/a/0/5a09acbf7661d087bd76349b9bcf03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25" y="5301209"/>
            <a:ext cx="19228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1816" y="5457894"/>
            <a:ext cx="1800200" cy="76674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Желтушность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womendomain.ru/wp-content/uploads/2019/03/Test-na-turgor-kozh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96454"/>
            <a:ext cx="3397853" cy="149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46062" t="21301" r="31888" b="24100"/>
          <a:stretch/>
        </p:blipFill>
        <p:spPr>
          <a:xfrm>
            <a:off x="6495247" y="1939717"/>
            <a:ext cx="1639589" cy="228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44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21326"/>
            <a:ext cx="482453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зрения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осмотр глаз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контактных линз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пелены перед глазами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Двоение в глазах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воспаления глаз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edru.su/wp-content/uploads/2019/10/21_26_c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58644"/>
            <a:ext cx="341530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ragmed.ru/wp-content/uploads/2018/04/k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5281"/>
            <a:ext cx="3312368" cy="25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8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908720"/>
            <a:ext cx="40324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слуха</a:t>
            </a:r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572" y="2132856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 слуха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Боли в ухе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отделяемого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Шум в ушах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72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92696"/>
            <a:ext cx="5400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Костно-мышечная система </a:t>
            </a:r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Деформация скелета, суставов, атрофия мышц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msk-artusmed.ru/wp-content/uploads/2019/09/71-2-1024x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171328" cy="212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028" y="540952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Деформация суставов при ревматоидном </a:t>
            </a:r>
            <a:r>
              <a:rPr lang="ru-RU" dirty="0" err="1" smtClean="0"/>
              <a:t>артроте</a:t>
            </a:r>
            <a:endParaRPr lang="ru-RU" dirty="0"/>
          </a:p>
        </p:txBody>
      </p:sp>
      <p:pic>
        <p:nvPicPr>
          <p:cNvPr id="3076" name="Picture 4" descr="https://msk.ramsaydiagnostics.ru/blog/wp-content/uploads/2019/10/article-img-1-deformaciya-kolennogo-susta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494" y="3591600"/>
            <a:ext cx="5178836" cy="231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57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124744"/>
            <a:ext cx="446449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система</a:t>
            </a:r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49289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голоса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ЧДД (16 – 20 в мин.)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одышки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дыхания: глубокое, поверхностное, ритмичное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 характер мокроты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47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48680"/>
            <a:ext cx="59766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Сердечно-сосудистая система </a:t>
            </a:r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844824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Пульс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Артериальное давление на обеих руках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get-zen_doc/2814495/pub_5f803233d39fce58ee3cd699_5f8032440ed9ec1e0a1ae758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80" y="1423735"/>
            <a:ext cx="226619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b.ru/misc/i/gallery/34662/2383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80" y="3160733"/>
            <a:ext cx="2241893" cy="14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ro-davlenie.ru/wp-content/uploads/2018/10/01-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08396"/>
            <a:ext cx="6477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633670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Желудочно-кишечный тракт</a:t>
            </a:r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73683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полости рта и зева</a:t>
            </a:r>
          </a:p>
        </p:txBody>
      </p:sp>
      <p:pic>
        <p:nvPicPr>
          <p:cNvPr id="5122" name="Picture 2" descr="https://svetly3.ru/800/600/https/images.theconversation.com/files/224382/original/file-20180622-26549-142nu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2" y="2699830"/>
            <a:ext cx="328303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heaclub.ru/tim/2595d9891d8f120fdbfa8b5220193f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308" y="1052736"/>
            <a:ext cx="4920475" cy="54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3528" y="1052736"/>
            <a:ext cx="82809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Первый этап сестринского процесса.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Второй этап сестринского процесса.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Третий этап сестринского процесса - планирование ухода.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Четвертый этап - реализация плана ухода.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Пятый этап сестринского процесса - оценка.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Примеры ведения сестринского процесса.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633670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Желудочно-кишечный тракт</a:t>
            </a:r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center-openheart.ru/wp-content/uploads/2020/10/3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1794"/>
            <a:ext cx="5410572" cy="27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379602"/>
            <a:ext cx="34563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Асцит – скопление жидкости в брюшной полости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4922" y="1101111"/>
            <a:ext cx="82235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 (участие в акте дыхания, форма, симметричность, увеличение в объеме)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Пальпация живота </a:t>
            </a:r>
          </a:p>
        </p:txBody>
      </p:sp>
      <p:pic>
        <p:nvPicPr>
          <p:cNvPr id="6146" name="Picture 2" descr="https://pechen-help.ru/wp-content/uploads/2020/12/img_16076444351535-1-1024x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604544" cy="238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6967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Мочевыделительная система </a:t>
            </a:r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Мочеиспускание (свободное, затрудненное, болезненное)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постоянного катетера,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max-vps.ru/wp-content/uploads/3/5/f/35fb1182a0bec1f41115149ba204eba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0" y="3140968"/>
            <a:ext cx="3406523" cy="334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arykova.ru/wp-content/uploads/2019/05/stoma-lo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85" y="3284984"/>
            <a:ext cx="453508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5805264"/>
            <a:ext cx="22322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89088"/>
            <a:ext cx="432048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Эндокринная система</a:t>
            </a:r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74269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Экзофтальм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3584691"/>
            <a:ext cx="5616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 система</a:t>
            </a:r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353272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походки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Тремор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Парезы, параличи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tudfile.net/html/2706/613/html_LPOq0NHs5o.Xwc4/img-pamB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94" y="1144387"/>
            <a:ext cx="3096987" cy="201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864" y="1997690"/>
            <a:ext cx="528124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Экзофтальм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моно или бинокулярное смещение глазного яблока вперед.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8084" y="4460993"/>
            <a:ext cx="35643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Паре́з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неврологический синдром, снижение силы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8084" y="5555551"/>
            <a:ext cx="34918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Парали́ч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отсутствие произвольных движений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43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143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сестринского процесса - сестринская диагностика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132856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Сестринский диагноз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состояние здоровья пациента, установленное в результате проведенного сестринского обследования и требующее вмешательств со стороны сестры.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7200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сестринской диагностики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3632076"/>
            <a:ext cx="374441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3610992"/>
            <a:ext cx="374441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2195736" y="2366883"/>
            <a:ext cx="2376264" cy="12651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>
            <a:off x="4572000" y="2366883"/>
            <a:ext cx="2448272" cy="12441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142984"/>
            <a:ext cx="87129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Настоящие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проблемы, которые беспокоят пациента в настоящий момент (например, боль, одышка, отеки);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Потенциальные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проблемы, которые пока не существуют,  но могут появиться с течением времени (например, риск возникновения пролежней у неподвижного пациента, риск развития обезвоживания при рвоте и частом жидком стуле).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Приоритетные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проблемы, которые следует решить в первую очередь.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P\Desktop\отличия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3055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49983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67544" y="837293"/>
            <a:ext cx="8172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Примеры возможных проблем пациента: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может самостоятельно принимать пищу и жидкость (указать причины);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понимает необходимости пить больше жидкости;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стыдится принимать помощь посторонних людей при интимных процедурах;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может самостоятельно дойти до туалета;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трудно дышать в положении лёжа.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117693"/>
            <a:ext cx="8640960" cy="67403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914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источники: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Мухина С.А.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Тарновская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И.И. Теоретические основы сестринского дела: Учебник. – 2-е изд.,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 доп. – М.: ГЭОТАР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2008.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9144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Обуховец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Т.П., Склярова Т.А., Чернова О.В. Основы сестринского дела. – Ростов е/д.: Феникс, 2002. – (Медицина для вас).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Островская И.В., Широкова Н.В. Основы сестринского дела: Учебник. – М.: ГЭОТАР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2008.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9144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Дополнительные источники: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Сестринский процесс: Учеб. пособие: Пер. с англ. ∕Под общ. ред. Проф. Г.М. Перфильевой. – М.: ГЭОТАР-МЕД, 2001.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9144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Шпирина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А.И., Коноплёва Е.Л., Евстафьева О.Н. Сестринский процесс, универсальные потребности человека в здоровье и болезни ∕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Пособие для преподавателей и студентов. М.; ВУНМЦ 2002.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528" y="836712"/>
            <a:ext cx="83529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Сестринский процесс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системный подход к оказанию профессиональной медицинской помощи, направленный на восстановление здоровья пациента, исходя из его потребностей.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996952"/>
            <a:ext cx="2950071" cy="23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175465"/>
            <a:ext cx="3431654" cy="227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3455064" cy="2233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1428736"/>
            <a:ext cx="87154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- Сестринское обследование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 - Сестринская диагностика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 - Планирование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этап - Реализация плана ухода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этап – Оценка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619672" y="977150"/>
            <a:ext cx="63722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этап сестринского процесса - сестринское обследование.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0476" y="2358721"/>
            <a:ext cx="345638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2358721"/>
            <a:ext cx="345638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ОБЪЕКТИВНОЕ</a:t>
            </a:r>
          </a:p>
        </p:txBody>
      </p:sp>
      <p:cxnSp>
        <p:nvCxnSpPr>
          <p:cNvPr id="6" name="Прямая со стрелкой 5"/>
          <p:cNvCxnSpPr>
            <a:stCxn id="35841" idx="2"/>
            <a:endCxn id="3" idx="0"/>
          </p:cNvCxnSpPr>
          <p:nvPr/>
        </p:nvCxnSpPr>
        <p:spPr>
          <a:xfrm flipH="1">
            <a:off x="2028668" y="1685036"/>
            <a:ext cx="2777104" cy="6736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5841" idx="2"/>
            <a:endCxn id="4" idx="0"/>
          </p:cNvCxnSpPr>
          <p:nvPr/>
        </p:nvCxnSpPr>
        <p:spPr>
          <a:xfrm>
            <a:off x="4805772" y="1685036"/>
            <a:ext cx="2214500" cy="6736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56656" y="4005064"/>
            <a:ext cx="3144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беседа (интервью) – сбор жалоб.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3861048"/>
            <a:ext cx="388843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1085850" algn="l"/>
              </a:tabLs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осмотр, перкуссия, аускультация, пальпация.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66"/>
            <a:ext cx="5141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07504" y="188640"/>
            <a:ext cx="884772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2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568" y="692696"/>
            <a:ext cx="389722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состояние больного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1966532"/>
            <a:ext cx="33843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Удовлетворительное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20010" y="3156279"/>
            <a:ext cx="33843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</a:t>
            </a:r>
            <a:r>
              <a:rPr lang="ru-RU" sz="2400" dirty="0"/>
              <a:t> тяжести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63788" y="4250873"/>
            <a:ext cx="33843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тяжёлое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5445224"/>
            <a:ext cx="33843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крайне</a:t>
            </a:r>
            <a:r>
              <a:rPr lang="ru-RU" sz="2400" dirty="0"/>
              <a:t> тяжёлое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2818" y="764704"/>
            <a:ext cx="52745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пациента в постели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1484784"/>
            <a:ext cx="87129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ктивное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больной произвольно, самостоятельно меняет положение в постели исходя из своих потребностей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ассивное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больной неподвижен, из-за резкой слабости не может самостоятельно изменить своё положение в кровати, также при бессознательном состоянии больного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ынужденное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больной принимает позу, облегчающую его состояние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867</Words>
  <Application>Microsoft Office PowerPoint</Application>
  <PresentationFormat>Экран (4:3)</PresentationFormat>
  <Paragraphs>123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Лекция № 8 Тема «Сестринский процесс. Документация к сестринскому процессу»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6 Тема 1.6. «Сестринский процесс. Документация к сестринскому процессу» </dc:title>
  <dc:creator>Венера</dc:creator>
  <cp:lastModifiedBy>79832089713</cp:lastModifiedBy>
  <cp:revision>48</cp:revision>
  <dcterms:created xsi:type="dcterms:W3CDTF">2012-08-09T12:11:14Z</dcterms:created>
  <dcterms:modified xsi:type="dcterms:W3CDTF">2021-09-07T10:16:25Z</dcterms:modified>
</cp:coreProperties>
</file>