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7" r:id="rId6"/>
    <p:sldId id="279" r:id="rId7"/>
    <p:sldId id="280" r:id="rId8"/>
    <p:sldId id="281" r:id="rId9"/>
    <p:sldId id="261" r:id="rId10"/>
    <p:sldId id="282" r:id="rId11"/>
    <p:sldId id="266" r:id="rId12"/>
    <p:sldId id="269" r:id="rId13"/>
    <p:sldId id="271" r:id="rId14"/>
    <p:sldId id="270" r:id="rId15"/>
    <p:sldId id="278" r:id="rId16"/>
    <p:sldId id="272" r:id="rId17"/>
    <p:sldId id="267" r:id="rId18"/>
    <p:sldId id="283" r:id="rId19"/>
    <p:sldId id="275" r:id="rId20"/>
    <p:sldId id="284" r:id="rId21"/>
    <p:sldId id="285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66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8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0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46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9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2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4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6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1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8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6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7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0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543A54-A27F-4774-92DF-CD37D1928CAB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FB3722-44AF-4B54-8C49-667D7B7C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5508" y="0"/>
            <a:ext cx="7582840" cy="194380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Красноярский государственный медицинский университет им. проф. В.Ф. </a:t>
            </a:r>
            <a:r>
              <a:rPr lang="ru-RU" sz="2700" dirty="0" err="1"/>
              <a:t>Войно-Ясенецкого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Кафедра поликлинической педиатрии и пропедевтики детских болезней с курсом </a:t>
            </a:r>
            <a:r>
              <a:rPr lang="ru-RU" sz="3100" dirty="0" smtClean="0"/>
              <a:t>ПО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10049">
            <a:off x="-120352" y="4374528"/>
            <a:ext cx="11440576" cy="2142307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Ковбаса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Сергей Юрьевич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302 группа факультета ФМО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специальность Педиатрия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Научные руководители: к.м.н., доц. </a:t>
            </a:r>
            <a:r>
              <a:rPr lang="ru-RU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Гордиец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А.В.,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д.м.н., доц. Галактионова М.Ю.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309" y="2071190"/>
            <a:ext cx="108922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ФОРМИРОВАНИЕ МОТИВАЦИИ К ЗДОРОВОМУ ОБРАЗУ ЖИЗНИ СРЕДИ НАСЕЛЕНИЯ НИЖНЕ-ИНГАШСКОГО РАЙОНА КРАСНОЯРСКОГО КРАЯ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48" y="75563"/>
            <a:ext cx="1774195" cy="17926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9" y="258767"/>
            <a:ext cx="1685035" cy="16850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37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и </a:t>
            </a: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33798"/>
            <a:ext cx="10394707" cy="36407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каждом населенном пункте проводились встречи с населением, детьми 7-11 классов школ. В </a:t>
            </a:r>
            <a:r>
              <a:rPr lang="ru-RU" dirty="0" smtClean="0"/>
              <a:t>школах </a:t>
            </a:r>
            <a:r>
              <a:rPr lang="ru-RU" dirty="0"/>
              <a:t>района студентами </a:t>
            </a:r>
            <a:r>
              <a:rPr lang="ru-RU" dirty="0" smtClean="0"/>
              <a:t>были проведены лекции </a:t>
            </a:r>
            <a:r>
              <a:rPr lang="ru-RU" dirty="0"/>
              <a:t>и </a:t>
            </a:r>
            <a:r>
              <a:rPr lang="ru-RU" dirty="0" smtClean="0"/>
              <a:t>семинары </a:t>
            </a:r>
            <a:r>
              <a:rPr lang="ru-RU" dirty="0"/>
              <a:t>по темам здорового образа жизни, профориентации, репродуктивному здоровью девочек и мальчиков, правильному питанию и физической активности, профилактике вредных привычек. Кроме этого были проведены тренинги по лидерству, самообороне и правилам оказания первой медицинской помощи. Также для школьников района проводились различные мастер-классы и </a:t>
            </a:r>
            <a:r>
              <a:rPr lang="ru-RU" dirty="0" err="1"/>
              <a:t>флэшмобы</a:t>
            </a:r>
            <a:r>
              <a:rPr lang="ru-RU" dirty="0"/>
              <a:t>. А после обеда бойцы отряда отправлялись в гости к ветеранам, нуждающимся в практической помощи. Убирали снег, кололи дрова, доставали воду, мыли полы. А вечером в доме культуры отряд проводил большую концертную программу для жителей всего </a:t>
            </a:r>
            <a:r>
              <a:rPr lang="ru-RU" dirty="0" smtClean="0"/>
              <a:t>села.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9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67006" y="1528877"/>
            <a:ext cx="4088673" cy="3709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ЛЕКЦИИ О ЗДОРОВОМ ОБРАЗЕ ЖИЗНИ БЫЛИ ВКЛЮЧЕНЫ НЕ ТОЛЬКО ТЕМЫ О ПАГУБНОМ ВЛИЯНИИ ВРЕДНЫХ ПРИВЫЧЕК, НО И </a:t>
            </a:r>
            <a:r>
              <a:rPr lang="ru-RU" sz="2400" u="sng" dirty="0" smtClean="0"/>
              <a:t>КАК СОХРАНИТЬ И ПОДДЕРЖАТЬ ФИЗИЧЕСКОЕ И ПСИХОЛОГИЧЕСКОЕ ЗДОРОВЬЕ </a:t>
            </a:r>
            <a:r>
              <a:rPr lang="ru-RU" sz="2400" dirty="0" smtClean="0"/>
              <a:t>ШКОЛЬНИКА И ЕГО СЕМЬИ.</a:t>
            </a:r>
            <a:endParaRPr lang="ru-RU" sz="2400" dirty="0"/>
          </a:p>
        </p:txBody>
      </p:sp>
      <p:pic>
        <p:nvPicPr>
          <p:cNvPr id="10242" name="Picture 2" descr="http://cs626630.vk.me/v626630905/195a/If9i2SkrN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 r="18907" b="5360"/>
          <a:stretch/>
        </p:blipFill>
        <p:spPr bwMode="auto">
          <a:xfrm>
            <a:off x="391885" y="683497"/>
            <a:ext cx="6260769" cy="43848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2" y="4454264"/>
            <a:ext cx="2253345" cy="1690759"/>
          </a:xfrm>
          <a:prstGeom prst="rect">
            <a:avLst/>
          </a:prstGeom>
        </p:spPr>
      </p:pic>
      <p:pic>
        <p:nvPicPr>
          <p:cNvPr id="12290" name="Picture 2" descr="http://cs626630.vk.me/v626630905/198e/H0QJUnPGbd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227">
            <a:off x="176546" y="74280"/>
            <a:ext cx="5267514" cy="35058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s626630.vk.me/v626630905/1964/eLYociRor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155">
            <a:off x="6428457" y="211944"/>
            <a:ext cx="5182857" cy="34457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cs626630.vk.me/v626630905/196e/Da4D42xO88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11420" b="22934"/>
          <a:stretch/>
        </p:blipFill>
        <p:spPr bwMode="auto">
          <a:xfrm>
            <a:off x="3239280" y="3011481"/>
            <a:ext cx="4910686" cy="30429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73496" y="5299643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ПРАКТИЧЕСКИЕ СЕМИНАРЫ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61084" y="3824961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ЛЕКЦИИ</a:t>
            </a:r>
          </a:p>
        </p:txBody>
      </p:sp>
    </p:spTree>
    <p:extLst>
      <p:ext uri="{BB962C8B-B14F-4D97-AF65-F5344CB8AC3E}">
        <p14:creationId xmlns:p14="http://schemas.microsoft.com/office/powerpoint/2010/main" val="4907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9" y="221523"/>
            <a:ext cx="4304211" cy="20704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ЦИКЛ СЕМИНАРОВ, ПОСВЯЩЕННЫХ ЖЕНСКОМУ ЗДОРОВЬЮ И ГИГИЕНЕ «Я- ДЕВОЧКА»</a:t>
            </a:r>
            <a:endParaRPr lang="ru-RU" sz="3200" dirty="0"/>
          </a:p>
        </p:txBody>
      </p:sp>
      <p:pic>
        <p:nvPicPr>
          <p:cNvPr id="13316" name="Picture 4" descr="http://cs626630.vk.me/v626630905/199e/7ZrFiCQpA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70" y="110216"/>
            <a:ext cx="6830962" cy="45415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cs626630.vk.me/v626630905/1995/kzzEbKpu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69967"/>
            <a:ext cx="6913389" cy="38916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04266" y="1891202"/>
            <a:ext cx="3458393" cy="19304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В</a:t>
            </a:r>
            <a:r>
              <a:rPr lang="ru-RU" sz="2800" dirty="0" smtClean="0"/>
              <a:t>НЕОЧЕРЕДНОЙ УРОК ФИЗИЧЕСКОЙ КУЛЬТУРЫ ОТ БОЙЦОВ </a:t>
            </a:r>
            <a:r>
              <a:rPr lang="ru-RU" sz="3200" dirty="0" smtClean="0"/>
              <a:t>СНЕЖНОГО ДЕСАНТА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</p:spPr>
      </p:pic>
      <p:pic>
        <p:nvPicPr>
          <p:cNvPr id="11266" name="Picture 2" descr="http://cs626630.vk.me/v626630905/1982/V7pPtXEvf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" y="341785"/>
            <a:ext cx="7564683" cy="502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Была оказана помощь ветеранам и пожилым людям</a:t>
            </a:r>
            <a:endParaRPr lang="ru-RU" dirty="0"/>
          </a:p>
        </p:txBody>
      </p:sp>
      <p:pic>
        <p:nvPicPr>
          <p:cNvPr id="4" name="Объект 3" descr="C:\Users\Adminn\Downloads\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854" y="2003522"/>
            <a:ext cx="6439395" cy="3791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</a:t>
            </a:r>
            <a:r>
              <a:rPr lang="ru-RU" dirty="0" smtClean="0"/>
              <a:t>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0187" y="1972492"/>
            <a:ext cx="5679897" cy="3992508"/>
          </a:xfrm>
        </p:spPr>
        <p:txBody>
          <a:bodyPr anchor="t"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Arial Black" panose="020B0A04020102020204" pitchFamily="34" charset="0"/>
              </a:rPr>
              <a:t>Первые в </a:t>
            </a:r>
            <a:r>
              <a:rPr lang="ru-RU" sz="2400" dirty="0" err="1" smtClean="0">
                <a:latin typeface="Arial Black" panose="020B0A04020102020204" pitchFamily="34" charset="0"/>
              </a:rPr>
              <a:t>КрасГМУ</a:t>
            </a:r>
            <a:r>
              <a:rPr lang="ru-RU" sz="2400" dirty="0" smtClean="0">
                <a:latin typeface="Arial Black" panose="020B0A04020102020204" pitchFamily="34" charset="0"/>
              </a:rPr>
              <a:t> силами студентов в каникулярное время была проведена патриотическая акция для населения Н-</a:t>
            </a:r>
            <a:r>
              <a:rPr lang="ru-RU" sz="2400" dirty="0" err="1" smtClean="0">
                <a:latin typeface="Arial Black" panose="020B0A04020102020204" pitchFamily="34" charset="0"/>
              </a:rPr>
              <a:t>Ингашского</a:t>
            </a:r>
            <a:r>
              <a:rPr lang="ru-RU" sz="2400" dirty="0" smtClean="0">
                <a:latin typeface="Arial Black" panose="020B0A04020102020204" pitchFamily="34" charset="0"/>
              </a:rPr>
              <a:t> района «Снежный       десант».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 Black" panose="020B0A04020102020204" pitchFamily="34" charset="0"/>
              </a:rPr>
              <a:t>ПОСЕЩЕНО </a:t>
            </a:r>
            <a:r>
              <a:rPr lang="ru-RU" sz="2400" dirty="0" smtClean="0">
                <a:latin typeface="Arial Black" panose="020B0A04020102020204" pitchFamily="34" charset="0"/>
              </a:rPr>
              <a:t>7 НАСЕЛЕННЫХ ПУНКТОВ, В Т.Ч. Нижняя пойма, Нижний </a:t>
            </a:r>
            <a:r>
              <a:rPr lang="ru-RU" sz="2400" dirty="0" err="1" smtClean="0">
                <a:latin typeface="Arial Black" panose="020B0A04020102020204" pitchFamily="34" charset="0"/>
              </a:rPr>
              <a:t>ингаш</a:t>
            </a:r>
            <a:r>
              <a:rPr lang="ru-RU" sz="2400" dirty="0" smtClean="0">
                <a:latin typeface="Arial Black" panose="020B0A04020102020204" pitchFamily="34" charset="0"/>
              </a:rPr>
              <a:t>, Верхний </a:t>
            </a:r>
            <a:r>
              <a:rPr lang="ru-RU" sz="2400" dirty="0" err="1" smtClean="0">
                <a:latin typeface="Arial Black" panose="020B0A04020102020204" pitchFamily="34" charset="0"/>
              </a:rPr>
              <a:t>ингаш</a:t>
            </a:r>
            <a:r>
              <a:rPr lang="ru-RU" sz="2400" dirty="0" smtClean="0">
                <a:latin typeface="Arial Black" panose="020B0A04020102020204" pitchFamily="34" charset="0"/>
              </a:rPr>
              <a:t>, С. </a:t>
            </a:r>
            <a:r>
              <a:rPr lang="ru-RU" sz="2400" dirty="0" err="1" smtClean="0">
                <a:latin typeface="Arial Black" panose="020B0A04020102020204" pitchFamily="34" charset="0"/>
              </a:rPr>
              <a:t>Кучерово</a:t>
            </a:r>
            <a:r>
              <a:rPr lang="ru-RU" sz="2400" dirty="0" smtClean="0">
                <a:latin typeface="Arial Black" panose="020B0A04020102020204" pitchFamily="34" charset="0"/>
              </a:rPr>
              <a:t>, П. тины, П. </a:t>
            </a:r>
            <a:r>
              <a:rPr lang="ru-RU" sz="2400" dirty="0" err="1" smtClean="0">
                <a:latin typeface="Arial Black" panose="020B0A04020102020204" pitchFamily="34" charset="0"/>
              </a:rPr>
              <a:t>павловка</a:t>
            </a:r>
            <a:r>
              <a:rPr lang="ru-RU" sz="2400" dirty="0" smtClean="0">
                <a:latin typeface="Arial Black" panose="020B0A04020102020204" pitchFamily="34" charset="0"/>
              </a:rPr>
              <a:t>, Д. </a:t>
            </a:r>
            <a:r>
              <a:rPr lang="ru-RU" sz="2400" dirty="0" err="1" smtClean="0">
                <a:latin typeface="Arial Black" panose="020B0A04020102020204" pitchFamily="34" charset="0"/>
              </a:rPr>
              <a:t>ивановка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 Black" panose="020B0A04020102020204" pitchFamily="34" charset="0"/>
              </a:rPr>
              <a:t>Посещены и проведены концерты в 10 школах, 2 детских </a:t>
            </a:r>
            <a:r>
              <a:rPr lang="ru-RU" sz="2400" dirty="0" smtClean="0">
                <a:latin typeface="Arial Black" panose="020B0A04020102020204" pitchFamily="34" charset="0"/>
              </a:rPr>
              <a:t>домах.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</p:spPr>
      </p:pic>
      <p:pic>
        <p:nvPicPr>
          <p:cNvPr id="5" name="Рисунок 4" descr="C:\Users\Adminn\Downloads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84" y="1854901"/>
            <a:ext cx="5362575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54726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Общий 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841863"/>
            <a:ext cx="4085494" cy="36764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u="sng" dirty="0" smtClean="0"/>
              <a:t>ПРОВЕДЕНО:  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26 </a:t>
            </a:r>
            <a:r>
              <a:rPr lang="ru-RU" sz="2200" dirty="0" smtClean="0"/>
              <a:t>ЛЕКЦИЙ, </a:t>
            </a:r>
            <a:r>
              <a:rPr lang="ru-RU" sz="2200" dirty="0" smtClean="0"/>
              <a:t>ПОСВЯЩЕННЫХ ЗОЖ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12 СЕМИНАРОВ ПО САМООБОРОНЕ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8 СПАРТАКИАД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3 ЛЫЖНЫХ ЗАБЕГА</a:t>
            </a:r>
          </a:p>
          <a:p>
            <a:pPr>
              <a:lnSpc>
                <a:spcPct val="100000"/>
              </a:lnSpc>
            </a:pPr>
            <a:r>
              <a:rPr lang="ru-RU" sz="2200" dirty="0" smtClean="0"/>
              <a:t>3 СОРЕВНОВАНИЯ ПО ВОЛЕЙБОЛУ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9</a:t>
            </a:r>
            <a:r>
              <a:rPr lang="ru-RU" sz="2200" dirty="0" smtClean="0"/>
              <a:t> КОНЦЕРТОВ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63886" y="1698172"/>
            <a:ext cx="3491345" cy="382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/>
              <a:t>РОЗДАНО:  </a:t>
            </a:r>
          </a:p>
          <a:p>
            <a:r>
              <a:rPr lang="ru-RU" sz="2200" dirty="0" smtClean="0"/>
              <a:t>БОЛЕЕ 300 РАЗДАТОЧНЫХ МАТЕРИАЛОВ ПО СЕМИНАРУ «я-ДЕВОЧКА»</a:t>
            </a:r>
          </a:p>
          <a:p>
            <a:r>
              <a:rPr lang="ru-RU" sz="2200" dirty="0" smtClean="0"/>
              <a:t>240 ЕДИНИЦ РАЗДАТОЧНОГО МАТЕРИАЛА ПО ПРОФЕССИОНАЛЬНОЙ ОРИЕНТАЦИИ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</p:spPr>
      </p:pic>
      <p:pic>
        <p:nvPicPr>
          <p:cNvPr id="6" name="Picture 2" descr="C:\Users\Vin-Terra\Desktop\1453339986_8nhuworki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99" y="2277022"/>
            <a:ext cx="2839460" cy="212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332510"/>
            <a:ext cx="6059384" cy="5042076"/>
          </a:xfrm>
        </p:spPr>
        <p:txBody>
          <a:bodyPr/>
          <a:lstStyle/>
          <a:p>
            <a:r>
              <a:rPr lang="ru-RU" dirty="0"/>
              <a:t> По итогам работы отряд студентов был награжден благодарственным письмом главы Н-</a:t>
            </a:r>
            <a:r>
              <a:rPr lang="ru-RU" dirty="0" err="1"/>
              <a:t>Ингашского</a:t>
            </a:r>
            <a:r>
              <a:rPr lang="ru-RU" dirty="0"/>
              <a:t> района «За развитие и проведение социальной акции «Снежный десант». О работе отряда была опубликована статья в районной газете «Победа» и показан репортаж на телеканале «Енисей». </a:t>
            </a:r>
            <a:endParaRPr lang="ru-RU" dirty="0"/>
          </a:p>
        </p:txBody>
      </p:sp>
      <p:pic>
        <p:nvPicPr>
          <p:cNvPr id="1026" name="Picture 2" descr="C:\Users\Adminn\Downloads\glava_ray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33" y="213921"/>
            <a:ext cx="4572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1403" y="4619501"/>
            <a:ext cx="6044540" cy="81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Глава района </a:t>
            </a:r>
            <a:r>
              <a:rPr lang="ru-RU" b="1" dirty="0"/>
              <a:t>Малышкин Пётр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0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46266"/>
            <a:ext cx="5655623" cy="4828320"/>
          </a:xfrm>
        </p:spPr>
        <p:txBody>
          <a:bodyPr>
            <a:normAutofit/>
          </a:bodyPr>
          <a:lstStyle/>
          <a:p>
            <a:r>
              <a:rPr lang="ru-RU" dirty="0"/>
              <a:t>Однако сами бойцы считают главной заслугой даже не это, а горящие глаза детей, улыбки учителей, благодарность ветеранов и незабываемые эмоции. По общему мнению бойцов отряда зимние студенческие каникулы прошли просто прекрасно, а проведенная акция видится теперь началом новой главы в истории студенческих штабов </a:t>
            </a:r>
            <a:r>
              <a:rPr lang="ru-RU" dirty="0" err="1"/>
              <a:t>КрасГМУ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2050" name="Picture 2" descr="C:\Users\Adminn\Desktop\344071_html_19e9a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64" y="267116"/>
            <a:ext cx="4504944" cy="54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70" y="202474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0670" y="1733797"/>
            <a:ext cx="11103429" cy="41919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/>
              <a:t>Ф</a:t>
            </a:r>
            <a:r>
              <a:rPr lang="ru-RU" sz="3200" dirty="0" smtClean="0"/>
              <a:t>ормирование </a:t>
            </a:r>
            <a:r>
              <a:rPr lang="ru-RU" sz="3200" dirty="0"/>
              <a:t>установки на ЗОЖ лежит в основе любой профилактической деятельности, многочисленных программ, направленных на повышение здоровья общества. </a:t>
            </a:r>
            <a:r>
              <a:rPr lang="ru-RU" sz="3200" dirty="0" smtClean="0"/>
              <a:t>Приобщение </a:t>
            </a:r>
            <a:r>
              <a:rPr lang="ru-RU" sz="3200" dirty="0"/>
              <a:t>человека к ЗОЖ следует начинать </a:t>
            </a:r>
            <a:r>
              <a:rPr lang="ru-RU" sz="3200" dirty="0" smtClean="0"/>
              <a:t>с формирования </a:t>
            </a:r>
            <a:r>
              <a:rPr lang="ru-RU" sz="3200" dirty="0"/>
              <a:t>у него мотивации здоровья</a:t>
            </a:r>
            <a:r>
              <a:rPr lang="ru-RU" sz="3200" dirty="0" smtClean="0"/>
              <a:t>. </a:t>
            </a:r>
          </a:p>
          <a:p>
            <a:pPr marL="0" indent="0" algn="ctr">
              <a:buNone/>
            </a:pPr>
            <a:r>
              <a:rPr lang="ru-RU" sz="3200" dirty="0" smtClean="0"/>
              <a:t>Создать установку на </a:t>
            </a:r>
            <a:r>
              <a:rPr lang="ru-RU" sz="3200" dirty="0"/>
              <a:t>ЗОЖ еще недостаточно.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Главное </a:t>
            </a:r>
            <a:r>
              <a:rPr lang="ru-RU" sz="3200" dirty="0"/>
              <a:t>— реализовать </a:t>
            </a:r>
            <a:r>
              <a:rPr lang="ru-RU" sz="3200" dirty="0" smtClean="0"/>
              <a:t>ее! </a:t>
            </a:r>
            <a:endParaRPr lang="ru-RU" sz="3200" dirty="0"/>
          </a:p>
          <a:p>
            <a:pPr marL="0" indent="0" algn="ctr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23612" y="645940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http://nsportal.ru/ap/library/nauchno-tekhnicheskoe-tvorchestvo/2015/06/16</a:t>
            </a:r>
            <a:r>
              <a:rPr lang="ru-RU" sz="1100" dirty="0" smtClean="0"/>
              <a:t>/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852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Личный вклад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62545"/>
            <a:ext cx="10394707" cy="3906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1. организация студенческого отряда и команды.</a:t>
            </a:r>
          </a:p>
          <a:p>
            <a:pPr marL="0" indent="0">
              <a:buNone/>
            </a:pPr>
            <a:r>
              <a:rPr lang="ru-RU" sz="3200" dirty="0" smtClean="0"/>
              <a:t>2. Организация методического обеспечения отряда.</a:t>
            </a:r>
          </a:p>
          <a:p>
            <a:pPr marL="0" indent="0">
              <a:buNone/>
            </a:pPr>
            <a:r>
              <a:rPr lang="ru-RU" sz="3200" dirty="0" smtClean="0"/>
              <a:t>3. Личное участие во всех мероприятиях патриотической акции.</a:t>
            </a:r>
          </a:p>
          <a:p>
            <a:pPr marL="0" indent="0">
              <a:buNone/>
            </a:pPr>
            <a:r>
              <a:rPr lang="ru-RU" sz="3200" dirty="0" smtClean="0"/>
              <a:t>4. Составление отчета и подведение итогов, планирование работы на следующие каникулы.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22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249382"/>
            <a:ext cx="10251410" cy="7837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Слова благодарности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092529"/>
            <a:ext cx="10394707" cy="4441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1</a:t>
            </a:r>
            <a:r>
              <a:rPr lang="ru-RU" dirty="0" smtClean="0"/>
              <a:t>. </a:t>
            </a:r>
            <a:r>
              <a:rPr lang="ru-RU" sz="3200" dirty="0" smtClean="0"/>
              <a:t>Благодарим ректора </a:t>
            </a:r>
            <a:r>
              <a:rPr lang="ru-RU" sz="3200" dirty="0" err="1" smtClean="0"/>
              <a:t>КрасГМУ</a:t>
            </a:r>
            <a:r>
              <a:rPr lang="ru-RU" sz="3200" dirty="0" smtClean="0"/>
              <a:t> и штаб студенческих отрядов за поддержку идеи патриотической акции.</a:t>
            </a:r>
          </a:p>
          <a:p>
            <a:pPr marL="0" indent="0">
              <a:buNone/>
            </a:pPr>
            <a:r>
              <a:rPr lang="ru-RU" sz="3200" dirty="0" smtClean="0"/>
              <a:t>2. главу Н-</a:t>
            </a:r>
            <a:r>
              <a:rPr lang="ru-RU" sz="3200" dirty="0" err="1" smtClean="0"/>
              <a:t>Ингашского</a:t>
            </a:r>
            <a:r>
              <a:rPr lang="ru-RU" sz="3200" dirty="0" smtClean="0"/>
              <a:t> района и глав поселений района за практическую помощь в акции.</a:t>
            </a:r>
          </a:p>
          <a:p>
            <a:pPr marL="0" indent="0">
              <a:buNone/>
            </a:pPr>
            <a:r>
              <a:rPr lang="ru-RU" sz="3200" dirty="0" smtClean="0"/>
              <a:t>3. Доцентов </a:t>
            </a:r>
            <a:r>
              <a:rPr lang="ru-RU" sz="3200" dirty="0" err="1" smtClean="0"/>
              <a:t>КрасГМУ</a:t>
            </a:r>
            <a:r>
              <a:rPr lang="ru-RU" sz="3200" dirty="0" smtClean="0"/>
              <a:t> </a:t>
            </a:r>
            <a:r>
              <a:rPr lang="ru-RU" sz="3200" dirty="0" err="1" smtClean="0"/>
              <a:t>Гордиец</a:t>
            </a:r>
            <a:r>
              <a:rPr lang="ru-RU" sz="3200" dirty="0" smtClean="0"/>
              <a:t> А.В., Галактионову М.Ю., Фурцева В.И., </a:t>
            </a:r>
            <a:r>
              <a:rPr lang="ru-RU" sz="3200" dirty="0" err="1" smtClean="0"/>
              <a:t>Маисеенко</a:t>
            </a:r>
            <a:r>
              <a:rPr lang="ru-RU" sz="3200" dirty="0" smtClean="0"/>
              <a:t> Д.А. за методическую помощь в проведении акции.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9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1295" y="913864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</a:p>
          <a:p>
            <a:pPr marL="0" indent="0" algn="ctr">
              <a:buNone/>
            </a:pPr>
            <a:r>
              <a:rPr lang="ru-RU" sz="4800" dirty="0" smtClean="0"/>
              <a:t>Будьте здоровы! 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39" y="3584973"/>
            <a:ext cx="3680221" cy="27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3756"/>
            <a:ext cx="10396882" cy="1315121"/>
          </a:xfrm>
        </p:spPr>
        <p:txBody>
          <a:bodyPr/>
          <a:lstStyle/>
          <a:p>
            <a:pPr algn="ctr"/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528878"/>
            <a:ext cx="10396883" cy="4266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dirty="0"/>
              <a:t>Изучение научных подходов к стимулированию мотивации к здоровому образу жизни у детей и подростков, санитарно-просветительных методов работы с населением разных возрастов по вопросам мотивации к здоровому образу жизни. Подготовка программы патриотической акции для населения района и апробация ее на практике.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РАССКАЗАТЬ ШКОЛЬНИКАМ 7-17 ЛЕТ ОБ ОСНОВАХ ЗОЖ</a:t>
            </a:r>
            <a:r>
              <a:rPr lang="ru-RU" sz="2800" dirty="0"/>
              <a:t> </a:t>
            </a:r>
            <a:r>
              <a:rPr lang="ru-RU" sz="2800" dirty="0" smtClean="0"/>
              <a:t>И ГИГИЕНЫ</a:t>
            </a:r>
          </a:p>
          <a:p>
            <a:r>
              <a:rPr lang="ru-RU" sz="2800" dirty="0" smtClean="0"/>
              <a:t>ПРОВЕСТИ ОБУЧАЮЩИЕ ТРЕНИНГИ ДЛЯ ДЕВОЧЕК ПО САМООБОРОНЕ</a:t>
            </a:r>
          </a:p>
          <a:p>
            <a:r>
              <a:rPr lang="ru-RU" sz="2800" dirty="0" smtClean="0"/>
              <a:t>ПРОВЕСТИ СПОРТИВНЫЕ СОРЕВНОВАНИЯ СРЕДИ ШКОЛЬНИКОВ РАЗЛИЧНЫХ ВОЗРАСТНЫХ </a:t>
            </a:r>
            <a:r>
              <a:rPr lang="ru-RU" sz="2800" dirty="0" smtClean="0"/>
              <a:t>ГРУПП</a:t>
            </a:r>
          </a:p>
          <a:p>
            <a:r>
              <a:rPr lang="ru-RU" sz="2800" dirty="0" smtClean="0"/>
              <a:t>Провести культурно-массовые мероприятия, помощь ветеранам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4" y="147006"/>
            <a:ext cx="2253345" cy="16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73132"/>
            <a:ext cx="10396882" cy="100940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Дизайн исследования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1211284"/>
            <a:ext cx="11329259" cy="150816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Ноябрь-декабрь 2015 </a:t>
            </a:r>
            <a:r>
              <a:rPr lang="ru-RU" sz="2800" b="1" dirty="0">
                <a:solidFill>
                  <a:srgbClr val="00B050"/>
                </a:solidFill>
              </a:rPr>
              <a:t>год 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Разработка плана-проекта </a:t>
            </a:r>
            <a:r>
              <a:rPr lang="ru-RU" sz="2800" dirty="0">
                <a:solidFill>
                  <a:schemeClr val="tx1"/>
                </a:solidFill>
              </a:rPr>
              <a:t>патриотической акции «Снежный десант»</a:t>
            </a:r>
            <a:r>
              <a:rPr lang="ru-RU" sz="2800" dirty="0" smtClean="0">
                <a:solidFill>
                  <a:schemeClr val="tx1"/>
                </a:solidFill>
              </a:rPr>
              <a:t>. Проведение согласования проекта между ректоратом </a:t>
            </a:r>
            <a:r>
              <a:rPr lang="ru-RU" sz="2800" dirty="0" err="1" smtClean="0">
                <a:solidFill>
                  <a:schemeClr val="tx1"/>
                </a:solidFill>
              </a:rPr>
              <a:t>КрасГМУ</a:t>
            </a:r>
            <a:r>
              <a:rPr lang="ru-RU" sz="2800" dirty="0" smtClean="0">
                <a:solidFill>
                  <a:schemeClr val="tx1"/>
                </a:solidFill>
              </a:rPr>
              <a:t> и администрацией Н-</a:t>
            </a:r>
            <a:r>
              <a:rPr lang="ru-RU" sz="2800" dirty="0" err="1" smtClean="0">
                <a:solidFill>
                  <a:schemeClr val="tx1"/>
                </a:solidFill>
              </a:rPr>
              <a:t>Ингашского</a:t>
            </a:r>
            <a:r>
              <a:rPr lang="ru-RU" sz="2800" dirty="0" smtClean="0">
                <a:solidFill>
                  <a:schemeClr val="tx1"/>
                </a:solidFill>
              </a:rPr>
              <a:t> района.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2885704"/>
            <a:ext cx="11329259" cy="1187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Январь 2016 </a:t>
            </a:r>
            <a:r>
              <a:rPr lang="ru-RU" sz="2800" b="1" dirty="0">
                <a:solidFill>
                  <a:srgbClr val="00B050"/>
                </a:solidFill>
              </a:rPr>
              <a:t>год 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Подготовка команды студентов </a:t>
            </a:r>
            <a:r>
              <a:rPr lang="ru-RU" sz="2800" dirty="0" err="1" smtClean="0">
                <a:solidFill>
                  <a:schemeClr val="tx1"/>
                </a:solidFill>
              </a:rPr>
              <a:t>КрасГМУ</a:t>
            </a:r>
            <a:r>
              <a:rPr lang="ru-RU" sz="2800" dirty="0" smtClean="0">
                <a:solidFill>
                  <a:schemeClr val="tx1"/>
                </a:solidFill>
              </a:rPr>
              <a:t>. Подготовка методической базы для реализации проекта.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4275117"/>
            <a:ext cx="11448013" cy="1757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Февраль 2016 </a:t>
            </a:r>
            <a:r>
              <a:rPr lang="ru-RU" sz="2800" b="1" dirty="0">
                <a:solidFill>
                  <a:srgbClr val="00B050"/>
                </a:solidFill>
              </a:rPr>
              <a:t>год</a:t>
            </a:r>
            <a:r>
              <a:rPr lang="ru-RU" sz="2800" b="1" dirty="0">
                <a:solidFill>
                  <a:schemeClr val="tx1"/>
                </a:solidFill>
              </a:rPr>
              <a:t>.  </a:t>
            </a:r>
            <a:r>
              <a:rPr lang="ru-RU" sz="2800" b="1" dirty="0" smtClean="0">
                <a:solidFill>
                  <a:schemeClr val="tx1"/>
                </a:solidFill>
              </a:rPr>
              <a:t>Проведение патриотической акции «Снежный десант». Составление отчета о проделанной работе, анализ полученных результатов.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04146" y="953589"/>
            <a:ext cx="4810336" cy="41409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АКЦИЯ «СНЕЖНЫЙ ДЕСАНТ» ПРОХОДИЛА В ТЕЧЕНИЕ 10 ДНЕЙ НА ТЕРРИТОРИИ НИЖНЕИНГАШСКОГО РАЙОНА КРАСНОЯРСКОГО КРАЯ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В НЕЙ ПРИНЯЛО УЧАСТИЕ </a:t>
            </a:r>
            <a:r>
              <a:rPr lang="ru-RU" sz="2400" u="sng" dirty="0" smtClean="0"/>
              <a:t>БОЛЕЕ 900 </a:t>
            </a:r>
            <a:r>
              <a:rPr lang="ru-RU" sz="2400" dirty="0" smtClean="0"/>
              <a:t>ЧЕЛОВЕК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</p:spPr>
      </p:pic>
      <p:pic>
        <p:nvPicPr>
          <p:cNvPr id="4098" name="Picture 2" descr="http://cs626630.vk.me/v626630905/19a8/kM2Ihb1S2G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21959" r="21295" b="6160"/>
          <a:stretch/>
        </p:blipFill>
        <p:spPr bwMode="auto">
          <a:xfrm>
            <a:off x="195942" y="470785"/>
            <a:ext cx="6420516" cy="46237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430" y="223810"/>
            <a:ext cx="5631926" cy="115196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</a:rPr>
              <a:t>СОСТАВ КОМАНДЫ</a:t>
            </a:r>
            <a:endParaRPr lang="ru-RU" b="1" cap="none" dirty="0">
              <a:ln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72609" y="1104831"/>
            <a:ext cx="4685243" cy="45072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СОСТАВ КОМАНДЫ «СД» ВОШЛИ: </a:t>
            </a:r>
          </a:p>
          <a:p>
            <a:r>
              <a:rPr lang="ru-RU" sz="2400" dirty="0" smtClean="0"/>
              <a:t>10 СТУДЕНТОВ 1-6 КУРСОВ КРАСГМУ</a:t>
            </a:r>
          </a:p>
          <a:p>
            <a:r>
              <a:rPr lang="ru-RU" sz="2400" dirty="0" smtClean="0"/>
              <a:t>4 СТУДЕНТА СФУ</a:t>
            </a:r>
          </a:p>
          <a:p>
            <a:r>
              <a:rPr lang="ru-RU" sz="2400" dirty="0" smtClean="0"/>
              <a:t>1 ВРАЧ-ФТИЗИАТР Г.ЗЕЛЕНОГОРСК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25" y="0"/>
            <a:ext cx="2253345" cy="1690759"/>
          </a:xfrm>
          <a:prstGeom prst="rect">
            <a:avLst/>
          </a:prstGeom>
        </p:spPr>
      </p:pic>
      <p:pic>
        <p:nvPicPr>
          <p:cNvPr id="3074" name="Picture 2" descr="http://cs626630.vk.me/v626630905/19b0/cr-0xjFsV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70" y="1239932"/>
            <a:ext cx="5187133" cy="42370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44385"/>
            <a:ext cx="10396882" cy="1033154"/>
          </a:xfrm>
        </p:spPr>
        <p:txBody>
          <a:bodyPr/>
          <a:lstStyle/>
          <a:p>
            <a:pPr algn="ctr"/>
            <a:r>
              <a:rPr lang="ru-RU" dirty="0" smtClean="0"/>
              <a:t>КАРТА-МАРШРУТ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</p:spPr>
      </p:pic>
      <p:pic>
        <p:nvPicPr>
          <p:cNvPr id="1026" name="Picture 2" descr="C:\Users\Vin-Terra\Desktop\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5" y="1294410"/>
            <a:ext cx="10818420" cy="48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79" y="261257"/>
            <a:ext cx="10396882" cy="1362752"/>
          </a:xfrm>
        </p:spPr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8130" y="1828800"/>
            <a:ext cx="11483439" cy="435824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Изучены методы устной и печатной санитарно-просветительной работы. </a:t>
            </a:r>
            <a:endParaRPr lang="ru-RU" sz="2800" dirty="0" smtClean="0"/>
          </a:p>
          <a:p>
            <a:r>
              <a:rPr lang="ru-RU" sz="2800" dirty="0" smtClean="0"/>
              <a:t>Проведено </a:t>
            </a:r>
            <a:r>
              <a:rPr lang="ru-RU" sz="2800" dirty="0"/>
              <a:t>анкетирование школьников по вопросам здорового образа жизни. </a:t>
            </a:r>
            <a:endParaRPr lang="ru-RU" sz="2800" dirty="0" smtClean="0"/>
          </a:p>
          <a:p>
            <a:r>
              <a:rPr lang="ru-RU" sz="2800" dirty="0" smtClean="0"/>
              <a:t>Проведено </a:t>
            </a:r>
            <a:r>
              <a:rPr lang="ru-RU" sz="2800" dirty="0"/>
              <a:t>консультирование  школьников 7-11 классов, родителей по вопросам формирования мотивации к здоровому образу жизни в населенных пунктах Нижне-</a:t>
            </a:r>
            <a:r>
              <a:rPr lang="ru-RU" sz="2800" dirty="0" err="1"/>
              <a:t>Ингашского</a:t>
            </a:r>
            <a:r>
              <a:rPr lang="ru-RU" sz="2800" dirty="0"/>
              <a:t> района Красноярского края (села Нижняя Пойма, Нижний и Верхний Ингаш, </a:t>
            </a:r>
            <a:r>
              <a:rPr lang="ru-RU" sz="2800" dirty="0" err="1"/>
              <a:t>Кучерово</a:t>
            </a:r>
            <a:r>
              <a:rPr lang="ru-RU" sz="2800" dirty="0"/>
              <a:t>, Павловка, Ивановка, Тины) в период 1-10 февраля 2016 года. </a:t>
            </a:r>
            <a:endParaRPr lang="ru-RU" sz="2800" dirty="0" smtClean="0"/>
          </a:p>
          <a:p>
            <a:r>
              <a:rPr lang="ru-RU" sz="2800" dirty="0" smtClean="0"/>
              <a:t>Мероприятие </a:t>
            </a:r>
            <a:r>
              <a:rPr lang="ru-RU" sz="2800" dirty="0"/>
              <a:t>организовано студенческим штабом </a:t>
            </a:r>
            <a:r>
              <a:rPr lang="ru-RU" sz="2800" dirty="0" err="1"/>
              <a:t>КрасГМУ</a:t>
            </a:r>
            <a:r>
              <a:rPr lang="ru-RU" sz="2800" dirty="0"/>
              <a:t> при поддержке администрации ВУЗа и Н-</a:t>
            </a:r>
            <a:r>
              <a:rPr lang="ru-RU" sz="2800" dirty="0" err="1"/>
              <a:t>Ингашского</a:t>
            </a:r>
            <a:r>
              <a:rPr lang="ru-RU" sz="2800" dirty="0"/>
              <a:t> района рамках проведения совместной патриотической акции «Снежный десант». </a:t>
            </a:r>
          </a:p>
          <a:p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-161882"/>
            <a:ext cx="2253345" cy="16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286</TotalTime>
  <Words>851</Words>
  <Application>Microsoft Office PowerPoint</Application>
  <PresentationFormat>Произвольный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Главное мероприятие</vt:lpstr>
      <vt:lpstr> Красноярский государственный медицинский университет им. проф. В.Ф. Войно-Ясенецкого Кафедра поликлинической педиатрии и пропедевтики детских болезней с курсом ПО</vt:lpstr>
      <vt:lpstr>Актуальность </vt:lpstr>
      <vt:lpstr>Цель </vt:lpstr>
      <vt:lpstr>ЗАДАЧИ</vt:lpstr>
      <vt:lpstr>Дизайн исследования </vt:lpstr>
      <vt:lpstr>Презентация PowerPoint</vt:lpstr>
      <vt:lpstr>СОСТАВ КОМАНДЫ</vt:lpstr>
      <vt:lpstr>КАРТА-МАРШРУТ</vt:lpstr>
      <vt:lpstr>МАТЕРИАЛЫ И МЕТОДЫ</vt:lpstr>
      <vt:lpstr>Результаты и выводы</vt:lpstr>
      <vt:lpstr>Презентация PowerPoint</vt:lpstr>
      <vt:lpstr>Презентация PowerPoint</vt:lpstr>
      <vt:lpstr>ЦИКЛ СЕМИНАРОВ, ПОСВЯЩЕННЫХ ЖЕНСКОМУ ЗДОРОВЬЮ И ГИГИЕНЕ «Я- ДЕВОЧКА»</vt:lpstr>
      <vt:lpstr>Презентация PowerPoint</vt:lpstr>
      <vt:lpstr>Была оказана помощь ветеранам и пожилым людям</vt:lpstr>
      <vt:lpstr>Выводы:</vt:lpstr>
      <vt:lpstr>Общий итог</vt:lpstr>
      <vt:lpstr>Презентация PowerPoint</vt:lpstr>
      <vt:lpstr>Презентация PowerPoint</vt:lpstr>
      <vt:lpstr>Личный вклад</vt:lpstr>
      <vt:lpstr>Слова благодарности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медицинский университет им. проф. В.Ф. Войно-Ясенецкого Кафедра поликлинической педиатрии и пропедевтики детских болезней с курсом ПО</dc:title>
  <dc:creator>VinnTerra</dc:creator>
  <cp:lastModifiedBy>Adminn</cp:lastModifiedBy>
  <cp:revision>34</cp:revision>
  <dcterms:created xsi:type="dcterms:W3CDTF">2016-04-10T22:27:24Z</dcterms:created>
  <dcterms:modified xsi:type="dcterms:W3CDTF">2016-04-14T13:18:49Z</dcterms:modified>
</cp:coreProperties>
</file>