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6" r:id="rId4"/>
    <p:sldId id="285" r:id="rId5"/>
    <p:sldId id="278" r:id="rId6"/>
    <p:sldId id="279" r:id="rId7"/>
    <p:sldId id="280" r:id="rId8"/>
    <p:sldId id="281" r:id="rId9"/>
    <p:sldId id="282" r:id="rId10"/>
    <p:sldId id="277" r:id="rId11"/>
    <p:sldId id="283" r:id="rId12"/>
    <p:sldId id="286" r:id="rId13"/>
    <p:sldId id="284" r:id="rId14"/>
    <p:sldId id="287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DF4E2-5AE9-4E62-A990-5830171EADF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ED7D8-E0C7-4346-BC82-CF56EC1FB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b="1" dirty="0" smtClean="0"/>
              <a:t>«</a:t>
            </a:r>
            <a:r>
              <a:rPr lang="ru-RU" sz="2000" b="1" dirty="0"/>
              <a:t>Когнитивные нарушения при болезни Альцгеймера. Клиника. Диагностика. Лечение</a:t>
            </a:r>
            <a:r>
              <a:rPr lang="ru-RU" sz="2000" b="1" dirty="0" smtClean="0"/>
              <a:t>.»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/>
              <a:t>9</a:t>
            </a:r>
            <a:r>
              <a:rPr lang="ru-RU" sz="2000" dirty="0" smtClean="0"/>
              <a:t>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</a:t>
            </a:r>
            <a:r>
              <a:rPr lang="ru-RU" sz="2000" dirty="0"/>
              <a:t>4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 </a:t>
            </a:r>
            <a:r>
              <a:rPr lang="ru-RU" sz="2000" dirty="0"/>
              <a:t>– Клиническая </a:t>
            </a:r>
            <a:r>
              <a:rPr lang="ru-RU" sz="2000"/>
              <a:t>психология </a:t>
            </a:r>
            <a:r>
              <a:rPr lang="ru-RU" sz="2000" smtClean="0"/>
              <a:t>(очная </a:t>
            </a:r>
            <a:r>
              <a:rPr lang="ru-RU" sz="2000" dirty="0"/>
              <a:t>форма 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Заболеваемость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Общемировая заболеваемость на 2006 год оценивалась в 26,6 млн человек, а к 2050 году число больных может вырасти вчетверо</a:t>
            </a:r>
          </a:p>
        </p:txBody>
      </p:sp>
    </p:spTree>
    <p:extLst>
      <p:ext uri="{BB962C8B-B14F-4D97-AF65-F5344CB8AC3E}">
        <p14:creationId xmlns:p14="http://schemas.microsoft.com/office/powerpoint/2010/main" val="2793923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Анка\Desktop\163_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7646"/>
            <a:ext cx="6885462" cy="642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551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рисования часов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Анка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5250"/>
            <a:ext cx="3528392" cy="654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352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Атрофия </a:t>
            </a:r>
            <a:r>
              <a:rPr lang="ru-RU" dirty="0" err="1" smtClean="0"/>
              <a:t>гипокампа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Анка\Desktop\image82679635512947621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72550"/>
            <a:ext cx="5400600" cy="535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494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Анка\Desktop\1772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5264"/>
            <a:ext cx="9036496" cy="288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234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  <p:pic>
        <p:nvPicPr>
          <p:cNvPr id="6146" name="Picture 2" descr="C:\Users\Анка\Desktop\image_8973529526102123807150928712216113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94112"/>
            <a:ext cx="4176464" cy="313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/>
              <a:t>Когнитивные нарушения при болезни Альцгеймера. </a:t>
            </a:r>
            <a:endParaRPr lang="ru-RU" dirty="0" smtClean="0"/>
          </a:p>
          <a:p>
            <a:pPr hangingPunct="0"/>
            <a:r>
              <a:rPr lang="ru-RU" dirty="0" smtClean="0"/>
              <a:t>Клиника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Диагностика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Лечение</a:t>
            </a:r>
            <a:r>
              <a:rPr lang="ru-RU" dirty="0"/>
              <a:t>. </a:t>
            </a:r>
            <a:endParaRPr lang="ru-RU" dirty="0" smtClean="0"/>
          </a:p>
          <a:p>
            <a:pPr hangingPunct="0"/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Боле́знь</a:t>
            </a:r>
            <a:r>
              <a:rPr lang="ru-RU" b="1" dirty="0"/>
              <a:t> </a:t>
            </a:r>
            <a:r>
              <a:rPr lang="ru-RU" b="1" dirty="0" err="1"/>
              <a:t>Альцге́ймера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(также сенильная</a:t>
            </a:r>
            <a:r>
              <a:rPr lang="ru-RU" dirty="0"/>
              <a:t> деменция </a:t>
            </a:r>
            <a:r>
              <a:rPr lang="ru-RU" dirty="0" err="1"/>
              <a:t>альцгеймеровского</a:t>
            </a:r>
            <a:r>
              <a:rPr lang="ru-RU" dirty="0"/>
              <a:t> типа) — наиболее распространённая форма деменции, </a:t>
            </a:r>
            <a:r>
              <a:rPr lang="ru-RU" dirty="0" err="1"/>
              <a:t>нейродегенеративное</a:t>
            </a:r>
            <a:r>
              <a:rPr lang="ru-RU" dirty="0"/>
              <a:t> заболевание, впервые описанное в 1906 году немецким психиатром </a:t>
            </a:r>
            <a:r>
              <a:rPr lang="ru-RU" dirty="0" err="1"/>
              <a:t>Алоисом</a:t>
            </a:r>
            <a:r>
              <a:rPr lang="ru-RU" dirty="0"/>
              <a:t> Альцгеймером. </a:t>
            </a:r>
          </a:p>
        </p:txBody>
      </p:sp>
    </p:spTree>
    <p:extLst>
      <p:ext uri="{BB962C8B-B14F-4D97-AF65-F5344CB8AC3E}">
        <p14:creationId xmlns:p14="http://schemas.microsoft.com/office/powerpoint/2010/main" val="19735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Анка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5256584" cy="542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41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правило, она обнаруживается у людей старше 65 лет, но существует и ранняя болезнь Альцгеймера — редкая форма заболевания.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26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Объяснение возможных причин заболевания предложено в трёх основных конкурирующих гипотезах. Согласно старейшей «холинергической гипотезе», на которой основано большинство существующих методов терапии, болезнь Альцгеймера вызывается сниженным синтезом </a:t>
            </a:r>
            <a:r>
              <a:rPr lang="ru-RU" dirty="0" err="1" smtClean="0"/>
              <a:t>нейромедиатора</a:t>
            </a:r>
            <a:r>
              <a:rPr lang="ru-RU" dirty="0"/>
              <a:t> ацетилхолина. Поддержка этой гипотезы ослабла, поскольку медикаменты, призванные скорректировать дефицит ацетилхолина, имеют невысокую эффективность. Предполагаются иные холинергические эффекты, например, инициация крупномасштабной агрегации амилоида</a:t>
            </a:r>
            <a:r>
              <a:rPr lang="ru-RU" dirty="0" smtClean="0"/>
              <a:t>,</a:t>
            </a:r>
            <a:r>
              <a:rPr lang="ru-RU" dirty="0"/>
              <a:t> ведущая к </a:t>
            </a:r>
            <a:r>
              <a:rPr lang="ru-RU" dirty="0" err="1"/>
              <a:t>генерализованному</a:t>
            </a:r>
            <a:r>
              <a:rPr lang="ru-RU" dirty="0"/>
              <a:t> </a:t>
            </a:r>
            <a:r>
              <a:rPr lang="ru-RU" dirty="0" err="1"/>
              <a:t>нейровоспалительному</a:t>
            </a:r>
            <a:r>
              <a:rPr lang="ru-RU" dirty="0"/>
              <a:t> процессу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18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Этиология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В 1991 году была предложена «амилоидная гипотеза», согласно которой базовой причиной заболевания являются </a:t>
            </a:r>
            <a:r>
              <a:rPr lang="ru-RU" dirty="0" smtClean="0"/>
              <a:t>отложения бета-амилоида</a:t>
            </a:r>
            <a:r>
              <a:rPr lang="ru-RU" dirty="0"/>
              <a:t> (Aβ</a:t>
            </a:r>
            <a:r>
              <a:rPr lang="ru-RU" dirty="0" smtClean="0"/>
              <a:t>).Ген</a:t>
            </a:r>
            <a:r>
              <a:rPr lang="ru-RU" dirty="0"/>
              <a:t>, кодирующий белок (APP), из которого образуется бета-амилоид, расположен на 21хромосоме. Интересным фактом в поддержку амилоидной гипотезы является то, что практически у всех доживших до 40 лет людей, страдающих синдромом Дауна (дополнительная копия 21 хромосомы либо ее участка), обнаруживается Альцгеймер-подобная патология</a:t>
            </a:r>
            <a:r>
              <a:rPr lang="ru-RU" dirty="0" smtClean="0"/>
              <a:t>.</a:t>
            </a:r>
            <a:r>
              <a:rPr lang="ru-RU" dirty="0"/>
              <a:t> К тому же APOE4, основной генетический фактор риска болезни Альцгеймера, приводит к избыточному накоплению </a:t>
            </a:r>
            <a:r>
              <a:rPr lang="ru-RU" dirty="0" smtClean="0"/>
              <a:t>амилоида в </a:t>
            </a:r>
            <a:r>
              <a:rPr lang="ru-RU" dirty="0"/>
              <a:t>тканях мозга ещё до наступления симптомов</a:t>
            </a:r>
            <a:r>
              <a:rPr lang="ru-RU" dirty="0" smtClean="0"/>
              <a:t>.</a:t>
            </a:r>
            <a:r>
              <a:rPr lang="ru-RU" dirty="0"/>
              <a:t> Более того, у </a:t>
            </a:r>
            <a:r>
              <a:rPr lang="ru-RU" dirty="0" err="1"/>
              <a:t>трансгенных</a:t>
            </a:r>
            <a:r>
              <a:rPr lang="ru-RU" dirty="0"/>
              <a:t> мышей, в организме которых вырабатывается мутантная форма человеческого гена APP, в мозге происходит отложение фибриллярных амилоидных бляшек и отмечаются другие патологические признаки, свойственные болезни </a:t>
            </a:r>
            <a:r>
              <a:rPr lang="ru-RU" dirty="0" err="1" smtClean="0"/>
              <a:t>Альцгеймера.Экспериментальная</a:t>
            </a:r>
            <a:r>
              <a:rPr lang="ru-RU" dirty="0"/>
              <a:t> вакцина продемонстрировала способность очищать мозг от амилоидных бляшек в ранних испытаниях на людях, однако не оказала значительного воздействия на деменцию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04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Ферменты разрезают предшественник бета-амилоида на участки, один из которых играет ключевую роль в формировании сенильных бляшек при болезни Альцгеймера.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Анка\Desktop\800px-Amyloid-plaque_formation-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8830008" cy="195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915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При болезни Альцгеймера изменения в структуре тау-белка приводят к дезинтеграции микротрубочек в клетках мозга.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ка\Desktop\800px-TANGLES_HIGH_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620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439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273</Words>
  <Application>Microsoft Office PowerPoint</Application>
  <PresentationFormat>Экран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Кафедра нервных болезней с курсом медицинской реабилитации ПО    Тема: «Когнитивные нарушения при болезни Альцгеймера. Клиника. Диагностика. Лечение.»     лекция № 9 по дисциплине Клиническая нейропсихология для студентов 4 курса, обучающихся по специальности  030401 – Клиническая психология (очная форма обучения)  Ассистент Безденежных А.Ф.      Красноярск, 2013 </vt:lpstr>
      <vt:lpstr>План лекции</vt:lpstr>
      <vt:lpstr>Боле́знь Альцге́ймера</vt:lpstr>
      <vt:lpstr>Презентация PowerPoint</vt:lpstr>
      <vt:lpstr>Формы</vt:lpstr>
      <vt:lpstr>Этиология</vt:lpstr>
      <vt:lpstr>Этиология</vt:lpstr>
      <vt:lpstr>Ферменты разрезают предшественник бета-амилоида на участки, один из которых играет ключевую роль в формировании сенильных бляшек при болезни Альцгеймера.</vt:lpstr>
      <vt:lpstr>При болезни Альцгеймера изменения в структуре тау-белка приводят к дезинтеграции микротрубочек в клетках мозга.</vt:lpstr>
      <vt:lpstr>Заболеваемость</vt:lpstr>
      <vt:lpstr>Методы исследования</vt:lpstr>
      <vt:lpstr>Тест рисования часов</vt:lpstr>
      <vt:lpstr>Атрофия гипокампа</vt:lpstr>
      <vt:lpstr>Лечение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</dc:title>
  <dc:creator>Анка</dc:creator>
  <cp:lastModifiedBy>Анка</cp:lastModifiedBy>
  <cp:revision>17</cp:revision>
  <dcterms:created xsi:type="dcterms:W3CDTF">2014-01-12T11:31:58Z</dcterms:created>
  <dcterms:modified xsi:type="dcterms:W3CDTF">2014-01-22T13:55:36Z</dcterms:modified>
</cp:coreProperties>
</file>