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63" r:id="rId4"/>
    <p:sldId id="258" r:id="rId5"/>
    <p:sldId id="260" r:id="rId6"/>
    <p:sldId id="262" r:id="rId7"/>
    <p:sldId id="261" r:id="rId8"/>
    <p:sldId id="259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35" autoAdjust="0"/>
    <p:restoredTop sz="94660"/>
  </p:normalViewPr>
  <p:slideViewPr>
    <p:cSldViewPr>
      <p:cViewPr varScale="1">
        <p:scale>
          <a:sx n="69" d="100"/>
          <a:sy n="69" d="100"/>
        </p:scale>
        <p:origin x="-141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2D5C60-B488-4E07-BF41-ADAE4AB6A945}" type="datetimeFigureOut">
              <a:rPr lang="ru-RU" smtClean="0"/>
              <a:t>24.12.2022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31B164-CAC3-44A4-B790-76D776A80F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59150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24.12.2022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35696" y="188640"/>
            <a:ext cx="590465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Федеральное государственное бюджетное образовательное учреждение высшего образования «Красноярский государственный медицинский университет имени профессора В.Ф.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Войно-Ясенецкого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b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Министерства здравоохранения Российской Федерации</a:t>
            </a:r>
            <a:b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Фармацевтический колледж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80749" y="2199879"/>
            <a:ext cx="66634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МДК 03.01 Организация деятельности аптеки и ее структурных подразделений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59631" y="2522789"/>
            <a:ext cx="7056785" cy="52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ПМ 03. Организация деятельности структурных подразделений аптеки и руководство аптечной организацией при отсутствии специалиста с высшим образованием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49973" y="3262915"/>
            <a:ext cx="27249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базе АО «Губернские аптеки»</a:t>
            </a:r>
            <a:b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Аптека №273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220072" y="5085184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Фурс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В.А. 227 группа.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Общий руководитель: Гаврилова К.О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Непосредственный руководитель: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Енговатых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П.О.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Методический руководитель: Казакова Е.Н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10502" y="6347068"/>
            <a:ext cx="15550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Красноярск 2022г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2448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44824"/>
            <a:ext cx="4572000" cy="399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520" y="1844824"/>
            <a:ext cx="3992563" cy="399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2012" y="680810"/>
            <a:ext cx="44230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Промаркированный уборочный инвентарь</a:t>
            </a:r>
          </a:p>
        </p:txBody>
      </p:sp>
    </p:spTree>
    <p:extLst>
      <p:ext uri="{BB962C8B-B14F-4D97-AF65-F5344CB8AC3E}">
        <p14:creationId xmlns:p14="http://schemas.microsoft.com/office/powerpoint/2010/main" val="4009416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266" y="1124744"/>
            <a:ext cx="4071937" cy="542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084547" y="445314"/>
            <a:ext cx="989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Санузел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377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050" y="980728"/>
            <a:ext cx="4786313" cy="561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861080" y="404664"/>
            <a:ext cx="34546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Фармацевт в санитарной одежде</a:t>
            </a:r>
          </a:p>
        </p:txBody>
      </p:sp>
    </p:spTree>
    <p:extLst>
      <p:ext uri="{BB962C8B-B14F-4D97-AF65-F5344CB8AC3E}">
        <p14:creationId xmlns:p14="http://schemas.microsoft.com/office/powerpoint/2010/main" val="1823283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306" y="908720"/>
            <a:ext cx="4181475" cy="557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024043" y="332656"/>
            <a:ext cx="34034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Административно бытовая зона: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940152" y="1588150"/>
            <a:ext cx="2288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заведующей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831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772816"/>
            <a:ext cx="4803775" cy="481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95054"/>
            <a:ext cx="3517900" cy="469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771800" y="404664"/>
            <a:ext cx="34034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Административно бытовая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зона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83568" y="1052736"/>
            <a:ext cx="22303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Зона приемки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пищи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6697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488" y="1268760"/>
            <a:ext cx="6931025" cy="519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27207" y="470437"/>
            <a:ext cx="48895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Зона хранения верхней и санитарной одежды</a:t>
            </a:r>
          </a:p>
        </p:txBody>
      </p:sp>
    </p:spTree>
    <p:extLst>
      <p:ext uri="{BB962C8B-B14F-4D97-AF65-F5344CB8AC3E}">
        <p14:creationId xmlns:p14="http://schemas.microsoft.com/office/powerpoint/2010/main" val="2533201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411760" y="404664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3: Организация хранения товаров аптечного ассортимента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06541" y="1484784"/>
            <a:ext cx="2582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Материальные комнаты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2420888"/>
            <a:ext cx="5211763" cy="390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420888"/>
            <a:ext cx="2951163" cy="392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667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651" y="1484784"/>
            <a:ext cx="6615113" cy="496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318207" y="29962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Шкафы для хранения лекарственных препаратов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09018" y="1105442"/>
            <a:ext cx="1231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Наружных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471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411760" y="31347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Шкафы для хранения лекарственных препаратов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153" y="1916832"/>
            <a:ext cx="6145213" cy="460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625153" y="1525434"/>
            <a:ext cx="13420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Внутреннее</a:t>
            </a:r>
          </a:p>
        </p:txBody>
      </p:sp>
    </p:spTree>
    <p:extLst>
      <p:ext uri="{BB962C8B-B14F-4D97-AF65-F5344CB8AC3E}">
        <p14:creationId xmlns:p14="http://schemas.microsoft.com/office/powerpoint/2010/main" val="3750284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93" y="1412776"/>
            <a:ext cx="3859213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1560" y="1043444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инъекций: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307882" y="18864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Шкафы для хранения лекарственных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препаратов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512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339752" y="332655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1: Знакомство со структурой аптечной организации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53782" y="1113415"/>
            <a:ext cx="1743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Вывеска аптеки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32856"/>
            <a:ext cx="5432425" cy="407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945" y="2134491"/>
            <a:ext cx="3048000" cy="407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9361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779" y="1124744"/>
            <a:ext cx="4144963" cy="552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68260" y="26064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Шкафы для хранения перевязочного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494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774" y="1484784"/>
            <a:ext cx="6138863" cy="460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85206" y="40466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Шкафы для хранения лекарственного растительного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сырья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311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016" y="1052736"/>
            <a:ext cx="4133850" cy="551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86000" y="18864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Шкафы для хранения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парафармацевтической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продукции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036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850" y="980728"/>
            <a:ext cx="4176713" cy="557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83087" y="87569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Помещение для хранения огнеопасных веществ, стоящих на предметно-количественном учете</a:t>
            </a:r>
          </a:p>
        </p:txBody>
      </p:sp>
    </p:spTree>
    <p:extLst>
      <p:ext uri="{BB962C8B-B14F-4D97-AF65-F5344CB8AC3E}">
        <p14:creationId xmlns:p14="http://schemas.microsoft.com/office/powerpoint/2010/main" val="1096895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4187825" cy="557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051636"/>
            <a:ext cx="4181475" cy="557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798513" y="332656"/>
            <a:ext cx="1485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Холодильник</a:t>
            </a:r>
          </a:p>
        </p:txBody>
      </p:sp>
    </p:spTree>
    <p:extLst>
      <p:ext uri="{BB962C8B-B14F-4D97-AF65-F5344CB8AC3E}">
        <p14:creationId xmlns:p14="http://schemas.microsoft.com/office/powerpoint/2010/main" val="447987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6"/>
            <a:ext cx="3846513" cy="512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412775"/>
            <a:ext cx="3840163" cy="512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707904" y="476672"/>
            <a:ext cx="1485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Холодильник</a:t>
            </a:r>
          </a:p>
        </p:txBody>
      </p:sp>
    </p:spTree>
    <p:extLst>
      <p:ext uri="{BB962C8B-B14F-4D97-AF65-F5344CB8AC3E}">
        <p14:creationId xmlns:p14="http://schemas.microsoft.com/office/powerpoint/2010/main" val="3422622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2" y="1988840"/>
            <a:ext cx="2925763" cy="390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237" y="1988840"/>
            <a:ext cx="2932113" cy="390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0317" y="1976933"/>
            <a:ext cx="2944813" cy="393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707904" y="795117"/>
            <a:ext cx="19631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Карантинная зона</a:t>
            </a:r>
          </a:p>
        </p:txBody>
      </p:sp>
    </p:spTree>
    <p:extLst>
      <p:ext uri="{BB962C8B-B14F-4D97-AF65-F5344CB8AC3E}">
        <p14:creationId xmlns:p14="http://schemas.microsoft.com/office/powerpoint/2010/main" val="4031153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492" y="1772816"/>
            <a:ext cx="6072187" cy="455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637783" y="692696"/>
            <a:ext cx="38684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Тара для сбора медицинских отходов</a:t>
            </a:r>
          </a:p>
        </p:txBody>
      </p:sp>
    </p:spTree>
    <p:extLst>
      <p:ext uri="{BB962C8B-B14F-4D97-AF65-F5344CB8AC3E}">
        <p14:creationId xmlns:p14="http://schemas.microsoft.com/office/powerpoint/2010/main" val="1677287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233488"/>
            <a:ext cx="6576351" cy="4931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04398" y="480290"/>
            <a:ext cx="1486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Торговый зал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314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24744"/>
            <a:ext cx="6696744" cy="5026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64595" y="404664"/>
            <a:ext cx="1486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Торговый зал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96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52" y="1398177"/>
            <a:ext cx="3571875" cy="476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871" y="1398177"/>
            <a:ext cx="3590925" cy="478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543243" y="476672"/>
            <a:ext cx="20848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Помещения аптеки</a:t>
            </a:r>
          </a:p>
        </p:txBody>
      </p:sp>
    </p:spTree>
    <p:extLst>
      <p:ext uri="{BB962C8B-B14F-4D97-AF65-F5344CB8AC3E}">
        <p14:creationId xmlns:p14="http://schemas.microsoft.com/office/powerpoint/2010/main" val="3135425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700" y="908720"/>
            <a:ext cx="4292600" cy="572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529567" y="332656"/>
            <a:ext cx="20848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Помещения аптеки</a:t>
            </a:r>
          </a:p>
        </p:txBody>
      </p:sp>
    </p:spTree>
    <p:extLst>
      <p:ext uri="{BB962C8B-B14F-4D97-AF65-F5344CB8AC3E}">
        <p14:creationId xmlns:p14="http://schemas.microsoft.com/office/powerpoint/2010/main" val="1149219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889" y="980728"/>
            <a:ext cx="4237037" cy="564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104060" y="332656"/>
            <a:ext cx="28746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Рабочее место фармацевта</a:t>
            </a:r>
          </a:p>
        </p:txBody>
      </p:sp>
    </p:spTree>
    <p:extLst>
      <p:ext uri="{BB962C8B-B14F-4D97-AF65-F5344CB8AC3E}">
        <p14:creationId xmlns:p14="http://schemas.microsoft.com/office/powerpoint/2010/main" val="3638194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747" y="1340768"/>
            <a:ext cx="3859213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422628" y="476672"/>
            <a:ext cx="42987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Информационный стенд для посетителей</a:t>
            </a:r>
          </a:p>
        </p:txBody>
      </p:sp>
    </p:spTree>
    <p:extLst>
      <p:ext uri="{BB962C8B-B14F-4D97-AF65-F5344CB8AC3E}">
        <p14:creationId xmlns:p14="http://schemas.microsoft.com/office/powerpoint/2010/main" val="54181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988840"/>
            <a:ext cx="3498850" cy="467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941215"/>
            <a:ext cx="3535363" cy="471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86000" y="116632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2.Санитарный режим в аптечной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52834" y="1363354"/>
            <a:ext cx="4438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Шкаф для хранения уборочного материала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1276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207</Words>
  <Application>Microsoft Office PowerPoint</Application>
  <PresentationFormat>Экран (4:3)</PresentationFormat>
  <Paragraphs>43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8</cp:revision>
  <dcterms:created xsi:type="dcterms:W3CDTF">2022-12-23T13:34:33Z</dcterms:created>
  <dcterms:modified xsi:type="dcterms:W3CDTF">2022-12-23T18:58:06Z</dcterms:modified>
</cp:coreProperties>
</file>