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ФГБОУ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КрасГМУ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им. проф.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В.Ф.Войно-Ясенецкого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Минздрава России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методической комиссии по специальности 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37.05.01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Клиническая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ctr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ctr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ctr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r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метод комиссии по специальности 37.05.01 </a:t>
            </a:r>
          </a:p>
          <a:p>
            <a:pPr marL="82296" indent="0" algn="r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Мельник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Н.В.</a:t>
            </a:r>
          </a:p>
          <a:p>
            <a:pPr marL="82296" indent="0" algn="ctr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ctr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 2023г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703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14202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методической комиссии  по специальности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37.05.01 Клиническая психология 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2023-2024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год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276872"/>
            <a:ext cx="7498080" cy="3971528"/>
          </a:xfrm>
        </p:spPr>
        <p:txBody>
          <a:bodyPr/>
          <a:lstStyle/>
          <a:p>
            <a:r>
              <a:rPr lang="ru-RU" dirty="0" err="1"/>
              <a:t>К.псх.н</a:t>
            </a:r>
            <a:r>
              <a:rPr lang="ru-RU" dirty="0"/>
              <a:t>., доцент </a:t>
            </a:r>
            <a:r>
              <a:rPr lang="ru-RU" dirty="0" smtClean="0"/>
              <a:t>Мельник </a:t>
            </a:r>
            <a:r>
              <a:rPr lang="ru-RU" dirty="0"/>
              <a:t>Н.В. – председатель</a:t>
            </a:r>
          </a:p>
          <a:p>
            <a:r>
              <a:rPr lang="ru-RU" dirty="0" err="1"/>
              <a:t>К.псх.н</a:t>
            </a:r>
            <a:r>
              <a:rPr lang="ru-RU" dirty="0"/>
              <a:t>., доцент </a:t>
            </a:r>
            <a:r>
              <a:rPr lang="ru-RU" dirty="0" err="1"/>
              <a:t>Чупина</a:t>
            </a:r>
            <a:r>
              <a:rPr lang="ru-RU" dirty="0"/>
              <a:t> В. Б.</a:t>
            </a:r>
          </a:p>
          <a:p>
            <a:r>
              <a:rPr lang="ru-RU" dirty="0"/>
              <a:t>К. </a:t>
            </a:r>
            <a:r>
              <a:rPr lang="ru-RU" dirty="0" err="1"/>
              <a:t>псх.н</a:t>
            </a:r>
            <a:r>
              <a:rPr lang="ru-RU" dirty="0"/>
              <a:t>., доцент </a:t>
            </a:r>
            <a:r>
              <a:rPr lang="ru-RU" dirty="0" err="1"/>
              <a:t>Живаева</a:t>
            </a:r>
            <a:r>
              <a:rPr lang="ru-RU" dirty="0"/>
              <a:t> Ю. В.</a:t>
            </a:r>
          </a:p>
          <a:p>
            <a:r>
              <a:rPr lang="ru-RU" dirty="0" err="1"/>
              <a:t>К.псх.н</a:t>
            </a:r>
            <a:r>
              <a:rPr lang="ru-RU" dirty="0"/>
              <a:t>., доцент Гавриленко Л.С.</a:t>
            </a:r>
          </a:p>
          <a:p>
            <a:r>
              <a:rPr lang="ru-RU" dirty="0" err="1"/>
              <a:t>К.псх.н</a:t>
            </a:r>
            <a:r>
              <a:rPr lang="ru-RU" dirty="0"/>
              <a:t>., доцент </a:t>
            </a:r>
            <a:r>
              <a:rPr lang="ru-RU" dirty="0" err="1" smtClean="0"/>
              <a:t>Алыджи</a:t>
            </a:r>
            <a:r>
              <a:rPr lang="ru-RU" dirty="0" smtClean="0"/>
              <a:t> </a:t>
            </a:r>
            <a:r>
              <a:rPr lang="ru-RU" dirty="0"/>
              <a:t>Е.И.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9548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8958206"/>
              </p:ext>
            </p:extLst>
          </p:nvPr>
        </p:nvGraphicFramePr>
        <p:xfrm>
          <a:off x="1435100" y="549275"/>
          <a:ext cx="7025332" cy="558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6700"/>
                <a:gridCol w="568863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Мероприятие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Утверждение состава методической комиссии по специальности 37.05.01 Клиническая психология на 2023-2024 учебный год.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Утверждение плана работы методической комиссии по специальности 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37.05.01 Клиническая психология на 2023-2024 учебный год.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Разное.</a:t>
                      </a: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 Результаты конкурсов «Лучший лектор» специальности Клиническая психология, «Лучшее учебное пособие».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Анализ содержания УМКД на предмет наличия результатов новейших междисциплинарных, в том числе – собственных, научных исследований.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Разное.</a:t>
                      </a: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Об организации самостоятельной работы студентов.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О результатах посещений занятий студентов.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О готовности к ГИА и обеспеченности учебно-методическими материалами специальности 37.05.01 Клиническая психология.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Разное.</a:t>
                      </a: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Информационное обеспечение образовательного процесса студентов 1-6 курса.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О готовности материалов к зимней экзаменационной сессии.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Разное.</a:t>
                      </a: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О </a:t>
                      </a:r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самообследовании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специальности 37.05.01 Клиническая психология.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2. О результатах тематических олимпиад по итогам 1 полугодия.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Разное.</a:t>
                      </a: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6946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3133704"/>
              </p:ext>
            </p:extLst>
          </p:nvPr>
        </p:nvGraphicFramePr>
        <p:xfrm>
          <a:off x="1435100" y="404813"/>
          <a:ext cx="7499350" cy="513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4692"/>
                <a:gridCol w="623465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О результатах зимней экзаменационной сессии обучающихся по специальности 37.05.01 Клиническая психология.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О тематических олимпиадах 2 полугодия.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Разное.</a:t>
                      </a: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О подготовке к Дням науки на факультете.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 Об обновлении фонда литературных источников для студентов специальности 37.05.01 Клиническая психология.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Разное.</a:t>
                      </a: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реализации плана мероприятий 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устранению замечаний ГИА 2023 года по специальности 37.05.01 Клиническая психология.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Об организации самостоятельной работы студентов 1 курса.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Разное.</a:t>
                      </a: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О плане изданий учебно-методических материалов и пособий в 2023-2024 учебном году.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О результатах посещений занятий студентов 1 курса.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О готовности материалов к летней экзаменационной сессии.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Отчет методической комиссии за 2023-2024учебный год. 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Разное.</a:t>
                      </a: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506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</p:spPr>
        <p:txBody>
          <a:bodyPr/>
          <a:lstStyle/>
          <a:p>
            <a:pPr marL="82296" indent="0" algn="ctr">
              <a:buNone/>
            </a:pPr>
            <a:endParaRPr lang="ru-RU" dirty="0" smtClean="0"/>
          </a:p>
          <a:p>
            <a:pPr marL="82296" indent="0" algn="ctr">
              <a:buNone/>
            </a:pPr>
            <a:endParaRPr lang="ru-RU" dirty="0"/>
          </a:p>
          <a:p>
            <a:pPr marL="82296" indent="0" algn="ctr">
              <a:buNone/>
            </a:pPr>
            <a:endParaRPr lang="ru-RU" dirty="0" smtClean="0"/>
          </a:p>
          <a:p>
            <a:pPr marL="82296" indent="0" algn="ctr">
              <a:buNone/>
            </a:pPr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31566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</TotalTime>
  <Words>359</Words>
  <Application>Microsoft Office PowerPoint</Application>
  <PresentationFormat>Экран (4:3)</PresentationFormat>
  <Paragraphs>64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    ФГБОУ ВО КрасГМУ им. проф. В.Ф.Войно-Ясенецкого Минздрава России  </vt:lpstr>
      <vt:lpstr>Состав методической комиссии  по специальности                               37.05.01 Клиническая психология   на 2023-2024 учебный год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ФГБОУ ВО КрасГМУ им. проф. В.Ф.Войно-Ясенецкого Минздрава России  </dc:title>
  <dc:creator>Natalya</dc:creator>
  <cp:lastModifiedBy>Natalya</cp:lastModifiedBy>
  <cp:revision>7</cp:revision>
  <dcterms:created xsi:type="dcterms:W3CDTF">2023-09-27T14:06:18Z</dcterms:created>
  <dcterms:modified xsi:type="dcterms:W3CDTF">2023-09-27T14:43:32Z</dcterms:modified>
</cp:coreProperties>
</file>