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9" r:id="rId1"/>
  </p:sldMasterIdLst>
  <p:notesMasterIdLst>
    <p:notesMasterId r:id="rId18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9F927-0B0E-461F-8BAF-7C97F199039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F1F6B-DDF3-40A8-B28F-BC328BA4E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4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33B8-E1B0-4729-B2CF-489E83CDDE29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0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A263-6181-4E96-8A91-9FDA80F71ADD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6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0FA2-0321-413F-ACC9-CF32CFF0187F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3934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8E57-AD4A-48A1-B0B9-BEE0D65637B8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05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EEBA-D1F0-455B-9337-03B6AEC95E56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18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C6C4-F689-4299-9363-5AC198999533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54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09D8-1F6D-49E4-BDBF-92306D94E470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03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59D9-8891-4697-828E-20B0AB966C4E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3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9D86-7C59-45FC-8E61-B6BA1650F682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7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6EE9-AF58-4AE8-868B-B2E2D36B7F84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5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8C2F-5C12-4574-92BA-EFE8E757197E}" type="datetime1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4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5DCB-B8F1-4153-BC5A-ABBE1DF23B33}" type="datetime1">
              <a:rPr lang="ru-RU" smtClean="0"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7ED2-DFC6-49C1-A427-144B4DA0BDA5}" type="datetime1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8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5D05-116A-49F8-B993-35DB4C72D64A}" type="datetime1">
              <a:rPr lang="ru-RU" smtClean="0"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0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DDF8-4BDA-44FC-90DF-0F545CF840D0}" type="datetime1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3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8155-96BE-4D04-9282-4A971170A451}" type="datetime1">
              <a:rPr lang="ru-RU" smtClean="0"/>
              <a:t>08.12.2021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9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37BCC-5FF0-4713-8769-8E24A2165906}" type="datetime1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1316A9-D53E-463F-BB51-2DE67CBC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5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  <p:sldLayoutId id="2147484361" r:id="rId12"/>
    <p:sldLayoutId id="2147484362" r:id="rId13"/>
    <p:sldLayoutId id="2147484363" r:id="rId14"/>
    <p:sldLayoutId id="2147484364" r:id="rId15"/>
    <p:sldLayoutId id="2147484365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839914"/>
            <a:ext cx="7766936" cy="121092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Современные средства профилактики и обработки пролежней</a:t>
            </a:r>
            <a:endParaRPr lang="ru-RU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9729" y="4185489"/>
            <a:ext cx="6801612" cy="1511926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Кафедра сестринского дела и клинического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ухода</a:t>
            </a:r>
          </a:p>
          <a:p>
            <a:pPr algn="ctr"/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Выполнили: студенты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123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группы лечебного факультета</a:t>
            </a:r>
          </a:p>
          <a:p>
            <a:pPr algn="ctr"/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«Санитары года» </a:t>
            </a:r>
          </a:p>
          <a:p>
            <a:pPr algn="ctr"/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Руководитель: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Бахшиева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Светлана Алексеевна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18" y="367927"/>
            <a:ext cx="2788633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00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2311" y="381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Стадии пролежней</a:t>
            </a:r>
          </a:p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Степень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III:</a:t>
            </a:r>
            <a:endParaRPr lang="ru-R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9576" y="5157191"/>
            <a:ext cx="6456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Разрушение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кожного покрова вплоть до мышечного слоя с проникновением в мышцу. Пролежень выглядит как рана. Могут быть жидкие выделения.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7" y="1747939"/>
            <a:ext cx="4464496" cy="340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22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2311" y="381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Стадии пролежней</a:t>
            </a:r>
          </a:p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Степень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IV:</a:t>
            </a:r>
            <a:endParaRPr lang="ru-R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9576" y="5373216"/>
            <a:ext cx="645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Поражение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всех мягких тканей. Наличие полости, обнажающей нижележащие ткани (сухожилия, вплоть до кости).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08" y="1707540"/>
            <a:ext cx="3359274" cy="341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4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2311" y="381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Места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2232" y="450912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Пролежни образуются в большей степени в области крестца, лопаток, пяток, коленей, ребер, пальцев ног, больших вертелов бедренной кости, стоп, седалищной кости, гребней подвздошной кости и локтевых суставов.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82" y="1772816"/>
            <a:ext cx="3899123" cy="2372895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0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2311" y="381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Лечение</a:t>
            </a:r>
            <a:endParaRPr lang="ru-R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125" y="1772816"/>
            <a:ext cx="93610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антибактериальные препараты и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фунгицидные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средства;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некролитические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препараты (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коллагеназа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дезокси-рибонуклеаза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трипсин, химотрипсин,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террилитин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дегидратирующие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гиперосмолярные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препараты;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ангиопротекторы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— средства, улучшающие микроциркуляцию (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пирикарбат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трибенозид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противовоспалительные средства (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дексаметазон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гидрокортизон, преднизолон);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стимуляторы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репаративных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процессов (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Стелланин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метилурацил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винилин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мазь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каланхоэ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современные серебросодержащие препараты (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Арговит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Аргокрем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Аргогель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Аргосульфан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Дермазин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2311" y="381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Профилактика</a:t>
            </a:r>
            <a:endParaRPr lang="ru-R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1464" y="4437112"/>
            <a:ext cx="8354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Тщательный уход за кожей (протирание), регулярная смена белья и перемена положения больного в постели обязательно каждые 2 часа, применение специального массирующего (водного, пневматического и т. д.) матраца и других специальных приспособлений.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340768"/>
            <a:ext cx="4482852" cy="298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9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2311" y="381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Профилактика</a:t>
            </a:r>
            <a:endParaRPr lang="ru-R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7609" y="465313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Профилактика появления пролежней начинается уже в первые дни вынужденной обездвиженности больного. Хорошо, если в медицинском учреждении пациенту предоставлена специальная многофункциональная кровать для лежачих больных.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784337"/>
            <a:ext cx="4368675" cy="2570237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99456" y="2780928"/>
            <a:ext cx="8596668" cy="13918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 забывайте о профилактике пролежней!</a:t>
            </a:r>
            <a:endParaRPr lang="ru-R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2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493" y="2366759"/>
            <a:ext cx="7563738" cy="1826581"/>
          </a:xfrm>
        </p:spPr>
        <p:txBody>
          <a:bodyPr>
            <a:normAutofit/>
          </a:bodyPr>
          <a:lstStyle/>
          <a:p>
            <a:pPr indent="457200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Расширить свои знания в теме обработки пролежней и современных средствах профилактики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6006" y="316495"/>
            <a:ext cx="1787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Цель</a:t>
            </a:r>
            <a:endParaRPr lang="ru-RU" sz="4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2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6592" y="2178204"/>
            <a:ext cx="73884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Усовершенствование выполнения обработки пролежней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Получение информации о современных средствах профилактики пролежней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8164" y="316495"/>
            <a:ext cx="4106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Задачи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9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85" y="3810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Пролежни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02" y="2160588"/>
            <a:ext cx="5082834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8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6107" y="1164910"/>
            <a:ext cx="8091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екроз мягких тканей в результате постоянного давления, сопровождающегося местными нарушениями кровообращения и нервной трофики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49" y="2813539"/>
            <a:ext cx="5979128" cy="322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43700" y="363943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Пролежни -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2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32311" y="3810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Причины возникновения</a:t>
            </a:r>
            <a:endParaRPr lang="ru-R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7460" y="1789002"/>
            <a:ext cx="75643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Недостаточный уход за больным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Слишком большой или слишком малый вес пациента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Сухость кожи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Недержание мочи или кала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Заболевания, приводящие к нарушению трофики (питания) тканей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Анемия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Ограниченная подвижность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Повышение или понижение температуры тела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Недостаточное белковое питание</a:t>
            </a:r>
            <a:endParaRPr lang="ru-RU" sz="2400" b="0" i="0" dirty="0">
              <a:solidFill>
                <a:srgbClr val="2021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32311" y="381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Стадии пролежней</a:t>
            </a:r>
            <a:endParaRPr lang="ru-R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85" y="1701800"/>
            <a:ext cx="5712499" cy="425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6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2311" y="381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Стадии пролежней</a:t>
            </a:r>
          </a:p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Степень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I:</a:t>
            </a:r>
            <a:endParaRPr lang="ru-R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701800"/>
            <a:ext cx="4749876" cy="3627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95600" y="53732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Кожный покров не нарушен. Устойчивая гиперемия, не проходящая после прекращения давления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2311" y="381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Стадии пролежней</a:t>
            </a:r>
          </a:p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Степень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II:</a:t>
            </a:r>
            <a:endParaRPr lang="ru-R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9576" y="5157191"/>
            <a:ext cx="6456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Поверхностное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(неглубокое) нарушение целостности кожных покровов с распространением на подкожную клетчатку. Стойкая гиперемия. Отслойка эпидермиса.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5" y="1673308"/>
            <a:ext cx="4562227" cy="348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"Санитары года"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16A9-D53E-463F-BB51-2DE67CBCBD8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26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456</Words>
  <Application>Microsoft Office PowerPoint</Application>
  <PresentationFormat>Широкоэкранный</PresentationFormat>
  <Paragraphs>83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Аспект</vt:lpstr>
      <vt:lpstr>Современные средства профилактики и обработки пролежней</vt:lpstr>
      <vt:lpstr>Расширить свои знания в теме обработки пролежней и современных средствах профилактики</vt:lpstr>
      <vt:lpstr>Презентация PowerPoint</vt:lpstr>
      <vt:lpstr>Пролежни</vt:lpstr>
      <vt:lpstr>Презентация PowerPoint</vt:lpstr>
      <vt:lpstr>Причины возникновения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Egorka Kozhukhov</dc:creator>
  <cp:lastModifiedBy>Egorka Kozhukhov</cp:lastModifiedBy>
  <cp:revision>9</cp:revision>
  <dcterms:created xsi:type="dcterms:W3CDTF">2021-12-08T14:20:29Z</dcterms:created>
  <dcterms:modified xsi:type="dcterms:W3CDTF">2021-12-08T15:40:26Z</dcterms:modified>
</cp:coreProperties>
</file>