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4" r:id="rId5"/>
    <p:sldId id="286" r:id="rId6"/>
    <p:sldId id="285" r:id="rId7"/>
    <p:sldId id="272" r:id="rId8"/>
    <p:sldId id="264" r:id="rId9"/>
    <p:sldId id="273" r:id="rId10"/>
    <p:sldId id="261" r:id="rId11"/>
    <p:sldId id="275" r:id="rId12"/>
    <p:sldId id="276" r:id="rId13"/>
    <p:sldId id="287" r:id="rId14"/>
    <p:sldId id="290" r:id="rId15"/>
    <p:sldId id="291" r:id="rId16"/>
    <p:sldId id="288" r:id="rId17"/>
    <p:sldId id="292" r:id="rId18"/>
    <p:sldId id="293" r:id="rId19"/>
    <p:sldId id="294" r:id="rId20"/>
    <p:sldId id="296" r:id="rId21"/>
    <p:sldId id="29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75" autoAdjust="0"/>
  </p:normalViewPr>
  <p:slideViewPr>
    <p:cSldViewPr snapToGrid="0">
      <p:cViewPr varScale="1">
        <p:scale>
          <a:sx n="117" d="100"/>
          <a:sy n="117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F0D8-2331-4410-BD64-239AB798B0D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370C-C625-4674-8D4F-909BF3892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5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4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1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4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0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3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3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370C-C625-4674-8D4F-909BF38926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3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Федеральное государственное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бюджетное образовательное учреждение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высшего образования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Войно-Ясенецкого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21" y="2262653"/>
            <a:ext cx="11697757" cy="293799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прохождении практической подготовки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33.02.01 фармация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наименования специальности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МДК 03.01 Организация деятельности аптеки и её структурных подразделений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аименование дисциплины 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ГА №84 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699" y="5530265"/>
            <a:ext cx="3997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 студентка 204 группы </a:t>
            </a:r>
          </a:p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Греб Софья Руслановна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Преподаватель: Тельных Маргарита Алексеевна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0668" y="6077982"/>
            <a:ext cx="1870256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Красноярск 20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г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59832" y="3327400"/>
            <a:ext cx="11540067" cy="16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9831" y="4267200"/>
            <a:ext cx="11540067" cy="16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7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874" y="108634"/>
            <a:ext cx="103720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Промаркированный уборочный инвентарь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16" y="1033880"/>
            <a:ext cx="4089686" cy="5452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9" y="1033880"/>
            <a:ext cx="4108450" cy="54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1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800" y="194732"/>
            <a:ext cx="5029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Санузел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1075267"/>
            <a:ext cx="3981450" cy="530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1075267"/>
            <a:ext cx="3981450" cy="530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4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534" y="143932"/>
            <a:ext cx="82536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 в санитарной одежде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53" y="964272"/>
            <a:ext cx="4261546" cy="568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5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5733" y="186264"/>
            <a:ext cx="8153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дминистративно-бытовая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зона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8" y="981223"/>
            <a:ext cx="4198933" cy="55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00" y="981223"/>
            <a:ext cx="4198933" cy="55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3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733" y="231800"/>
            <a:ext cx="77385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хранения верхней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одежды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14" y="1054098"/>
            <a:ext cx="4163483" cy="555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9" y="1054098"/>
            <a:ext cx="4163485" cy="555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8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534" y="231798"/>
            <a:ext cx="88519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хранения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санитарной одежды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1" y="1075267"/>
            <a:ext cx="4212449" cy="56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85" y="1075267"/>
            <a:ext cx="4185850" cy="558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0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466" y="203197"/>
            <a:ext cx="62568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Материальные комнаты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2" y="1024466"/>
            <a:ext cx="4210050" cy="561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024466"/>
            <a:ext cx="4226998" cy="563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466" y="203197"/>
            <a:ext cx="62568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Материальные комнаты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7" y="1112676"/>
            <a:ext cx="7086599" cy="531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8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999" y="237067"/>
            <a:ext cx="36799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Холодильники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5" y="1479549"/>
            <a:ext cx="2887662" cy="385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2" y="1479549"/>
            <a:ext cx="2887662" cy="385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9" y="1479549"/>
            <a:ext cx="2887662" cy="385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8" y="1462616"/>
            <a:ext cx="2913062" cy="388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3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" y="186267"/>
            <a:ext cx="1182793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Карантинные зоны хранения лекарственных препаратов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248832"/>
            <a:ext cx="3536950" cy="471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53" y="1248832"/>
            <a:ext cx="3570287" cy="471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4" y="2065867"/>
            <a:ext cx="4588930" cy="344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414" y="406399"/>
            <a:ext cx="67271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Вывеска аптеки ГА № 84 </a:t>
            </a:r>
            <a:endParaRPr lang="ru-RU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altay/8133749/2a000001843e93af8eb7f300ea846ad18a7e/X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14" y="1363928"/>
            <a:ext cx="6727119" cy="504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2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84" y="821266"/>
            <a:ext cx="4305300" cy="574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1335" y="77801"/>
            <a:ext cx="9235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Тара для сбора медицинских отходов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267" y="2556301"/>
            <a:ext cx="6598281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2868" y="227087"/>
            <a:ext cx="4986867" cy="823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Торговый зал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1600200"/>
            <a:ext cx="5418667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6" y="1600200"/>
            <a:ext cx="54864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784" y="286433"/>
            <a:ext cx="70227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Рабочее место фармацевта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7" y="1240366"/>
            <a:ext cx="7027333" cy="527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2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865" y="253999"/>
            <a:ext cx="118956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стенд для посетителей аптеки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1" y="973666"/>
            <a:ext cx="4222750" cy="563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267" y="160868"/>
            <a:ext cx="117178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Шкаф №1 для хранения уборочного инвентаря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037164"/>
            <a:ext cx="3854450" cy="513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58" y="1046335"/>
            <a:ext cx="3840692" cy="512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1066799"/>
            <a:ext cx="3809999" cy="50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6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67" y="160868"/>
            <a:ext cx="117178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Шкаф №2 для хранения уборочного инвентаря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236132"/>
            <a:ext cx="3619497" cy="482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33" y="1236132"/>
            <a:ext cx="3589334" cy="478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64" y="1236132"/>
            <a:ext cx="3589334" cy="478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874" y="108634"/>
            <a:ext cx="103720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Промаркированный уборочный инвентарь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1548338"/>
            <a:ext cx="5564014" cy="4173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548338"/>
            <a:ext cx="5564013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2115" y="508350"/>
            <a:ext cx="4468284" cy="595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5833" y="3338310"/>
            <a:ext cx="1074606" cy="3691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59701" y="-153462"/>
            <a:ext cx="1143000" cy="492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6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874" y="108634"/>
            <a:ext cx="103720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Промаркированный уборочный инвентарь 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" y="1350345"/>
            <a:ext cx="5712411" cy="428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42" y="1350345"/>
            <a:ext cx="5712411" cy="428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5D88A96-D8C3-4ECE-952A-310C231B1792}"/>
  <p:tag name="ISPRING_RESOURCE_FOLDER" val="H:\Лекции\2 семестр\Основы микробиологии ф\Лекции Основы микробиологии Ф\Лекция № 1 Медицинская микробиология ее задачи\"/>
  <p:tag name="ISPRING_PRESENTATION_PATH" val="H:\Лекции\2 семестр\Основы микробиологии ф\Лекции Основы микробиологии Ф\Лекция № 1 Медицинская микробиология ее задачи.pptx"/>
  <p:tag name="ISPRING_PROJECT_FOLDER_UPDATED" val="1"/>
  <p:tag name="ISPRING_SCREEN_RECS_UPDATED" val="H:\Лекции\2 семестр\Основы микробиологии ф\Лекции Основы микробиологии Ф\Лекция № 1 Медицинская микробиология ее задачи\"/>
  <p:tag name="ISPRING_PRESENTATION_TITLE" val="Лекция № 1 Медицинская микробиология ее задачи"/>
  <p:tag name="ISPRING_FIRST_PUBLISH" val="1"/>
  <p:tag name="ISPRING_PRESENTATION_INFO_2" val="&lt;?xml version=&quot;1.0&quot; encoding=&quot;UTF-8&quot; standalone=&quot;no&quot; ?&gt;&#10;&lt;presentation2&gt;&#10;&#10;  &lt;slides&gt;&#10;    &lt;slide id=&quot;{F8215647-88F8-4D7B-8CB1-DFD0826C7F25}&quot; pptId=&quot;256&quot;/&gt;&#10;    &lt;slide id=&quot;{EDA3D710-5BF1-4AFC-8065-60A25ABD1967}&quot; pptId=&quot;257&quot;/&gt;&#10;    &lt;slide id=&quot;{5F368DB3-3462-467D-ACC0-0429EE963215}&quot; pptId=&quot;258&quot;/&gt;&#10;    &lt;slide id=&quot;{C3EB7CC8-745A-40F2-B7E7-857B98B0D94A}&quot; pptId=&quot;259&quot;/&gt;&#10;    &lt;slide id=&quot;{15A922A7-EA7D-4C5B-84C3-BDDEDBAAE459}&quot; pptId=&quot;260&quot;/&gt;&#10;    &lt;slide id=&quot;{08446C8C-6097-4A42-8951-ECC5873FB343}&quot; pptId=&quot;272&quot;/&gt;&#10;    &lt;slide id=&quot;{BD4122CF-16E4-4705-A70D-C563411FDCB2}&quot; pptId=&quot;264&quot;/&gt;&#10;    &lt;slide id=&quot;{F40A5236-C39C-43BA-9CB5-CD13D040970D}&quot; pptId=&quot;273&quot;/&gt;&#10;    &lt;slide id=&quot;{F3C1CF64-D001-474D-A4C1-F466B467A5BA}&quot; pptId=&quot;261&quot;/&gt;&#10;    &lt;slide id=&quot;{324B5350-707C-4925-9A61-CEEA566D213B}&quot; pptId=&quot;275&quot;/&gt;&#10;    &lt;slide id=&quot;{91A65828-25C3-4FDF-A00D-C8A882BE5093}&quot; pptId=&quot;276&quot;/&gt;&#10;    &lt;slide id=&quot;{A1DF509F-7BBD-4E9E-BAF5-C9E74E10E80D}&quot; pptId=&quot;274&quot;/&gt;&#10;    &lt;slide id=&quot;{82BFBB48-5062-4CAE-91AF-E5B0BC57656B}&quot; pptId=&quot;265&quot;/&gt;&#10;    &lt;slide id=&quot;{4F33BE7E-22B4-4B22-8359-9CAA7AA0C1FF}&quot; pptId=&quot;262&quot;/&gt;&#10;    &lt;slide id=&quot;{4BECC425-A6A2-4083-85EF-D5008311359F}&quot; pptId=&quot;268&quot;/&gt;&#10;    &lt;slide id=&quot;{9AFDA61F-6B64-4C37-9994-6618A7D82304}&quot; pptId=&quot;277&quot;/&gt;&#10;    &lt;slide id=&quot;{AEEF07C1-ED94-4698-B669-1E595F7BD4EF}&quot; pptId=&quot;269&quot;/&gt;&#10;    &lt;slide id=&quot;{4248DFF1-5712-4930-9145-A0B8E9C8F867}&quot; pptId=&quot;278&quot;/&gt;&#10;    &lt;slide id=&quot;{F9CB557A-7A1F-4B39-AFA4-E4822303515A}&quot; pptId=&quot;270&quot;/&gt;&#10;    &lt;slide id=&quot;{981D2842-B06A-4885-9084-79AC161BEDDE}&quot; pptId=&quot;279&quot;/&gt;&#10;    &lt;slide id=&quot;{EE363818-7879-4726-9D3C-92B36595634B}&quot; pptId=&quot;271&quot;/&gt;&#10;    &lt;slide id=&quot;{7574A5F7-97AB-4FE6-8D70-F05B91DCC8E7}&quot; pptId=&quot;280&quot;/&gt;&#10;    &lt;slide id=&quot;{A09C186E-86EC-4F89-B1AA-D218D52B62F1}&quot; pptId=&quot;266&quot;/&gt;&#10;    &lt;slide id=&quot;{0F5B3023-C8C8-40D1-A62A-9903356EC843}&quot; pptId=&quot;282&quot;/&gt;&#10;    &lt;slide id=&quot;{1EE345A8-481A-46DB-B22B-67EA94133305}&quot; pptId=&quot;283&quot;/&gt;&#10;    &lt;slide id=&quot;{A2287327-2F8B-470F-B1A7-D9FFDBDF7D9C}&quot; pptId=&quot;284&quot;/&gt;&#10;  &lt;/slides&gt;&#10;&#10;  &lt;narration&gt;&#10;    &lt;audioTracks&gt;&#10;      &lt;audioTrack muted=&quot;false&quot; name=&quot;Аудио 5&quot; resource=&quot;fdc9cef7&quot; slideId=&quot;{F8215647-88F8-4D7B-8CB1-DFD0826C7F25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6&quot; resource=&quot;b1aa8e79&quot; slideId=&quot;{EDA3D710-5BF1-4AFC-8065-60A25ABD1967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7&quot; resource=&quot;4039c42d&quot; slideId=&quot;{5F368DB3-3462-467D-ACC0-0429EE963215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8&quot; resource=&quot;bd786a9b&quot; slideId=&quot;{C3EB7CC8-745A-40F2-B7E7-857B98B0D94A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9&quot; resource=&quot;c0d828ad&quot; slideId=&quot;{15A922A7-EA7D-4C5B-84C3-BDDEDBAAE459}&quot; startTime=&quot;0&quot; stepIndex=&quot;0&quot; volume=&quot;1&quot;&gt;&#10;        &lt;audio channels=&quot;1&quot; format=&quot;s16&quot; sampleRate=&quot;44100&quot;/&gt;&#10;      &lt;/audioTrack&gt;&#10;      &lt;audioTrack muted=&quot;false&quot; name=&quot;Аудио 10&quot; resource=&quot;50b1e47b&quot; slideId=&quot;{08446C8C-6097-4A42-8951-ECC5873FB343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24B5350-707C-4925-9A61-CEEA566D213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1A65828-25C3-4FDF-A00D-C8A882BE509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658"/>
  <p:tag name="ISPRING_SLIDE_ID_2" val="{F8215647-88F8-4D7B-8CB1-DFD0826C7F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622"/>
  <p:tag name="ISPRING_SLIDE_ID_2" val="{5F368DB3-3462-467D-ACC0-0429EE96321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409"/>
  <p:tag name="ISPRING_SLIDE_ID_2" val="{C3EB7CC8-745A-40F2-B7E7-857B98B0D94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1DF509F-7BBD-4E9E-BAF5-C9E74E10E80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4.296"/>
  <p:tag name="ISPRING_SLIDE_ID_2" val="{08446C8C-6097-4A42-8951-ECC5873FB34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BD4122CF-16E4-4705-A70D-C563411FDCB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40A5236-C39C-43BA-9CB5-CD13D040970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3C1CF64-D001-474D-A4C1-F466B467A5BA}"/>
</p:tagLst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2611</TotalTime>
  <Words>151</Words>
  <Application>Microsoft Office PowerPoint</Application>
  <PresentationFormat>Произвольный</PresentationFormat>
  <Paragraphs>41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Медицинская микробиология ее задачи</dc:title>
  <dc:creator>Max</dc:creator>
  <cp:lastModifiedBy>Aspire</cp:lastModifiedBy>
  <cp:revision>61</cp:revision>
  <dcterms:created xsi:type="dcterms:W3CDTF">2015-09-01T11:39:10Z</dcterms:created>
  <dcterms:modified xsi:type="dcterms:W3CDTF">2022-12-23T17:32:35Z</dcterms:modified>
</cp:coreProperties>
</file>