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61" r:id="rId4"/>
    <p:sldId id="259" r:id="rId5"/>
    <p:sldId id="265" r:id="rId6"/>
    <p:sldId id="260" r:id="rId7"/>
    <p:sldId id="266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660"/>
  </p:normalViewPr>
  <p:slideViewPr>
    <p:cSldViewPr>
      <p:cViewPr>
        <p:scale>
          <a:sx n="70" d="100"/>
          <a:sy n="70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C1BE8-D56F-4DF3-8E58-66DB9D16B7D0}" type="doc">
      <dgm:prSet loTypeId="urn:microsoft.com/office/officeart/2005/8/layout/orgChart1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3E3F995-CDD5-4A8D-A39B-D7925DA8F775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Экспрессия гена 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E055376-49A2-4F6E-80AB-CF3FB90A47D7}" type="parTrans" cxnId="{FB48C083-76AB-42FC-A437-FBFB214B6EDC}">
      <dgm:prSet/>
      <dgm:spPr/>
      <dgm:t>
        <a:bodyPr/>
        <a:lstStyle/>
        <a:p>
          <a:endParaRPr lang="ru-RU"/>
        </a:p>
      </dgm:t>
    </dgm:pt>
    <dgm:pt modelId="{288E5A29-00E2-4B19-9327-D5CF7986B7FB}" type="sibTrans" cxnId="{FB48C083-76AB-42FC-A437-FBFB214B6EDC}">
      <dgm:prSet/>
      <dgm:spPr/>
      <dgm:t>
        <a:bodyPr/>
        <a:lstStyle/>
        <a:p>
          <a:endParaRPr lang="ru-RU"/>
        </a:p>
      </dgm:t>
    </dgm:pt>
    <dgm:pt modelId="{6928C33D-4209-4E1B-98DA-938BC6C940E6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транскрипция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1952BF-085B-4A56-A8F0-44D6E5D14EE5}" type="parTrans" cxnId="{A85E360C-CCED-4EA8-B9CE-72EBA99AE94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870BAB-E7E0-4EAB-BF35-8C18B751981E}" type="sibTrans" cxnId="{A85E360C-CCED-4EA8-B9CE-72EBA99AE94E}">
      <dgm:prSet/>
      <dgm:spPr/>
      <dgm:t>
        <a:bodyPr/>
        <a:lstStyle/>
        <a:p>
          <a:endParaRPr lang="ru-RU"/>
        </a:p>
      </dgm:t>
    </dgm:pt>
    <dgm:pt modelId="{82000AD7-78EB-42DE-9121-E84472F75632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трансляция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043781-4E5C-4C22-8A31-25DA52C0B504}" type="parTrans" cxnId="{73F87CCA-296C-43F5-BA51-998158B9979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B520255-867D-40C3-BA25-0B916C744CB0}" type="sibTrans" cxnId="{73F87CCA-296C-43F5-BA51-998158B99798}">
      <dgm:prSet/>
      <dgm:spPr/>
      <dgm:t>
        <a:bodyPr/>
        <a:lstStyle/>
        <a:p>
          <a:endParaRPr lang="ru-RU"/>
        </a:p>
      </dgm:t>
    </dgm:pt>
    <dgm:pt modelId="{7BE2C317-7D0F-4075-82CF-BA311423F339}" type="pres">
      <dgm:prSet presAssocID="{ADEC1BE8-D56F-4DF3-8E58-66DB9D16B7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B5473-60A8-462B-84C4-90B1D430242B}" type="pres">
      <dgm:prSet presAssocID="{F3E3F995-CDD5-4A8D-A39B-D7925DA8F77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EA4B3C-345D-4C42-807B-4F961D11F980}" type="pres">
      <dgm:prSet presAssocID="{F3E3F995-CDD5-4A8D-A39B-D7925DA8F775}" presName="rootComposite1" presStyleCnt="0"/>
      <dgm:spPr/>
      <dgm:t>
        <a:bodyPr/>
        <a:lstStyle/>
        <a:p>
          <a:endParaRPr lang="ru-RU"/>
        </a:p>
      </dgm:t>
    </dgm:pt>
    <dgm:pt modelId="{72F01B27-F5E7-474F-8022-9B1CF018FE70}" type="pres">
      <dgm:prSet presAssocID="{F3E3F995-CDD5-4A8D-A39B-D7925DA8F775}" presName="rootText1" presStyleLbl="node0" presStyleIdx="0" presStyleCnt="1" custLinFactNeighborX="-2525" custLinFactNeighborY="-97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1046D-17EC-4DD4-8A5D-2BD2FCA37709}" type="pres">
      <dgm:prSet presAssocID="{F3E3F995-CDD5-4A8D-A39B-D7925DA8F77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D6349C-3CEB-4FB2-96CC-563B363D7D43}" type="pres">
      <dgm:prSet presAssocID="{F3E3F995-CDD5-4A8D-A39B-D7925DA8F775}" presName="hierChild2" presStyleCnt="0"/>
      <dgm:spPr/>
      <dgm:t>
        <a:bodyPr/>
        <a:lstStyle/>
        <a:p>
          <a:endParaRPr lang="ru-RU"/>
        </a:p>
      </dgm:t>
    </dgm:pt>
    <dgm:pt modelId="{3E248048-4D29-4A42-B827-0DC3AA07643F}" type="pres">
      <dgm:prSet presAssocID="{F41952BF-085B-4A56-A8F0-44D6E5D14E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B2265BC-CDAA-4446-8845-C932B18735D7}" type="pres">
      <dgm:prSet presAssocID="{6928C33D-4209-4E1B-98DA-938BC6C940E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0BF514-CCAE-4BE7-B697-FF0C9256EFE0}" type="pres">
      <dgm:prSet presAssocID="{6928C33D-4209-4E1B-98DA-938BC6C940E6}" presName="rootComposite" presStyleCnt="0"/>
      <dgm:spPr/>
      <dgm:t>
        <a:bodyPr/>
        <a:lstStyle/>
        <a:p>
          <a:endParaRPr lang="ru-RU"/>
        </a:p>
      </dgm:t>
    </dgm:pt>
    <dgm:pt modelId="{64F9177E-464E-4E70-8F37-53D2A51A43D4}" type="pres">
      <dgm:prSet presAssocID="{6928C33D-4209-4E1B-98DA-938BC6C940E6}" presName="rootText" presStyleLbl="node2" presStyleIdx="0" presStyleCnt="2" custLinFactNeighborX="805" custLinFactNeighborY="-2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0FC96-4A06-445C-8B71-26828723E655}" type="pres">
      <dgm:prSet presAssocID="{6928C33D-4209-4E1B-98DA-938BC6C940E6}" presName="rootConnector" presStyleLbl="node2" presStyleIdx="0" presStyleCnt="2"/>
      <dgm:spPr/>
      <dgm:t>
        <a:bodyPr/>
        <a:lstStyle/>
        <a:p>
          <a:endParaRPr lang="ru-RU"/>
        </a:p>
      </dgm:t>
    </dgm:pt>
    <dgm:pt modelId="{969806F2-C23C-4C5C-90E9-AF66B1A3A976}" type="pres">
      <dgm:prSet presAssocID="{6928C33D-4209-4E1B-98DA-938BC6C940E6}" presName="hierChild4" presStyleCnt="0"/>
      <dgm:spPr/>
      <dgm:t>
        <a:bodyPr/>
        <a:lstStyle/>
        <a:p>
          <a:endParaRPr lang="ru-RU"/>
        </a:p>
      </dgm:t>
    </dgm:pt>
    <dgm:pt modelId="{C149A945-197E-45B1-8226-E75FE407941B}" type="pres">
      <dgm:prSet presAssocID="{6928C33D-4209-4E1B-98DA-938BC6C940E6}" presName="hierChild5" presStyleCnt="0"/>
      <dgm:spPr/>
      <dgm:t>
        <a:bodyPr/>
        <a:lstStyle/>
        <a:p>
          <a:endParaRPr lang="ru-RU"/>
        </a:p>
      </dgm:t>
    </dgm:pt>
    <dgm:pt modelId="{99AB1425-845F-4B0A-8B9D-CCE6020634CA}" type="pres">
      <dgm:prSet presAssocID="{41043781-4E5C-4C22-8A31-25DA52C0B50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A72B397-F2AC-471A-B325-4D1B330CD4CA}" type="pres">
      <dgm:prSet presAssocID="{82000AD7-78EB-42DE-9121-E84472F756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D3B3310-5967-4BBB-8DEA-49F301A14578}" type="pres">
      <dgm:prSet presAssocID="{82000AD7-78EB-42DE-9121-E84472F75632}" presName="rootComposite" presStyleCnt="0"/>
      <dgm:spPr/>
      <dgm:t>
        <a:bodyPr/>
        <a:lstStyle/>
        <a:p>
          <a:endParaRPr lang="ru-RU"/>
        </a:p>
      </dgm:t>
    </dgm:pt>
    <dgm:pt modelId="{3C279FDF-FDF6-4FB3-8746-78F7E26B1642}" type="pres">
      <dgm:prSet presAssocID="{82000AD7-78EB-42DE-9121-E84472F75632}" presName="rootText" presStyleLbl="node2" presStyleIdx="1" presStyleCnt="2" custLinFactNeighborX="-5276" custLinFactNeighborY="-2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3A198-7983-4949-A3CC-663A21A1C259}" type="pres">
      <dgm:prSet presAssocID="{82000AD7-78EB-42DE-9121-E84472F7563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481A2BE-487D-4008-9BF0-89543B125B92}" type="pres">
      <dgm:prSet presAssocID="{82000AD7-78EB-42DE-9121-E84472F75632}" presName="hierChild4" presStyleCnt="0"/>
      <dgm:spPr/>
      <dgm:t>
        <a:bodyPr/>
        <a:lstStyle/>
        <a:p>
          <a:endParaRPr lang="ru-RU"/>
        </a:p>
      </dgm:t>
    </dgm:pt>
    <dgm:pt modelId="{43BFA2E8-331C-436C-AC26-FDC122D50B3C}" type="pres">
      <dgm:prSet presAssocID="{82000AD7-78EB-42DE-9121-E84472F75632}" presName="hierChild5" presStyleCnt="0"/>
      <dgm:spPr/>
      <dgm:t>
        <a:bodyPr/>
        <a:lstStyle/>
        <a:p>
          <a:endParaRPr lang="ru-RU"/>
        </a:p>
      </dgm:t>
    </dgm:pt>
    <dgm:pt modelId="{92AE28BF-11A9-4A43-9B43-399B030C383D}" type="pres">
      <dgm:prSet presAssocID="{F3E3F995-CDD5-4A8D-A39B-D7925DA8F775}" presName="hierChild3" presStyleCnt="0"/>
      <dgm:spPr/>
      <dgm:t>
        <a:bodyPr/>
        <a:lstStyle/>
        <a:p>
          <a:endParaRPr lang="ru-RU"/>
        </a:p>
      </dgm:t>
    </dgm:pt>
  </dgm:ptLst>
  <dgm:cxnLst>
    <dgm:cxn modelId="{24EA96E8-1D28-48EC-BD46-82B345CD18EE}" type="presOf" srcId="{6928C33D-4209-4E1B-98DA-938BC6C940E6}" destId="{C640FC96-4A06-445C-8B71-26828723E655}" srcOrd="1" destOrd="0" presId="urn:microsoft.com/office/officeart/2005/8/layout/orgChart1"/>
    <dgm:cxn modelId="{B834E474-C4F3-421F-9DF9-CEBD7E5A359D}" type="presOf" srcId="{F3E3F995-CDD5-4A8D-A39B-D7925DA8F775}" destId="{4281046D-17EC-4DD4-8A5D-2BD2FCA37709}" srcOrd="1" destOrd="0" presId="urn:microsoft.com/office/officeart/2005/8/layout/orgChart1"/>
    <dgm:cxn modelId="{C6E87286-96D7-4C9E-9D5C-F0CC873E9E3F}" type="presOf" srcId="{6928C33D-4209-4E1B-98DA-938BC6C940E6}" destId="{64F9177E-464E-4E70-8F37-53D2A51A43D4}" srcOrd="0" destOrd="0" presId="urn:microsoft.com/office/officeart/2005/8/layout/orgChart1"/>
    <dgm:cxn modelId="{A85E360C-CCED-4EA8-B9CE-72EBA99AE94E}" srcId="{F3E3F995-CDD5-4A8D-A39B-D7925DA8F775}" destId="{6928C33D-4209-4E1B-98DA-938BC6C940E6}" srcOrd="0" destOrd="0" parTransId="{F41952BF-085B-4A56-A8F0-44D6E5D14EE5}" sibTransId="{06870BAB-E7E0-4EAB-BF35-8C18B751981E}"/>
    <dgm:cxn modelId="{1DE4837A-792D-4057-A92B-869FB1128FE1}" type="presOf" srcId="{41043781-4E5C-4C22-8A31-25DA52C0B504}" destId="{99AB1425-845F-4B0A-8B9D-CCE6020634CA}" srcOrd="0" destOrd="0" presId="urn:microsoft.com/office/officeart/2005/8/layout/orgChart1"/>
    <dgm:cxn modelId="{F0E9181C-57A6-4EB6-A061-CC25433E4181}" type="presOf" srcId="{F41952BF-085B-4A56-A8F0-44D6E5D14EE5}" destId="{3E248048-4D29-4A42-B827-0DC3AA07643F}" srcOrd="0" destOrd="0" presId="urn:microsoft.com/office/officeart/2005/8/layout/orgChart1"/>
    <dgm:cxn modelId="{6CC32D72-17A5-4D41-B4C0-9DEAC753B0C1}" type="presOf" srcId="{F3E3F995-CDD5-4A8D-A39B-D7925DA8F775}" destId="{72F01B27-F5E7-474F-8022-9B1CF018FE70}" srcOrd="0" destOrd="0" presId="urn:microsoft.com/office/officeart/2005/8/layout/orgChart1"/>
    <dgm:cxn modelId="{FB48C083-76AB-42FC-A437-FBFB214B6EDC}" srcId="{ADEC1BE8-D56F-4DF3-8E58-66DB9D16B7D0}" destId="{F3E3F995-CDD5-4A8D-A39B-D7925DA8F775}" srcOrd="0" destOrd="0" parTransId="{8E055376-49A2-4F6E-80AB-CF3FB90A47D7}" sibTransId="{288E5A29-00E2-4B19-9327-D5CF7986B7FB}"/>
    <dgm:cxn modelId="{C62A202F-194A-44D9-BC33-C92A86A2BA22}" type="presOf" srcId="{82000AD7-78EB-42DE-9121-E84472F75632}" destId="{A493A198-7983-4949-A3CC-663A21A1C259}" srcOrd="1" destOrd="0" presId="urn:microsoft.com/office/officeart/2005/8/layout/orgChart1"/>
    <dgm:cxn modelId="{D14E3832-5C4C-458D-A115-FF3FEBCA64A2}" type="presOf" srcId="{ADEC1BE8-D56F-4DF3-8E58-66DB9D16B7D0}" destId="{7BE2C317-7D0F-4075-82CF-BA311423F339}" srcOrd="0" destOrd="0" presId="urn:microsoft.com/office/officeart/2005/8/layout/orgChart1"/>
    <dgm:cxn modelId="{28338349-9281-4739-9F05-0B0FE0D9783F}" type="presOf" srcId="{82000AD7-78EB-42DE-9121-E84472F75632}" destId="{3C279FDF-FDF6-4FB3-8746-78F7E26B1642}" srcOrd="0" destOrd="0" presId="urn:microsoft.com/office/officeart/2005/8/layout/orgChart1"/>
    <dgm:cxn modelId="{73F87CCA-296C-43F5-BA51-998158B99798}" srcId="{F3E3F995-CDD5-4A8D-A39B-D7925DA8F775}" destId="{82000AD7-78EB-42DE-9121-E84472F75632}" srcOrd="1" destOrd="0" parTransId="{41043781-4E5C-4C22-8A31-25DA52C0B504}" sibTransId="{EB520255-867D-40C3-BA25-0B916C744CB0}"/>
    <dgm:cxn modelId="{503475D0-E7EE-4ADB-804F-3026DF23B2A9}" type="presParOf" srcId="{7BE2C317-7D0F-4075-82CF-BA311423F339}" destId="{CE5B5473-60A8-462B-84C4-90B1D430242B}" srcOrd="0" destOrd="0" presId="urn:microsoft.com/office/officeart/2005/8/layout/orgChart1"/>
    <dgm:cxn modelId="{C30440C6-DE3E-44B8-8C13-F9927207299D}" type="presParOf" srcId="{CE5B5473-60A8-462B-84C4-90B1D430242B}" destId="{74EA4B3C-345D-4C42-807B-4F961D11F980}" srcOrd="0" destOrd="0" presId="urn:microsoft.com/office/officeart/2005/8/layout/orgChart1"/>
    <dgm:cxn modelId="{44668594-D1E4-4376-B257-BFC40C1C37B9}" type="presParOf" srcId="{74EA4B3C-345D-4C42-807B-4F961D11F980}" destId="{72F01B27-F5E7-474F-8022-9B1CF018FE70}" srcOrd="0" destOrd="0" presId="urn:microsoft.com/office/officeart/2005/8/layout/orgChart1"/>
    <dgm:cxn modelId="{C6497EF4-E80A-4539-9DF8-B4E53A874D1A}" type="presParOf" srcId="{74EA4B3C-345D-4C42-807B-4F961D11F980}" destId="{4281046D-17EC-4DD4-8A5D-2BD2FCA37709}" srcOrd="1" destOrd="0" presId="urn:microsoft.com/office/officeart/2005/8/layout/orgChart1"/>
    <dgm:cxn modelId="{F8ED0326-560E-4B78-B28B-06F9ACFE3B7B}" type="presParOf" srcId="{CE5B5473-60A8-462B-84C4-90B1D430242B}" destId="{2DD6349C-3CEB-4FB2-96CC-563B363D7D43}" srcOrd="1" destOrd="0" presId="urn:microsoft.com/office/officeart/2005/8/layout/orgChart1"/>
    <dgm:cxn modelId="{E66C36CC-D246-4BE9-AF5F-EB5E489A3341}" type="presParOf" srcId="{2DD6349C-3CEB-4FB2-96CC-563B363D7D43}" destId="{3E248048-4D29-4A42-B827-0DC3AA07643F}" srcOrd="0" destOrd="0" presId="urn:microsoft.com/office/officeart/2005/8/layout/orgChart1"/>
    <dgm:cxn modelId="{EDF7C54F-E5BF-43F5-8094-AC38460E305B}" type="presParOf" srcId="{2DD6349C-3CEB-4FB2-96CC-563B363D7D43}" destId="{EB2265BC-CDAA-4446-8845-C932B18735D7}" srcOrd="1" destOrd="0" presId="urn:microsoft.com/office/officeart/2005/8/layout/orgChart1"/>
    <dgm:cxn modelId="{F207B575-3C5E-410E-B0BE-3BAB9AE07FC9}" type="presParOf" srcId="{EB2265BC-CDAA-4446-8845-C932B18735D7}" destId="{BD0BF514-CCAE-4BE7-B697-FF0C9256EFE0}" srcOrd="0" destOrd="0" presId="urn:microsoft.com/office/officeart/2005/8/layout/orgChart1"/>
    <dgm:cxn modelId="{14ACBDB0-2FE1-4C78-B235-21FA9BB11D6E}" type="presParOf" srcId="{BD0BF514-CCAE-4BE7-B697-FF0C9256EFE0}" destId="{64F9177E-464E-4E70-8F37-53D2A51A43D4}" srcOrd="0" destOrd="0" presId="urn:microsoft.com/office/officeart/2005/8/layout/orgChart1"/>
    <dgm:cxn modelId="{3DA8B129-66BD-4252-A695-364B126C4C40}" type="presParOf" srcId="{BD0BF514-CCAE-4BE7-B697-FF0C9256EFE0}" destId="{C640FC96-4A06-445C-8B71-26828723E655}" srcOrd="1" destOrd="0" presId="urn:microsoft.com/office/officeart/2005/8/layout/orgChart1"/>
    <dgm:cxn modelId="{8E2B67F2-11C9-4B17-BFD5-6995B5960F8E}" type="presParOf" srcId="{EB2265BC-CDAA-4446-8845-C932B18735D7}" destId="{969806F2-C23C-4C5C-90E9-AF66B1A3A976}" srcOrd="1" destOrd="0" presId="urn:microsoft.com/office/officeart/2005/8/layout/orgChart1"/>
    <dgm:cxn modelId="{D41251EB-654B-455D-913A-B4746E71E963}" type="presParOf" srcId="{EB2265BC-CDAA-4446-8845-C932B18735D7}" destId="{C149A945-197E-45B1-8226-E75FE407941B}" srcOrd="2" destOrd="0" presId="urn:microsoft.com/office/officeart/2005/8/layout/orgChart1"/>
    <dgm:cxn modelId="{B6BDDEA6-3571-4B8C-B984-EEB773C7851D}" type="presParOf" srcId="{2DD6349C-3CEB-4FB2-96CC-563B363D7D43}" destId="{99AB1425-845F-4B0A-8B9D-CCE6020634CA}" srcOrd="2" destOrd="0" presId="urn:microsoft.com/office/officeart/2005/8/layout/orgChart1"/>
    <dgm:cxn modelId="{C04C2E61-5D84-422C-ADD9-3CE379C19691}" type="presParOf" srcId="{2DD6349C-3CEB-4FB2-96CC-563B363D7D43}" destId="{3A72B397-F2AC-471A-B325-4D1B330CD4CA}" srcOrd="3" destOrd="0" presId="urn:microsoft.com/office/officeart/2005/8/layout/orgChart1"/>
    <dgm:cxn modelId="{3C1FAA5F-C835-4B4C-915A-C1D0EDCE41FA}" type="presParOf" srcId="{3A72B397-F2AC-471A-B325-4D1B330CD4CA}" destId="{0D3B3310-5967-4BBB-8DEA-49F301A14578}" srcOrd="0" destOrd="0" presId="urn:microsoft.com/office/officeart/2005/8/layout/orgChart1"/>
    <dgm:cxn modelId="{EB5F4BA5-C7D0-429B-A3DE-DB25931409F0}" type="presParOf" srcId="{0D3B3310-5967-4BBB-8DEA-49F301A14578}" destId="{3C279FDF-FDF6-4FB3-8746-78F7E26B1642}" srcOrd="0" destOrd="0" presId="urn:microsoft.com/office/officeart/2005/8/layout/orgChart1"/>
    <dgm:cxn modelId="{96F8415F-FE3E-47F2-B5F0-7A13FF67D229}" type="presParOf" srcId="{0D3B3310-5967-4BBB-8DEA-49F301A14578}" destId="{A493A198-7983-4949-A3CC-663A21A1C259}" srcOrd="1" destOrd="0" presId="urn:microsoft.com/office/officeart/2005/8/layout/orgChart1"/>
    <dgm:cxn modelId="{ADBA1CC5-A7B5-45DF-9B53-B1CD1BD84842}" type="presParOf" srcId="{3A72B397-F2AC-471A-B325-4D1B330CD4CA}" destId="{9481A2BE-487D-4008-9BF0-89543B125B92}" srcOrd="1" destOrd="0" presId="urn:microsoft.com/office/officeart/2005/8/layout/orgChart1"/>
    <dgm:cxn modelId="{C33253DF-57C7-4DCF-8ED9-F7C5C4639F72}" type="presParOf" srcId="{3A72B397-F2AC-471A-B325-4D1B330CD4CA}" destId="{43BFA2E8-331C-436C-AC26-FDC122D50B3C}" srcOrd="2" destOrd="0" presId="urn:microsoft.com/office/officeart/2005/8/layout/orgChart1"/>
    <dgm:cxn modelId="{08B8719D-CA0C-4C49-A057-2B4FEFECE7A9}" type="presParOf" srcId="{CE5B5473-60A8-462B-84C4-90B1D430242B}" destId="{92AE28BF-11A9-4A43-9B43-399B030C38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2C76-5199-4112-93B4-017A0E00F29C}" type="doc">
      <dgm:prSet loTypeId="urn:microsoft.com/office/officeart/2005/8/layout/orgChart1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06E023D-5258-49D2-B7D1-133746DB5BC7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Транскрипция</a:t>
          </a:r>
          <a:endParaRPr lang="ru-RU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BBA2CA-61B6-4BF3-ADB9-57F404D718D6}" type="parTrans" cxnId="{5C6CA210-81D8-44E6-BBDE-EF65FB315C0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B0D99E3-C1F5-411B-BC4C-43EF678D5230}" type="sibTrans" cxnId="{5C6CA210-81D8-44E6-BBDE-EF65FB315C0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F95E4B7-C3F0-43BE-BB4C-BE166CF5408D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Инициация</a:t>
          </a:r>
          <a:endParaRPr lang="ru-RU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89B751-99A1-46EB-9998-2BA0A8F9604B}" type="parTrans" cxnId="{2B8B221B-7CBE-42EA-9114-07C1FAE250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1428A8-E01B-43E4-8468-45AC60B054A1}" type="sibTrans" cxnId="{2B8B221B-7CBE-42EA-9114-07C1FAE250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B40984-8C29-43B0-9345-557642F99CC6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Элонгация</a:t>
          </a:r>
          <a:endParaRPr lang="ru-RU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56C139-B727-4AAE-876F-2FA6A4C81BC1}" type="parTrans" cxnId="{8187D382-3C74-4A36-A7E2-A5BF4542E6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A5527E-19C0-46D9-9FF9-91348AF4509B}" type="sibTrans" cxnId="{8187D382-3C74-4A36-A7E2-A5BF4542E6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0141BE-0B21-4014-8443-52799B88D871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Терминация</a:t>
          </a:r>
          <a:endParaRPr lang="ru-RU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B51B79-56F0-4EE2-94A7-7D179B76EE34}" type="parTrans" cxnId="{ED81DE68-0390-4CAD-A3E2-A6BFEA62F39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A34F7B-FBFE-431B-8C54-0F8F6E065BBA}" type="sibTrans" cxnId="{ED81DE68-0390-4CAD-A3E2-A6BFEA62F39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E43E64B-CC0D-4C51-A04E-AB3CA712CFEA}" type="pres">
      <dgm:prSet presAssocID="{21472C76-5199-4112-93B4-017A0E00F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76256C-936D-4A68-963D-4E1374A99245}" type="pres">
      <dgm:prSet presAssocID="{506E023D-5258-49D2-B7D1-133746DB5BC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BEDA80-E292-498E-BBAD-BBEB97853070}" type="pres">
      <dgm:prSet presAssocID="{506E023D-5258-49D2-B7D1-133746DB5BC7}" presName="rootComposite1" presStyleCnt="0"/>
      <dgm:spPr/>
      <dgm:t>
        <a:bodyPr/>
        <a:lstStyle/>
        <a:p>
          <a:endParaRPr lang="ru-RU"/>
        </a:p>
      </dgm:t>
    </dgm:pt>
    <dgm:pt modelId="{7E6AB854-6607-4DB4-B5B8-AEB8259767AA}" type="pres">
      <dgm:prSet presAssocID="{506E023D-5258-49D2-B7D1-133746DB5BC7}" presName="rootText1" presStyleLbl="node0" presStyleIdx="0" presStyleCnt="1" custScaleX="145901" custScaleY="115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AB0B6-6F15-48DE-9B54-ED2AD3065A6A}" type="pres">
      <dgm:prSet presAssocID="{506E023D-5258-49D2-B7D1-133746DB5B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C2BC84-07B9-4FE0-9416-B5B792693464}" type="pres">
      <dgm:prSet presAssocID="{506E023D-5258-49D2-B7D1-133746DB5BC7}" presName="hierChild2" presStyleCnt="0"/>
      <dgm:spPr/>
      <dgm:t>
        <a:bodyPr/>
        <a:lstStyle/>
        <a:p>
          <a:endParaRPr lang="ru-RU"/>
        </a:p>
      </dgm:t>
    </dgm:pt>
    <dgm:pt modelId="{98ABBD53-98E8-4556-B822-BE6EE9F5C476}" type="pres">
      <dgm:prSet presAssocID="{1B89B751-99A1-46EB-9998-2BA0A8F9604B}" presName="Name37" presStyleLbl="parChTrans1D2" presStyleIdx="0" presStyleCnt="3" custSzX="2613889" custSzY="557303"/>
      <dgm:spPr/>
      <dgm:t>
        <a:bodyPr/>
        <a:lstStyle/>
        <a:p>
          <a:endParaRPr lang="ru-RU"/>
        </a:p>
      </dgm:t>
    </dgm:pt>
    <dgm:pt modelId="{5971C1E0-DB18-4B65-820C-BADE070A6B77}" type="pres">
      <dgm:prSet presAssocID="{AF95E4B7-C3F0-43BE-BB4C-BE166CF5408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E7DA771-A3A6-404A-A75F-A892CB5FE6AA}" type="pres">
      <dgm:prSet presAssocID="{AF95E4B7-C3F0-43BE-BB4C-BE166CF5408D}" presName="rootComposite" presStyleCnt="0"/>
      <dgm:spPr/>
      <dgm:t>
        <a:bodyPr/>
        <a:lstStyle/>
        <a:p>
          <a:endParaRPr lang="ru-RU"/>
        </a:p>
      </dgm:t>
    </dgm:pt>
    <dgm:pt modelId="{828441BA-E53F-4577-A500-F9252958CE78}" type="pres">
      <dgm:prSet presAssocID="{AF95E4B7-C3F0-43BE-BB4C-BE166CF540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98ED6-85FF-4662-8A40-4F41493FF942}" type="pres">
      <dgm:prSet presAssocID="{AF95E4B7-C3F0-43BE-BB4C-BE166CF540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1BF39156-BAB8-4EB3-B4BD-AEA20497F6AD}" type="pres">
      <dgm:prSet presAssocID="{AF95E4B7-C3F0-43BE-BB4C-BE166CF5408D}" presName="hierChild4" presStyleCnt="0"/>
      <dgm:spPr/>
      <dgm:t>
        <a:bodyPr/>
        <a:lstStyle/>
        <a:p>
          <a:endParaRPr lang="ru-RU"/>
        </a:p>
      </dgm:t>
    </dgm:pt>
    <dgm:pt modelId="{DCA4D4C3-1573-4DF7-9279-7A00C3569BD3}" type="pres">
      <dgm:prSet presAssocID="{AF95E4B7-C3F0-43BE-BB4C-BE166CF5408D}" presName="hierChild5" presStyleCnt="0"/>
      <dgm:spPr/>
      <dgm:t>
        <a:bodyPr/>
        <a:lstStyle/>
        <a:p>
          <a:endParaRPr lang="ru-RU"/>
        </a:p>
      </dgm:t>
    </dgm:pt>
    <dgm:pt modelId="{020D8F41-D1FF-4DBB-B8E5-26688156CD3D}" type="pres">
      <dgm:prSet presAssocID="{2156C139-B727-4AAE-876F-2FA6A4C81BC1}" presName="Name37" presStyleLbl="parChTrans1D2" presStyleIdx="1" presStyleCnt="3" custSzX="110835" custSzY="557303"/>
      <dgm:spPr/>
      <dgm:t>
        <a:bodyPr/>
        <a:lstStyle/>
        <a:p>
          <a:endParaRPr lang="ru-RU"/>
        </a:p>
      </dgm:t>
    </dgm:pt>
    <dgm:pt modelId="{8C76AC1B-8205-43A9-8147-D8EBCE3F83FE}" type="pres">
      <dgm:prSet presAssocID="{5FB40984-8C29-43B0-9345-557642F99CC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6543B26-F725-4020-82B1-28552D3BF050}" type="pres">
      <dgm:prSet presAssocID="{5FB40984-8C29-43B0-9345-557642F99CC6}" presName="rootComposite" presStyleCnt="0"/>
      <dgm:spPr/>
      <dgm:t>
        <a:bodyPr/>
        <a:lstStyle/>
        <a:p>
          <a:endParaRPr lang="ru-RU"/>
        </a:p>
      </dgm:t>
    </dgm:pt>
    <dgm:pt modelId="{A6362898-52F2-4C6E-A8E0-EDB954B65E90}" type="pres">
      <dgm:prSet presAssocID="{5FB40984-8C29-43B0-9345-557642F99CC6}" presName="rootText" presStyleLbl="node2" presStyleIdx="1" presStyleCnt="3" custScaleX="121211" custScaleY="99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99210-4475-48AE-86E5-56A3BE216CE3}" type="pres">
      <dgm:prSet presAssocID="{5FB40984-8C29-43B0-9345-557642F99CC6}" presName="rootConnector" presStyleLbl="node2" presStyleIdx="1" presStyleCnt="3"/>
      <dgm:spPr/>
      <dgm:t>
        <a:bodyPr/>
        <a:lstStyle/>
        <a:p>
          <a:endParaRPr lang="ru-RU"/>
        </a:p>
      </dgm:t>
    </dgm:pt>
    <dgm:pt modelId="{23A7F3A5-F2DB-49D5-A917-FB72594942FE}" type="pres">
      <dgm:prSet presAssocID="{5FB40984-8C29-43B0-9345-557642F99CC6}" presName="hierChild4" presStyleCnt="0"/>
      <dgm:spPr/>
      <dgm:t>
        <a:bodyPr/>
        <a:lstStyle/>
        <a:p>
          <a:endParaRPr lang="ru-RU"/>
        </a:p>
      </dgm:t>
    </dgm:pt>
    <dgm:pt modelId="{676655EF-3AB5-4AA8-8992-FD7ACB74F2C4}" type="pres">
      <dgm:prSet presAssocID="{5FB40984-8C29-43B0-9345-557642F99CC6}" presName="hierChild5" presStyleCnt="0"/>
      <dgm:spPr/>
      <dgm:t>
        <a:bodyPr/>
        <a:lstStyle/>
        <a:p>
          <a:endParaRPr lang="ru-RU"/>
        </a:p>
      </dgm:t>
    </dgm:pt>
    <dgm:pt modelId="{34F0C5AA-3C58-4F8D-81E6-E3EB8E8C927B}" type="pres">
      <dgm:prSet presAssocID="{D6B51B79-56F0-4EE2-94A7-7D179B76EE34}" presName="Name37" presStyleLbl="parChTrans1D2" presStyleIdx="2" presStyleCnt="3" custSzX="2613889" custSzY="557303"/>
      <dgm:spPr/>
      <dgm:t>
        <a:bodyPr/>
        <a:lstStyle/>
        <a:p>
          <a:endParaRPr lang="ru-RU"/>
        </a:p>
      </dgm:t>
    </dgm:pt>
    <dgm:pt modelId="{7C5ADF65-098C-486A-BF9A-58EABC4227FA}" type="pres">
      <dgm:prSet presAssocID="{AC0141BE-0B21-4014-8443-52799B88D87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1944DA-C583-4BE0-B3B9-C11AFBDF6B16}" type="pres">
      <dgm:prSet presAssocID="{AC0141BE-0B21-4014-8443-52799B88D871}" presName="rootComposite" presStyleCnt="0"/>
      <dgm:spPr/>
      <dgm:t>
        <a:bodyPr/>
        <a:lstStyle/>
        <a:p>
          <a:endParaRPr lang="ru-RU"/>
        </a:p>
      </dgm:t>
    </dgm:pt>
    <dgm:pt modelId="{A485BF3A-E3C1-40C0-B5CF-912008B6958E}" type="pres">
      <dgm:prSet presAssocID="{AC0141BE-0B21-4014-8443-52799B88D87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776CE-C4A5-486C-8CBC-B29F4FA959DA}" type="pres">
      <dgm:prSet presAssocID="{AC0141BE-0B21-4014-8443-52799B88D87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46BB7F4-51FD-4679-8A36-8527B16FB15C}" type="pres">
      <dgm:prSet presAssocID="{AC0141BE-0B21-4014-8443-52799B88D871}" presName="hierChild4" presStyleCnt="0"/>
      <dgm:spPr/>
      <dgm:t>
        <a:bodyPr/>
        <a:lstStyle/>
        <a:p>
          <a:endParaRPr lang="ru-RU"/>
        </a:p>
      </dgm:t>
    </dgm:pt>
    <dgm:pt modelId="{6FF8214E-EA42-4DCA-982C-268F7DD8520D}" type="pres">
      <dgm:prSet presAssocID="{AC0141BE-0B21-4014-8443-52799B88D871}" presName="hierChild5" presStyleCnt="0"/>
      <dgm:spPr/>
      <dgm:t>
        <a:bodyPr/>
        <a:lstStyle/>
        <a:p>
          <a:endParaRPr lang="ru-RU"/>
        </a:p>
      </dgm:t>
    </dgm:pt>
    <dgm:pt modelId="{72DB9797-6D7E-498F-83F0-BC3A6D0159FE}" type="pres">
      <dgm:prSet presAssocID="{506E023D-5258-49D2-B7D1-133746DB5BC7}" presName="hierChild3" presStyleCnt="0"/>
      <dgm:spPr/>
      <dgm:t>
        <a:bodyPr/>
        <a:lstStyle/>
        <a:p>
          <a:endParaRPr lang="ru-RU"/>
        </a:p>
      </dgm:t>
    </dgm:pt>
  </dgm:ptLst>
  <dgm:cxnLst>
    <dgm:cxn modelId="{582611EF-47E5-492E-AAB3-2F444646586E}" type="presOf" srcId="{D6B51B79-56F0-4EE2-94A7-7D179B76EE34}" destId="{34F0C5AA-3C58-4F8D-81E6-E3EB8E8C927B}" srcOrd="0" destOrd="0" presId="urn:microsoft.com/office/officeart/2005/8/layout/orgChart1"/>
    <dgm:cxn modelId="{80F13A56-257A-45E4-9024-216FE5F7432D}" type="presOf" srcId="{AF95E4B7-C3F0-43BE-BB4C-BE166CF5408D}" destId="{A5A98ED6-85FF-4662-8A40-4F41493FF942}" srcOrd="1" destOrd="0" presId="urn:microsoft.com/office/officeart/2005/8/layout/orgChart1"/>
    <dgm:cxn modelId="{6545BF48-13BE-4339-B470-ADF7B396841C}" type="presOf" srcId="{506E023D-5258-49D2-B7D1-133746DB5BC7}" destId="{C63AB0B6-6F15-48DE-9B54-ED2AD3065A6A}" srcOrd="1" destOrd="0" presId="urn:microsoft.com/office/officeart/2005/8/layout/orgChart1"/>
    <dgm:cxn modelId="{9D83B64E-5B32-4861-B7BC-4449F277454A}" type="presOf" srcId="{AC0141BE-0B21-4014-8443-52799B88D871}" destId="{A485BF3A-E3C1-40C0-B5CF-912008B6958E}" srcOrd="0" destOrd="0" presId="urn:microsoft.com/office/officeart/2005/8/layout/orgChart1"/>
    <dgm:cxn modelId="{B7F12E1E-1305-421F-8953-CA22324853F1}" type="presOf" srcId="{5FB40984-8C29-43B0-9345-557642F99CC6}" destId="{A6362898-52F2-4C6E-A8E0-EDB954B65E90}" srcOrd="0" destOrd="0" presId="urn:microsoft.com/office/officeart/2005/8/layout/orgChart1"/>
    <dgm:cxn modelId="{5C6CA210-81D8-44E6-BBDE-EF65FB315C06}" srcId="{21472C76-5199-4112-93B4-017A0E00F29C}" destId="{506E023D-5258-49D2-B7D1-133746DB5BC7}" srcOrd="0" destOrd="0" parTransId="{35BBA2CA-61B6-4BF3-ADB9-57F404D718D6}" sibTransId="{CB0D99E3-C1F5-411B-BC4C-43EF678D5230}"/>
    <dgm:cxn modelId="{8187D382-3C74-4A36-A7E2-A5BF4542E622}" srcId="{506E023D-5258-49D2-B7D1-133746DB5BC7}" destId="{5FB40984-8C29-43B0-9345-557642F99CC6}" srcOrd="1" destOrd="0" parTransId="{2156C139-B727-4AAE-876F-2FA6A4C81BC1}" sibTransId="{89A5527E-19C0-46D9-9FF9-91348AF4509B}"/>
    <dgm:cxn modelId="{E92B2993-BC22-484E-9136-D2126212DC97}" type="presOf" srcId="{AC0141BE-0B21-4014-8443-52799B88D871}" destId="{FED776CE-C4A5-486C-8CBC-B29F4FA959DA}" srcOrd="1" destOrd="0" presId="urn:microsoft.com/office/officeart/2005/8/layout/orgChart1"/>
    <dgm:cxn modelId="{4882FF57-B10D-4A77-8091-D01FF5711972}" type="presOf" srcId="{2156C139-B727-4AAE-876F-2FA6A4C81BC1}" destId="{020D8F41-D1FF-4DBB-B8E5-26688156CD3D}" srcOrd="0" destOrd="0" presId="urn:microsoft.com/office/officeart/2005/8/layout/orgChart1"/>
    <dgm:cxn modelId="{2A5A1169-843C-49A7-A80E-8C59F3D6EA9B}" type="presOf" srcId="{1B89B751-99A1-46EB-9998-2BA0A8F9604B}" destId="{98ABBD53-98E8-4556-B822-BE6EE9F5C476}" srcOrd="0" destOrd="0" presId="urn:microsoft.com/office/officeart/2005/8/layout/orgChart1"/>
    <dgm:cxn modelId="{9B5C2A6B-C9CA-41EE-B4E7-7395B794D5DB}" type="presOf" srcId="{5FB40984-8C29-43B0-9345-557642F99CC6}" destId="{6A699210-4475-48AE-86E5-56A3BE216CE3}" srcOrd="1" destOrd="0" presId="urn:microsoft.com/office/officeart/2005/8/layout/orgChart1"/>
    <dgm:cxn modelId="{0CE4837B-4DC2-4DD9-A64F-417B648C877D}" type="presOf" srcId="{AF95E4B7-C3F0-43BE-BB4C-BE166CF5408D}" destId="{828441BA-E53F-4577-A500-F9252958CE78}" srcOrd="0" destOrd="0" presId="urn:microsoft.com/office/officeart/2005/8/layout/orgChart1"/>
    <dgm:cxn modelId="{2B8B221B-7CBE-42EA-9114-07C1FAE250FA}" srcId="{506E023D-5258-49D2-B7D1-133746DB5BC7}" destId="{AF95E4B7-C3F0-43BE-BB4C-BE166CF5408D}" srcOrd="0" destOrd="0" parTransId="{1B89B751-99A1-46EB-9998-2BA0A8F9604B}" sibTransId="{B91428A8-E01B-43E4-8468-45AC60B054A1}"/>
    <dgm:cxn modelId="{ED81DE68-0390-4CAD-A3E2-A6BFEA62F396}" srcId="{506E023D-5258-49D2-B7D1-133746DB5BC7}" destId="{AC0141BE-0B21-4014-8443-52799B88D871}" srcOrd="2" destOrd="0" parTransId="{D6B51B79-56F0-4EE2-94A7-7D179B76EE34}" sibTransId="{72A34F7B-FBFE-431B-8C54-0F8F6E065BBA}"/>
    <dgm:cxn modelId="{F7052278-7C37-4575-8F4E-ED982C3EA39C}" type="presOf" srcId="{21472C76-5199-4112-93B4-017A0E00F29C}" destId="{FE43E64B-CC0D-4C51-A04E-AB3CA712CFEA}" srcOrd="0" destOrd="0" presId="urn:microsoft.com/office/officeart/2005/8/layout/orgChart1"/>
    <dgm:cxn modelId="{D2EEB868-1845-4ED8-9583-52811101B734}" type="presOf" srcId="{506E023D-5258-49D2-B7D1-133746DB5BC7}" destId="{7E6AB854-6607-4DB4-B5B8-AEB8259767AA}" srcOrd="0" destOrd="0" presId="urn:microsoft.com/office/officeart/2005/8/layout/orgChart1"/>
    <dgm:cxn modelId="{4FC68F00-2D5A-4A9A-8AC0-B76F09E511D0}" type="presParOf" srcId="{FE43E64B-CC0D-4C51-A04E-AB3CA712CFEA}" destId="{EC76256C-936D-4A68-963D-4E1374A99245}" srcOrd="0" destOrd="0" presId="urn:microsoft.com/office/officeart/2005/8/layout/orgChart1"/>
    <dgm:cxn modelId="{4C5FF9C3-C3D1-4D69-B676-69CF89B18005}" type="presParOf" srcId="{EC76256C-936D-4A68-963D-4E1374A99245}" destId="{44BEDA80-E292-498E-BBAD-BBEB97853070}" srcOrd="0" destOrd="0" presId="urn:microsoft.com/office/officeart/2005/8/layout/orgChart1"/>
    <dgm:cxn modelId="{E11CC2AD-25E6-484C-8CB3-0C5FCDF79FAF}" type="presParOf" srcId="{44BEDA80-E292-498E-BBAD-BBEB97853070}" destId="{7E6AB854-6607-4DB4-B5B8-AEB8259767AA}" srcOrd="0" destOrd="0" presId="urn:microsoft.com/office/officeart/2005/8/layout/orgChart1"/>
    <dgm:cxn modelId="{DB31B279-F492-4B55-8BCB-3DF1DC5312AB}" type="presParOf" srcId="{44BEDA80-E292-498E-BBAD-BBEB97853070}" destId="{C63AB0B6-6F15-48DE-9B54-ED2AD3065A6A}" srcOrd="1" destOrd="0" presId="urn:microsoft.com/office/officeart/2005/8/layout/orgChart1"/>
    <dgm:cxn modelId="{83AC965F-FE87-4B3B-8B26-71BFB342F55C}" type="presParOf" srcId="{EC76256C-936D-4A68-963D-4E1374A99245}" destId="{80C2BC84-07B9-4FE0-9416-B5B792693464}" srcOrd="1" destOrd="0" presId="urn:microsoft.com/office/officeart/2005/8/layout/orgChart1"/>
    <dgm:cxn modelId="{8C806618-D6B1-414E-B236-84900EFC4F65}" type="presParOf" srcId="{80C2BC84-07B9-4FE0-9416-B5B792693464}" destId="{98ABBD53-98E8-4556-B822-BE6EE9F5C476}" srcOrd="0" destOrd="0" presId="urn:microsoft.com/office/officeart/2005/8/layout/orgChart1"/>
    <dgm:cxn modelId="{E2B6A2F7-D0FF-49E7-ACD9-7D2073F96BC8}" type="presParOf" srcId="{80C2BC84-07B9-4FE0-9416-B5B792693464}" destId="{5971C1E0-DB18-4B65-820C-BADE070A6B77}" srcOrd="1" destOrd="0" presId="urn:microsoft.com/office/officeart/2005/8/layout/orgChart1"/>
    <dgm:cxn modelId="{6EBDC660-753B-4060-8678-DE529347A376}" type="presParOf" srcId="{5971C1E0-DB18-4B65-820C-BADE070A6B77}" destId="{7E7DA771-A3A6-404A-A75F-A892CB5FE6AA}" srcOrd="0" destOrd="0" presId="urn:microsoft.com/office/officeart/2005/8/layout/orgChart1"/>
    <dgm:cxn modelId="{8E2462B6-5A52-422B-A64F-8F956D5A8308}" type="presParOf" srcId="{7E7DA771-A3A6-404A-A75F-A892CB5FE6AA}" destId="{828441BA-E53F-4577-A500-F9252958CE78}" srcOrd="0" destOrd="0" presId="urn:microsoft.com/office/officeart/2005/8/layout/orgChart1"/>
    <dgm:cxn modelId="{B659D519-4A15-4D1F-BC79-A29A62DEF12A}" type="presParOf" srcId="{7E7DA771-A3A6-404A-A75F-A892CB5FE6AA}" destId="{A5A98ED6-85FF-4662-8A40-4F41493FF942}" srcOrd="1" destOrd="0" presId="urn:microsoft.com/office/officeart/2005/8/layout/orgChart1"/>
    <dgm:cxn modelId="{E11E32C1-A66D-41F5-A0BE-18EA3737842E}" type="presParOf" srcId="{5971C1E0-DB18-4B65-820C-BADE070A6B77}" destId="{1BF39156-BAB8-4EB3-B4BD-AEA20497F6AD}" srcOrd="1" destOrd="0" presId="urn:microsoft.com/office/officeart/2005/8/layout/orgChart1"/>
    <dgm:cxn modelId="{1AF4CA3C-9B02-4F84-9C0A-0F1EBADB2209}" type="presParOf" srcId="{5971C1E0-DB18-4B65-820C-BADE070A6B77}" destId="{DCA4D4C3-1573-4DF7-9279-7A00C3569BD3}" srcOrd="2" destOrd="0" presId="urn:microsoft.com/office/officeart/2005/8/layout/orgChart1"/>
    <dgm:cxn modelId="{C9AC1349-E2AE-4153-A771-5BAE72FB65BC}" type="presParOf" srcId="{80C2BC84-07B9-4FE0-9416-B5B792693464}" destId="{020D8F41-D1FF-4DBB-B8E5-26688156CD3D}" srcOrd="2" destOrd="0" presId="urn:microsoft.com/office/officeart/2005/8/layout/orgChart1"/>
    <dgm:cxn modelId="{45FEA843-661C-4311-B797-532391BE1D9B}" type="presParOf" srcId="{80C2BC84-07B9-4FE0-9416-B5B792693464}" destId="{8C76AC1B-8205-43A9-8147-D8EBCE3F83FE}" srcOrd="3" destOrd="0" presId="urn:microsoft.com/office/officeart/2005/8/layout/orgChart1"/>
    <dgm:cxn modelId="{B180D3E5-35D5-4226-BABA-5A7A8841C7F6}" type="presParOf" srcId="{8C76AC1B-8205-43A9-8147-D8EBCE3F83FE}" destId="{B6543B26-F725-4020-82B1-28552D3BF050}" srcOrd="0" destOrd="0" presId="urn:microsoft.com/office/officeart/2005/8/layout/orgChart1"/>
    <dgm:cxn modelId="{43935C8F-246F-4D45-9919-67342A07BEB9}" type="presParOf" srcId="{B6543B26-F725-4020-82B1-28552D3BF050}" destId="{A6362898-52F2-4C6E-A8E0-EDB954B65E90}" srcOrd="0" destOrd="0" presId="urn:microsoft.com/office/officeart/2005/8/layout/orgChart1"/>
    <dgm:cxn modelId="{D585D6DE-88DF-47A3-BFB9-10D29EE7371F}" type="presParOf" srcId="{B6543B26-F725-4020-82B1-28552D3BF050}" destId="{6A699210-4475-48AE-86E5-56A3BE216CE3}" srcOrd="1" destOrd="0" presId="urn:microsoft.com/office/officeart/2005/8/layout/orgChart1"/>
    <dgm:cxn modelId="{4415445C-466B-46C0-926E-56428E44A039}" type="presParOf" srcId="{8C76AC1B-8205-43A9-8147-D8EBCE3F83FE}" destId="{23A7F3A5-F2DB-49D5-A917-FB72594942FE}" srcOrd="1" destOrd="0" presId="urn:microsoft.com/office/officeart/2005/8/layout/orgChart1"/>
    <dgm:cxn modelId="{C32BF104-8952-4013-BB32-FA72368D84BD}" type="presParOf" srcId="{8C76AC1B-8205-43A9-8147-D8EBCE3F83FE}" destId="{676655EF-3AB5-4AA8-8992-FD7ACB74F2C4}" srcOrd="2" destOrd="0" presId="urn:microsoft.com/office/officeart/2005/8/layout/orgChart1"/>
    <dgm:cxn modelId="{80F53C7E-6DF2-444C-9E03-55502C98F53A}" type="presParOf" srcId="{80C2BC84-07B9-4FE0-9416-B5B792693464}" destId="{34F0C5AA-3C58-4F8D-81E6-E3EB8E8C927B}" srcOrd="4" destOrd="0" presId="urn:microsoft.com/office/officeart/2005/8/layout/orgChart1"/>
    <dgm:cxn modelId="{15ADEA02-E85B-417F-A906-50E56EC1BDB9}" type="presParOf" srcId="{80C2BC84-07B9-4FE0-9416-B5B792693464}" destId="{7C5ADF65-098C-486A-BF9A-58EABC4227FA}" srcOrd="5" destOrd="0" presId="urn:microsoft.com/office/officeart/2005/8/layout/orgChart1"/>
    <dgm:cxn modelId="{A524028A-7E6D-4401-9521-7AF7B8116D09}" type="presParOf" srcId="{7C5ADF65-098C-486A-BF9A-58EABC4227FA}" destId="{EE1944DA-C583-4BE0-B3B9-C11AFBDF6B16}" srcOrd="0" destOrd="0" presId="urn:microsoft.com/office/officeart/2005/8/layout/orgChart1"/>
    <dgm:cxn modelId="{68054FAA-2C9C-4410-ACB2-74BAB5CADBE0}" type="presParOf" srcId="{EE1944DA-C583-4BE0-B3B9-C11AFBDF6B16}" destId="{A485BF3A-E3C1-40C0-B5CF-912008B6958E}" srcOrd="0" destOrd="0" presId="urn:microsoft.com/office/officeart/2005/8/layout/orgChart1"/>
    <dgm:cxn modelId="{9E1CD3EC-C857-4E77-9780-2BD045776D21}" type="presParOf" srcId="{EE1944DA-C583-4BE0-B3B9-C11AFBDF6B16}" destId="{FED776CE-C4A5-486C-8CBC-B29F4FA959DA}" srcOrd="1" destOrd="0" presId="urn:microsoft.com/office/officeart/2005/8/layout/orgChart1"/>
    <dgm:cxn modelId="{2120F6AD-2B29-4CC0-A799-968BA2A43E3E}" type="presParOf" srcId="{7C5ADF65-098C-486A-BF9A-58EABC4227FA}" destId="{446BB7F4-51FD-4679-8A36-8527B16FB15C}" srcOrd="1" destOrd="0" presId="urn:microsoft.com/office/officeart/2005/8/layout/orgChart1"/>
    <dgm:cxn modelId="{B30C1ED9-D315-4EC6-86E4-C42930473C35}" type="presParOf" srcId="{7C5ADF65-098C-486A-BF9A-58EABC4227FA}" destId="{6FF8214E-EA42-4DCA-982C-268F7DD8520D}" srcOrd="2" destOrd="0" presId="urn:microsoft.com/office/officeart/2005/8/layout/orgChart1"/>
    <dgm:cxn modelId="{5F8DEB89-066B-4165-A121-22CC915ECB35}" type="presParOf" srcId="{EC76256C-936D-4A68-963D-4E1374A99245}" destId="{72DB9797-6D7E-498F-83F0-BC3A6D0159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B1425-845F-4B0A-8B9D-CCE6020634CA}">
      <dsp:nvSpPr>
        <dsp:cNvPr id="0" name=""/>
        <dsp:cNvSpPr/>
      </dsp:nvSpPr>
      <dsp:spPr>
        <a:xfrm>
          <a:off x="2978384" y="1378520"/>
          <a:ext cx="1592163" cy="653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90"/>
              </a:lnTo>
              <a:lnTo>
                <a:pt x="1592163" y="363990"/>
              </a:lnTo>
              <a:lnTo>
                <a:pt x="1592163" y="653479"/>
              </a:lnTo>
            </a:path>
          </a:pathLst>
        </a:custGeom>
        <a:noFill/>
        <a:ln w="3175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E248048-4D29-4A42-B827-0DC3AA07643F}">
      <dsp:nvSpPr>
        <dsp:cNvPr id="0" name=""/>
        <dsp:cNvSpPr/>
      </dsp:nvSpPr>
      <dsp:spPr>
        <a:xfrm>
          <a:off x="1402184" y="1378520"/>
          <a:ext cx="1576200" cy="653479"/>
        </a:xfrm>
        <a:custGeom>
          <a:avLst/>
          <a:gdLst/>
          <a:ahLst/>
          <a:cxnLst/>
          <a:rect l="0" t="0" r="0" b="0"/>
          <a:pathLst>
            <a:path>
              <a:moveTo>
                <a:pt x="1576200" y="0"/>
              </a:moveTo>
              <a:lnTo>
                <a:pt x="1576200" y="363990"/>
              </a:lnTo>
              <a:lnTo>
                <a:pt x="0" y="363990"/>
              </a:lnTo>
              <a:lnTo>
                <a:pt x="0" y="653479"/>
              </a:lnTo>
            </a:path>
          </a:pathLst>
        </a:custGeom>
        <a:noFill/>
        <a:ln w="3175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72F01B27-F5E7-474F-8022-9B1CF018FE70}">
      <dsp:nvSpPr>
        <dsp:cNvPr id="0" name=""/>
        <dsp:cNvSpPr/>
      </dsp:nvSpPr>
      <dsp:spPr>
        <a:xfrm>
          <a:off x="1599864" y="0"/>
          <a:ext cx="2757041" cy="1378520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Экспрессия гена </a:t>
          </a:r>
          <a:endParaRPr lang="ru-RU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99864" y="0"/>
        <a:ext cx="2757041" cy="1378520"/>
      </dsp:txXfrm>
    </dsp:sp>
    <dsp:sp modelId="{64F9177E-464E-4E70-8F37-53D2A51A43D4}">
      <dsp:nvSpPr>
        <dsp:cNvPr id="0" name=""/>
        <dsp:cNvSpPr/>
      </dsp:nvSpPr>
      <dsp:spPr>
        <a:xfrm>
          <a:off x="23663" y="2032000"/>
          <a:ext cx="2757041" cy="137852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транскрипция</a:t>
          </a:r>
          <a:endParaRPr lang="ru-RU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663" y="2032000"/>
        <a:ext cx="2757041" cy="1378520"/>
      </dsp:txXfrm>
    </dsp:sp>
    <dsp:sp modelId="{3C279FDF-FDF6-4FB3-8746-78F7E26B1642}">
      <dsp:nvSpPr>
        <dsp:cNvPr id="0" name=""/>
        <dsp:cNvSpPr/>
      </dsp:nvSpPr>
      <dsp:spPr>
        <a:xfrm>
          <a:off x="3192027" y="2032000"/>
          <a:ext cx="2757041" cy="137852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трансляция</a:t>
          </a:r>
          <a:endParaRPr lang="ru-RU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92027" y="2032000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0C5AA-3C58-4F8D-81E6-E3EB8E8C927B}">
      <dsp:nvSpPr>
        <dsp:cNvPr id="0" name=""/>
        <dsp:cNvSpPr/>
      </dsp:nvSpPr>
      <dsp:spPr>
        <a:xfrm>
          <a:off x="3528392" y="2535468"/>
          <a:ext cx="2556450" cy="407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63"/>
              </a:lnTo>
              <a:lnTo>
                <a:pt x="2556450" y="203963"/>
              </a:lnTo>
              <a:lnTo>
                <a:pt x="2556450" y="407927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D8F41-D1FF-4DBB-B8E5-26688156CD3D}">
      <dsp:nvSpPr>
        <dsp:cNvPr id="0" name=""/>
        <dsp:cNvSpPr/>
      </dsp:nvSpPr>
      <dsp:spPr>
        <a:xfrm>
          <a:off x="3482672" y="2535468"/>
          <a:ext cx="91440" cy="407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927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BBD53-98E8-4556-B822-BE6EE9F5C476}">
      <dsp:nvSpPr>
        <dsp:cNvPr id="0" name=""/>
        <dsp:cNvSpPr/>
      </dsp:nvSpPr>
      <dsp:spPr>
        <a:xfrm>
          <a:off x="971941" y="2535468"/>
          <a:ext cx="2556450" cy="407927"/>
        </a:xfrm>
        <a:custGeom>
          <a:avLst/>
          <a:gdLst/>
          <a:ahLst/>
          <a:cxnLst/>
          <a:rect l="0" t="0" r="0" b="0"/>
          <a:pathLst>
            <a:path>
              <a:moveTo>
                <a:pt x="2556450" y="0"/>
              </a:moveTo>
              <a:lnTo>
                <a:pt x="2556450" y="203963"/>
              </a:lnTo>
              <a:lnTo>
                <a:pt x="0" y="203963"/>
              </a:lnTo>
              <a:lnTo>
                <a:pt x="0" y="407927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AB854-6607-4DB4-B5B8-AEB8259767AA}">
      <dsp:nvSpPr>
        <dsp:cNvPr id="0" name=""/>
        <dsp:cNvSpPr/>
      </dsp:nvSpPr>
      <dsp:spPr>
        <a:xfrm>
          <a:off x="2111320" y="1413940"/>
          <a:ext cx="2834142" cy="112152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Транскрипция</a:t>
          </a:r>
          <a:endParaRPr lang="ru-RU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11320" y="1413940"/>
        <a:ext cx="2834142" cy="1121527"/>
      </dsp:txXfrm>
    </dsp:sp>
    <dsp:sp modelId="{828441BA-E53F-4577-A500-F9252958CE78}">
      <dsp:nvSpPr>
        <dsp:cNvPr id="0" name=""/>
        <dsp:cNvSpPr/>
      </dsp:nvSpPr>
      <dsp:spPr>
        <a:xfrm>
          <a:off x="685" y="2943395"/>
          <a:ext cx="1942510" cy="97125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Инициация</a:t>
          </a:r>
          <a:endParaRPr lang="ru-RU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5" y="2943395"/>
        <a:ext cx="1942510" cy="971255"/>
      </dsp:txXfrm>
    </dsp:sp>
    <dsp:sp modelId="{A6362898-52F2-4C6E-A8E0-EDB954B65E90}">
      <dsp:nvSpPr>
        <dsp:cNvPr id="0" name=""/>
        <dsp:cNvSpPr/>
      </dsp:nvSpPr>
      <dsp:spPr>
        <a:xfrm>
          <a:off x="2351123" y="2943395"/>
          <a:ext cx="2354536" cy="96256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Элонгация</a:t>
          </a:r>
          <a:endParaRPr lang="ru-RU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51123" y="2943395"/>
        <a:ext cx="2354536" cy="962562"/>
      </dsp:txXfrm>
    </dsp:sp>
    <dsp:sp modelId="{A485BF3A-E3C1-40C0-B5CF-912008B6958E}">
      <dsp:nvSpPr>
        <dsp:cNvPr id="0" name=""/>
        <dsp:cNvSpPr/>
      </dsp:nvSpPr>
      <dsp:spPr>
        <a:xfrm>
          <a:off x="5113587" y="2943395"/>
          <a:ext cx="1942510" cy="97125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Терминация</a:t>
          </a:r>
          <a:endParaRPr lang="ru-RU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3587" y="2943395"/>
        <a:ext cx="1942510" cy="97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3EB1C-D117-4730-8962-079C3DFA597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14A7-62C1-461B-A394-25A1C7C5A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14A7-62C1-461B-A394-25A1C7C5AC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03797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«Транскрипция»,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344816" cy="15121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ВПО «Красноярский государственный медицинский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им. проф. В.Ф.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4048" y="4077072"/>
            <a:ext cx="413995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 205 группы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«стоматология»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Коноплянкин К.А.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03848" y="6281936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Красноярск, 2017.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7812360" cy="879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1115616" y="2708920"/>
            <a:ext cx="1666471" cy="1296144"/>
            <a:chOff x="1403648" y="1484784"/>
            <a:chExt cx="1018399" cy="792088"/>
          </a:xfrm>
          <a:solidFill>
            <a:schemeClr val="accent5">
              <a:lumMod val="40000"/>
              <a:lumOff val="60000"/>
              <a:alpha val="60000"/>
            </a:schemeClr>
          </a:solidFill>
        </p:grpSpPr>
        <p:grpSp>
          <p:nvGrpSpPr>
            <p:cNvPr id="15" name="Группа 14"/>
            <p:cNvGrpSpPr/>
            <p:nvPr/>
          </p:nvGrpSpPr>
          <p:grpSpPr>
            <a:xfrm>
              <a:off x="1403648" y="1484784"/>
              <a:ext cx="1018399" cy="792088"/>
              <a:chOff x="7380312" y="3284984"/>
              <a:chExt cx="648072" cy="504056"/>
            </a:xfrm>
            <a:grp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7380312" y="342900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7524328" y="3284984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7596336" y="3501008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7452320" y="357301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7884368" y="364502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2123728" y="1772816"/>
              <a:ext cx="216024" cy="144016"/>
            </a:xfrm>
            <a:prstGeom prst="ellipse">
              <a:avLst/>
            </a:prstGeom>
            <a:grpFill/>
            <a:effectLst>
              <a:outerShdw blurRad="51500" dist="25400" dir="5400000" rotWithShape="0">
                <a:srgbClr val="000000">
                  <a:alpha val="31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848872" cy="13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146476" y="2636912"/>
            <a:ext cx="1820775" cy="1440160"/>
            <a:chOff x="1420621" y="1484784"/>
            <a:chExt cx="1001426" cy="792088"/>
          </a:xfrm>
          <a:solidFill>
            <a:schemeClr val="accent5">
              <a:lumMod val="40000"/>
              <a:lumOff val="60000"/>
              <a:alpha val="40000"/>
            </a:schemeClr>
          </a:solidFill>
        </p:grpSpPr>
        <p:grpSp>
          <p:nvGrpSpPr>
            <p:cNvPr id="6" name="Группа 14"/>
            <p:cNvGrpSpPr/>
            <p:nvPr/>
          </p:nvGrpSpPr>
          <p:grpSpPr>
            <a:xfrm>
              <a:off x="1420621" y="1484784"/>
              <a:ext cx="1001426" cy="792088"/>
              <a:chOff x="7391113" y="3284984"/>
              <a:chExt cx="637271" cy="504056"/>
            </a:xfrm>
            <a:grp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8" name="Овал 7"/>
              <p:cNvSpPr/>
              <p:nvPr/>
            </p:nvSpPr>
            <p:spPr>
              <a:xfrm>
                <a:off x="7391113" y="342900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7524328" y="3284984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596336" y="3501008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452320" y="357301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84368" y="364502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123728" y="1772816"/>
              <a:ext cx="216024" cy="144016"/>
            </a:xfrm>
            <a:prstGeom prst="ellipse">
              <a:avLst/>
            </a:prstGeom>
            <a:grpFill/>
            <a:effectLst>
              <a:outerShdw blurRad="51500" dist="25400" dir="5400000" rotWithShape="0">
                <a:srgbClr val="000000">
                  <a:alpha val="31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 rot="-1380000">
            <a:off x="1007837" y="2795946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848872" cy="130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691680" y="2636912"/>
            <a:ext cx="1851635" cy="1440160"/>
            <a:chOff x="1403648" y="1484784"/>
            <a:chExt cx="1018399" cy="792088"/>
          </a:xfrm>
          <a:solidFill>
            <a:schemeClr val="accent5">
              <a:lumMod val="40000"/>
              <a:lumOff val="60000"/>
              <a:alpha val="20000"/>
            </a:schemeClr>
          </a:solidFill>
        </p:grpSpPr>
        <p:grpSp>
          <p:nvGrpSpPr>
            <p:cNvPr id="6" name="Группа 14"/>
            <p:cNvGrpSpPr/>
            <p:nvPr/>
          </p:nvGrpSpPr>
          <p:grpSpPr>
            <a:xfrm>
              <a:off x="1403648" y="1484784"/>
              <a:ext cx="1018399" cy="792088"/>
              <a:chOff x="7380312" y="3284984"/>
              <a:chExt cx="648072" cy="504056"/>
            </a:xfrm>
            <a:grp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8" name="Овал 7"/>
              <p:cNvSpPr/>
              <p:nvPr/>
            </p:nvSpPr>
            <p:spPr>
              <a:xfrm>
                <a:off x="7380312" y="342900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7524328" y="3284984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596336" y="3501008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452320" y="357301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84368" y="364502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123728" y="1772816"/>
              <a:ext cx="216024" cy="144016"/>
            </a:xfrm>
            <a:prstGeom prst="ellipse">
              <a:avLst/>
            </a:prstGeom>
            <a:grpFill/>
            <a:ln>
              <a:solidFill>
                <a:schemeClr val="accent4">
                  <a:alpha val="69000"/>
                </a:schemeClr>
              </a:solidFill>
            </a:ln>
            <a:effectLst>
              <a:outerShdw blurRad="51500" dist="25400" dir="5400000" rotWithShape="0">
                <a:srgbClr val="000000">
                  <a:alpha val="31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38811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41493 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7875612" cy="133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691680" y="2636912"/>
            <a:ext cx="1851635" cy="1440160"/>
            <a:chOff x="1403648" y="1484784"/>
            <a:chExt cx="1018399" cy="792088"/>
          </a:xfrm>
          <a:solidFill>
            <a:schemeClr val="accent5">
              <a:lumMod val="40000"/>
              <a:lumOff val="60000"/>
              <a:alpha val="0"/>
            </a:schemeClr>
          </a:solidFill>
        </p:grpSpPr>
        <p:grpSp>
          <p:nvGrpSpPr>
            <p:cNvPr id="6" name="Группа 14"/>
            <p:cNvGrpSpPr/>
            <p:nvPr/>
          </p:nvGrpSpPr>
          <p:grpSpPr>
            <a:xfrm>
              <a:off x="1403648" y="1484784"/>
              <a:ext cx="1018399" cy="792088"/>
              <a:chOff x="7380312" y="3284984"/>
              <a:chExt cx="648072" cy="504056"/>
            </a:xfrm>
            <a:grp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8" name="Овал 7"/>
              <p:cNvSpPr/>
              <p:nvPr/>
            </p:nvSpPr>
            <p:spPr>
              <a:xfrm>
                <a:off x="7380312" y="342900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7524328" y="3284984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596336" y="3501008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452320" y="357301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84368" y="364502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123728" y="1772816"/>
              <a:ext cx="216024" cy="144016"/>
            </a:xfrm>
            <a:prstGeom prst="ellipse">
              <a:avLst/>
            </a:prstGeom>
            <a:grpFill/>
            <a:ln>
              <a:solidFill>
                <a:schemeClr val="accent4">
                  <a:alpha val="69000"/>
                </a:schemeClr>
              </a:solidFill>
            </a:ln>
            <a:effectLst>
              <a:outerShdw blurRad="51500" dist="25400" dir="5400000" rotWithShape="0">
                <a:srgbClr val="000000">
                  <a:alpha val="31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320415" cy="4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971600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32743 -0.1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7939784" cy="12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30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907704" y="2780928"/>
            <a:ext cx="1851635" cy="1440160"/>
            <a:chOff x="1403648" y="1484784"/>
            <a:chExt cx="1018399" cy="792088"/>
          </a:xfrm>
          <a:solidFill>
            <a:schemeClr val="accent5">
              <a:lumMod val="40000"/>
              <a:lumOff val="60000"/>
              <a:alpha val="0"/>
            </a:schemeClr>
          </a:solidFill>
        </p:grpSpPr>
        <p:grpSp>
          <p:nvGrpSpPr>
            <p:cNvPr id="8" name="Группа 14"/>
            <p:cNvGrpSpPr/>
            <p:nvPr/>
          </p:nvGrpSpPr>
          <p:grpSpPr>
            <a:xfrm>
              <a:off x="1403648" y="1484784"/>
              <a:ext cx="1018399" cy="792088"/>
              <a:chOff x="7380312" y="3284984"/>
              <a:chExt cx="648072" cy="504056"/>
            </a:xfrm>
            <a:grp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0" name="Овал 9"/>
              <p:cNvSpPr/>
              <p:nvPr/>
            </p:nvSpPr>
            <p:spPr>
              <a:xfrm>
                <a:off x="7380312" y="342900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524328" y="3284984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596336" y="3501008"/>
                <a:ext cx="360040" cy="288032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7452320" y="357301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7884368" y="364502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accent1">
                    <a:alpha val="6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2123728" y="1772816"/>
              <a:ext cx="216024" cy="144016"/>
            </a:xfrm>
            <a:prstGeom prst="ellipse">
              <a:avLst/>
            </a:prstGeom>
            <a:grpFill/>
            <a:ln>
              <a:solidFill>
                <a:schemeClr val="accent4">
                  <a:alpha val="69000"/>
                </a:schemeClr>
              </a:solidFill>
            </a:ln>
            <a:effectLst>
              <a:outerShdw blurRad="51500" dist="25400" dir="5400000" rotWithShape="0">
                <a:srgbClr val="000000">
                  <a:alpha val="31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12604 0.23079 " pathEditMode="relative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7848872" cy="160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4"/>
          <p:cNvGrpSpPr/>
          <p:nvPr/>
        </p:nvGrpSpPr>
        <p:grpSpPr>
          <a:xfrm>
            <a:off x="3491880" y="2780928"/>
            <a:ext cx="1851635" cy="1440160"/>
            <a:chOff x="7380312" y="3284984"/>
            <a:chExt cx="648072" cy="504056"/>
          </a:xfrm>
          <a:solidFill>
            <a:schemeClr val="accent5">
              <a:lumMod val="40000"/>
              <a:lumOff val="60000"/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" name="Овал 8"/>
            <p:cNvSpPr/>
            <p:nvPr/>
          </p:nvSpPr>
          <p:spPr>
            <a:xfrm>
              <a:off x="7380312" y="3429000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524328" y="3284984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7596336" y="3501008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452320" y="3573016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7884368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4801117" y="3304623"/>
            <a:ext cx="392771" cy="26184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solidFill>
              <a:schemeClr val="accent4">
                <a:alpha val="69000"/>
              </a:schemeClr>
            </a:solidFill>
          </a:ln>
          <a:effectLst>
            <a:outerShdw blurRad="51500" dist="25400" dir="5400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612576" y="1268760"/>
            <a:ext cx="432048" cy="2880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Элонгация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0.48038 -0.30464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57482 0.28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842691" cy="15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4"/>
          <p:cNvGrpSpPr/>
          <p:nvPr/>
        </p:nvGrpSpPr>
        <p:grpSpPr>
          <a:xfrm>
            <a:off x="5940152" y="2708920"/>
            <a:ext cx="1851635" cy="1440160"/>
            <a:chOff x="7380312" y="3284984"/>
            <a:chExt cx="648072" cy="504056"/>
          </a:xfrm>
          <a:solidFill>
            <a:schemeClr val="accent5">
              <a:lumMod val="40000"/>
              <a:lumOff val="60000"/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" name="Овал 5"/>
            <p:cNvSpPr/>
            <p:nvPr/>
          </p:nvSpPr>
          <p:spPr>
            <a:xfrm>
              <a:off x="7380312" y="3429000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524328" y="3284984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596336" y="3501008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452320" y="3573016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884368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7236296" y="3212976"/>
            <a:ext cx="432048" cy="2880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7092280" y="1916832"/>
            <a:ext cx="360040" cy="122413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16216" y="191683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Терминатор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9600000">
            <a:off x="8189801" y="5765561"/>
            <a:ext cx="648072" cy="21602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Bef>
                <a:spcPts val="5400"/>
              </a:spcBef>
            </a:pPr>
            <a:r>
              <a:rPr lang="ru-RU" sz="16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Терминация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9445 -0.27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3125 L 0.22847 -0.22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7848872" cy="12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"/>
          <p:cNvGrpSpPr/>
          <p:nvPr/>
        </p:nvGrpSpPr>
        <p:grpSpPr>
          <a:xfrm>
            <a:off x="5940152" y="2708920"/>
            <a:ext cx="1851635" cy="1440160"/>
            <a:chOff x="7380312" y="3284984"/>
            <a:chExt cx="648072" cy="504056"/>
          </a:xfrm>
          <a:solidFill>
            <a:schemeClr val="accent5">
              <a:lumMod val="40000"/>
              <a:lumOff val="60000"/>
              <a:alpha val="54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" name="Овал 6"/>
            <p:cNvSpPr/>
            <p:nvPr/>
          </p:nvSpPr>
          <p:spPr>
            <a:xfrm>
              <a:off x="7380312" y="3429000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524328" y="3284984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596336" y="3501008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452320" y="3573016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7884368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1043608" y="2924944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50399 0.2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30712 -0.3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7848872" cy="12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6416" y="328498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ДНК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00506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пре-мРНК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852936"/>
            <a:ext cx="549329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nk.gif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95536" y="548680"/>
            <a:ext cx="273427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9969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ДНК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03648" y="2132856"/>
            <a:ext cx="2952328" cy="2251412"/>
            <a:chOff x="1403648" y="2132856"/>
            <a:chExt cx="2952328" cy="2251412"/>
          </a:xfrm>
        </p:grpSpPr>
        <p:sp>
          <p:nvSpPr>
            <p:cNvPr id="5" name="TextBox 4"/>
            <p:cNvSpPr txBox="1"/>
            <p:nvPr/>
          </p:nvSpPr>
          <p:spPr>
            <a:xfrm>
              <a:off x="2987824" y="213285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тРНК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299695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мРНК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7824" y="386104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рРНК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>
              <a:stCxn id="4" idx="3"/>
              <a:endCxn id="6" idx="1"/>
            </p:cNvCxnSpPr>
            <p:nvPr/>
          </p:nvCxnSpPr>
          <p:spPr>
            <a:xfrm>
              <a:off x="1475656" y="3258562"/>
              <a:ext cx="15121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99792" y="2420888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699792" y="2420888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699792" y="4149080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03648" y="2924944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АТФ, ГТФ ЦТФ, УТФ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491880" y="1412776"/>
            <a:ext cx="5472608" cy="2736304"/>
            <a:chOff x="3491880" y="1412776"/>
            <a:chExt cx="5472608" cy="2736304"/>
          </a:xfrm>
        </p:grpSpPr>
        <p:sp>
          <p:nvSpPr>
            <p:cNvPr id="36" name="TextBox 35"/>
            <p:cNvSpPr txBox="1"/>
            <p:nvPr/>
          </p:nvSpPr>
          <p:spPr>
            <a:xfrm>
              <a:off x="6084168" y="2996952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sz="2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ПОЛИПЕПТИД</a:t>
              </a:r>
              <a:endPara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>
              <a:stCxn id="6" idx="3"/>
              <a:endCxn id="36" idx="1"/>
            </p:cNvCxnSpPr>
            <p:nvPr/>
          </p:nvCxnSpPr>
          <p:spPr>
            <a:xfrm>
              <a:off x="4283968" y="3258562"/>
              <a:ext cx="18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563888" y="184482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563888" y="1844824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5076056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211960" y="206084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Аминоацил-тРНК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5076056" y="2420888"/>
              <a:ext cx="886265" cy="858129"/>
            </a:xfrm>
            <a:custGeom>
              <a:avLst/>
              <a:gdLst>
                <a:gd name="connsiteX0" fmla="*/ 0 w 886265"/>
                <a:gd name="connsiteY0" fmla="*/ 0 h 858129"/>
                <a:gd name="connsiteX1" fmla="*/ 422031 w 886265"/>
                <a:gd name="connsiteY1" fmla="*/ 717452 h 858129"/>
                <a:gd name="connsiteX2" fmla="*/ 886265 w 886265"/>
                <a:gd name="connsiteY2" fmla="*/ 844061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265" h="858129">
                  <a:moveTo>
                    <a:pt x="0" y="0"/>
                  </a:moveTo>
                  <a:cubicBezTo>
                    <a:pt x="137160" y="288387"/>
                    <a:pt x="274320" y="576775"/>
                    <a:pt x="422031" y="717452"/>
                  </a:cubicBezTo>
                  <a:cubicBezTo>
                    <a:pt x="569742" y="858129"/>
                    <a:pt x="728003" y="851095"/>
                    <a:pt x="886265" y="8440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99992" y="32129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Рибосомы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283968" y="4149080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V="1">
              <a:off x="5076056" y="3573016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491880" y="141277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Аминокислоты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3568" y="4653136"/>
            <a:ext cx="3024336" cy="1191037"/>
            <a:chOff x="683568" y="4653136"/>
            <a:chExt cx="3024336" cy="1191037"/>
          </a:xfrm>
        </p:grpSpPr>
        <p:sp>
          <p:nvSpPr>
            <p:cNvPr id="72" name="Левая фигурная скобка 71"/>
            <p:cNvSpPr/>
            <p:nvPr/>
          </p:nvSpPr>
          <p:spPr>
            <a:xfrm rot="16200000">
              <a:off x="2051720" y="3284984"/>
              <a:ext cx="288032" cy="30243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3608" y="5013176"/>
              <a:ext cx="24130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Транскрипция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(биосинтез РНК)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19872" y="4653136"/>
            <a:ext cx="3670620" cy="1191037"/>
            <a:chOff x="3419872" y="4653136"/>
            <a:chExt cx="3670620" cy="1191037"/>
          </a:xfrm>
        </p:grpSpPr>
        <p:sp>
          <p:nvSpPr>
            <p:cNvPr id="73" name="Левая фигурная скобка 72"/>
            <p:cNvSpPr/>
            <p:nvPr/>
          </p:nvSpPr>
          <p:spPr>
            <a:xfrm rot="16200000">
              <a:off x="5148064" y="3284984"/>
              <a:ext cx="288032" cy="30243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19872" y="5013176"/>
              <a:ext cx="36706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Трансляция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(биосинтез полипептидов)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87624" y="620688"/>
            <a:ext cx="712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реализации генетической информации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Транскрипция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transcriptio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переписывание) – первый этап реализации генетической информации в клетке.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roderickbiology.weebly.com/uploads/3/2/1/5/3215578/971785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6484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транскрипции выделяют 5 необходимых элементов: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569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матрица – одна из цепей ДНК,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растущая цепь – РНК,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субстрат для синтеза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рибонуклеотиды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(УТФ, ГТФ, ЦТФ, АТФ),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 энергии – УТФ, ГТФ, ЦТФ, АТФ.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ферменты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РНК-полимеразы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белковые факторы транскрипции.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987824" y="3861048"/>
            <a:ext cx="220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Транскриптон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2132856"/>
            <a:ext cx="14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Промотор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2132856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Терминатор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67544" y="55892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Рис. Строение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транскриптона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7344816" cy="12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ДНК – зависимая – РНК – полимераза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ирилл\Desktop\asdf-14392EB672D4751D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456165" cy="309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548680"/>
          <a:ext cx="70567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999437" cy="91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9324528" y="4221088"/>
            <a:ext cx="1666472" cy="1296144"/>
            <a:chOff x="7380312" y="3284984"/>
            <a:chExt cx="648072" cy="504056"/>
          </a:xfrm>
          <a:solidFill>
            <a:schemeClr val="accent5">
              <a:lumMod val="60000"/>
              <a:lumOff val="40000"/>
              <a:alpha val="73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" name="Овал 5"/>
            <p:cNvSpPr/>
            <p:nvPr/>
          </p:nvSpPr>
          <p:spPr>
            <a:xfrm>
              <a:off x="7380312" y="3429000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ru-RU" sz="2000" baseline="30000" dirty="0" err="1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524328" y="3284984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aseline="30000" dirty="0" err="1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baseline="30000" dirty="0" smtClean="0">
                  <a:latin typeface="Times New Roman" pitchFamily="18" charset="0"/>
                  <a:cs typeface="Times New Roman" pitchFamily="18" charset="0"/>
                </a:rPr>
                <a:t>'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596336" y="3501008"/>
              <a:ext cx="360040" cy="288032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aseline="30000" dirty="0" err="1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452320" y="3573016"/>
              <a:ext cx="216024" cy="216024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aseline="30000" dirty="0" err="1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884368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alpha val="61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aseline="30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-756592" y="1844823"/>
            <a:ext cx="360040" cy="240027"/>
          </a:xfrm>
          <a:prstGeom prst="ellipse">
            <a:avLst/>
          </a:prstGeom>
          <a:solidFill>
            <a:srgbClr val="FFFF00">
              <a:alpha val="38000"/>
            </a:srgbClr>
          </a:solidFill>
          <a:effectLst>
            <a:outerShdw blurRad="51500" dist="25400" dir="5400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900592" y="1196752"/>
            <a:ext cx="504056" cy="288032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Инициация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564904"/>
            <a:ext cx="122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ТАТА-фактор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517232"/>
            <a:ext cx="1663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97257 0.26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5273E-6 L -0.93368 3.0527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68 3.05273E-6 L -0.95729 -0.209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261 C 0.08351 -0.04602 0.16337 -0.05921 0.20642 -0.0222 C 0.24948 0.0148 0.25573 0.10176 0.26215 0.18894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682</TotalTime>
  <Words>173</Words>
  <Application>Microsoft Office PowerPoint</Application>
  <PresentationFormat>Экран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Тема: «Транскрипция»,</vt:lpstr>
      <vt:lpstr>Слайд 2</vt:lpstr>
      <vt:lpstr>Слайд 3</vt:lpstr>
      <vt:lpstr>Слайд 4</vt:lpstr>
      <vt:lpstr>В транскрипции выделяют 5 необходимых элементов:</vt:lpstr>
      <vt:lpstr>Слайд 6</vt:lpstr>
      <vt:lpstr>ДНК – зависимая – РНК – полимераза </vt:lpstr>
      <vt:lpstr>Слайд 8</vt:lpstr>
      <vt:lpstr>Инициация</vt:lpstr>
      <vt:lpstr>Слайд 10</vt:lpstr>
      <vt:lpstr>Слайд 11</vt:lpstr>
      <vt:lpstr>Слайд 12</vt:lpstr>
      <vt:lpstr>Слайд 13</vt:lpstr>
      <vt:lpstr>Слайд 14</vt:lpstr>
      <vt:lpstr>Элонгация</vt:lpstr>
      <vt:lpstr>Терминация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Транскрипция</dc:title>
  <dc:creator>Кирилл</dc:creator>
  <cp:lastModifiedBy>Кирилл</cp:lastModifiedBy>
  <cp:revision>9</cp:revision>
  <dcterms:created xsi:type="dcterms:W3CDTF">2017-09-09T14:44:04Z</dcterms:created>
  <dcterms:modified xsi:type="dcterms:W3CDTF">2017-11-01T14:48:51Z</dcterms:modified>
</cp:coreProperties>
</file>