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vohuman.ru/mudry/uttarabodhi-mudr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vohuman.ru/mudry/kaleshvara-mudra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vohuman.ru/mudry/shiva-linga-mudra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ohuman.ru/mudry/dhyani-mudr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vohuman.ru/mudry/ganesha-mudra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vohuman.ru/mudry/hakini-mudr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vohuman.ru/mudry/jnana-i-chin-mudr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vohuman.ru/mudry/mudra-ulybayucshegosya-budd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vohuman.ru/mudry/apan-vayu-mudra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vohuman.ru/mudry/tse-mudr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Великая сила мудр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Great power wise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u="sng" dirty="0" err="1" smtClean="0">
                <a:hlinkClick r:id="rId2"/>
              </a:rPr>
              <a:t>Уттарабодхи</a:t>
            </a:r>
            <a:r>
              <a:rPr lang="ru-RU" sz="2000" u="sng" dirty="0" smtClean="0">
                <a:hlinkClick r:id="rId2"/>
              </a:rPr>
              <a:t> мудра</a:t>
            </a:r>
            <a:r>
              <a:rPr lang="ru-RU" sz="2000" dirty="0" smtClean="0"/>
              <a:t> заряжает энергией и способствует генерации новых идей</a:t>
            </a:r>
            <a:endParaRPr lang="ru-RU" sz="2000" dirty="0"/>
          </a:p>
        </p:txBody>
      </p:sp>
      <p:pic>
        <p:nvPicPr>
          <p:cNvPr id="7170" name="Picture 2" descr="C:\Users\d107-1\Desktop\uttarabodhi-mudr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285860"/>
            <a:ext cx="4629024" cy="5091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err="1" smtClean="0">
                <a:hlinkClick r:id="rId2"/>
              </a:rPr>
              <a:t>Калешвара</a:t>
            </a:r>
            <a:r>
              <a:rPr lang="ru-RU" sz="1800" dirty="0" smtClean="0">
                <a:hlinkClick r:id="rId2"/>
              </a:rPr>
              <a:t> мудра</a:t>
            </a:r>
            <a:r>
              <a:rPr lang="ru-RU" sz="1800" dirty="0" smtClean="0"/>
              <a:t> успокаивает ум, улучшает концентрацию и интуицию. Это мощная мудра, она может изменить особенности характера и устранить привычки.</a:t>
            </a:r>
            <a:endParaRPr lang="ru-RU" sz="1800" dirty="0"/>
          </a:p>
        </p:txBody>
      </p:sp>
      <p:pic>
        <p:nvPicPr>
          <p:cNvPr id="8194" name="Picture 2" descr="C:\Users\d107-1\Desktop\kalesvara-mu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88292"/>
            <a:ext cx="7000924" cy="49770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857884" y="1285860"/>
            <a:ext cx="2857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Вдохните и медленно выдохните примерно десять раз. Следите за дыханием и медленно удлините паузы после вдоха и выдоха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Шива </a:t>
            </a:r>
            <a:r>
              <a:rPr lang="ru-RU" sz="2000" dirty="0" err="1" smtClean="0">
                <a:hlinkClick r:id="rId2"/>
              </a:rPr>
              <a:t>линга</a:t>
            </a:r>
            <a:r>
              <a:rPr lang="ru-RU" sz="2000" dirty="0" smtClean="0">
                <a:hlinkClick r:id="rId2"/>
              </a:rPr>
              <a:t> мудра</a:t>
            </a:r>
            <a:r>
              <a:rPr lang="ru-RU" sz="2000" dirty="0" smtClean="0"/>
              <a:t> питает энергией, избавляет от вялости и депрессии. Является великим целителем, ускоряет процессы выздоровления при различных заболеваниях.</a:t>
            </a:r>
            <a:endParaRPr lang="ru-RU" sz="2000" dirty="0"/>
          </a:p>
        </p:txBody>
      </p:sp>
      <p:pic>
        <p:nvPicPr>
          <p:cNvPr id="10242" name="Picture 2" descr="C:\Users\d107-1\Desktop\shiva-linga-mu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85860"/>
            <a:ext cx="5429288" cy="44717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58578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два раза в день по четыре минуты или больше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Спасибо за внимание!</a:t>
            </a:r>
          </a:p>
          <a:p>
            <a:pPr>
              <a:buNone/>
            </a:pPr>
            <a:r>
              <a:rPr lang="ru-RU" dirty="0" smtClean="0"/>
              <a:t>Здоровья ВАМ!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Мудры</a:t>
            </a:r>
            <a:r>
              <a:rPr lang="ru-RU" dirty="0" smtClean="0"/>
              <a:t> – это простые </a:t>
            </a:r>
            <a:r>
              <a:rPr lang="ru-RU" dirty="0" err="1" smtClean="0"/>
              <a:t>йогические</a:t>
            </a:r>
            <a:r>
              <a:rPr lang="ru-RU" dirty="0" smtClean="0"/>
              <a:t> </a:t>
            </a:r>
            <a:r>
              <a:rPr lang="ru-RU" dirty="0" smtClean="0"/>
              <a:t>действия</a:t>
            </a:r>
          </a:p>
          <a:p>
            <a:r>
              <a:rPr lang="ru-RU" dirty="0" smtClean="0"/>
              <a:t>изменения </a:t>
            </a:r>
            <a:r>
              <a:rPr lang="ru-RU" dirty="0" smtClean="0"/>
              <a:t>и улучшения в нашем организме.</a:t>
            </a:r>
          </a:p>
          <a:p>
            <a:r>
              <a:rPr lang="ru-RU" dirty="0" smtClean="0"/>
              <a:t>производят </a:t>
            </a:r>
            <a:r>
              <a:rPr lang="ru-RU" dirty="0" smtClean="0"/>
              <a:t>энергию для обеспечения мира и счастья.</a:t>
            </a:r>
          </a:p>
          <a:p>
            <a:r>
              <a:rPr lang="ru-RU" dirty="0" smtClean="0"/>
              <a:t>обеспечивают </a:t>
            </a:r>
            <a:r>
              <a:rPr lang="ru-RU" dirty="0" smtClean="0"/>
              <a:t>мгновенное облегчение от </a:t>
            </a:r>
            <a:r>
              <a:rPr lang="ru-RU" dirty="0" smtClean="0"/>
              <a:t>заболеваний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можно </a:t>
            </a:r>
            <a:r>
              <a:rPr lang="ru-RU" dirty="0" smtClean="0"/>
              <a:t>вылечить многие болезни от простой боли в ухе до сердечного приступа.</a:t>
            </a:r>
          </a:p>
          <a:p>
            <a:r>
              <a:rPr lang="ru-RU" dirty="0" smtClean="0"/>
              <a:t>помогают </a:t>
            </a:r>
            <a:r>
              <a:rPr lang="ru-RU" dirty="0" smtClean="0"/>
              <a:t>в формировании физического, умственного и даже морального аспектов личности.</a:t>
            </a:r>
          </a:p>
          <a:p>
            <a:r>
              <a:rPr lang="ru-RU" dirty="0" smtClean="0"/>
              <a:t>Некоторые обеспечивают </a:t>
            </a:r>
            <a:r>
              <a:rPr lang="ru-RU" dirty="0" smtClean="0"/>
              <a:t>баланс элементов тела в течение 45 минут, а другие действуют в течение нескольких секунд.</a:t>
            </a:r>
          </a:p>
          <a:p>
            <a:r>
              <a:rPr lang="ru-RU" dirty="0" smtClean="0"/>
              <a:t>Практика </a:t>
            </a:r>
            <a:r>
              <a:rPr lang="ru-RU" dirty="0" smtClean="0"/>
              <a:t>некоторых мудры на регулярной основе может помочь избавиться от бессонницы, артрита и потери памяти.</a:t>
            </a:r>
          </a:p>
          <a:p>
            <a:r>
              <a:rPr lang="ru-RU" dirty="0" smtClean="0"/>
              <a:t>Мудры </a:t>
            </a:r>
            <a:r>
              <a:rPr lang="ru-RU" dirty="0" smtClean="0"/>
              <a:t>приводят к коренному пересмотру деструктивных изменений в организме человека. Они развивают благочестие и любезный характер.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err="1" smtClean="0">
                <a:hlinkClick r:id="rId2"/>
              </a:rPr>
              <a:t>Дхьяни</a:t>
            </a:r>
            <a:r>
              <a:rPr lang="ru-RU" sz="1800" dirty="0" smtClean="0">
                <a:hlinkClick r:id="rId2"/>
              </a:rPr>
              <a:t> мудра</a:t>
            </a:r>
            <a:r>
              <a:rPr lang="ru-RU" sz="1800" dirty="0" smtClean="0"/>
              <a:t> - это классическая поза для медитации. Форма чаши, сделанная руками, показывает, что мы пусты и готовы получить новую энергию. Эта мудра похожа на подчинение, покорность. Практикующий смиренно говорит «Я готов получить».</a:t>
            </a:r>
            <a:endParaRPr lang="ru-RU" sz="1800" dirty="0"/>
          </a:p>
        </p:txBody>
      </p:sp>
      <p:pic>
        <p:nvPicPr>
          <p:cNvPr id="9218" name="Picture 2" descr="C:\Users\d107-1\Desktop\dhyani-mu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7" y="1415098"/>
            <a:ext cx="7901888" cy="5042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hlinkClick r:id="rId2"/>
              </a:rPr>
              <a:t>Мудра </a:t>
            </a:r>
            <a:r>
              <a:rPr lang="ru-RU" sz="2000" dirty="0" err="1" smtClean="0">
                <a:hlinkClick r:id="rId2"/>
              </a:rPr>
              <a:t>Ганеши</a:t>
            </a:r>
            <a:r>
              <a:rPr lang="ru-RU" sz="2000" dirty="0" smtClean="0"/>
              <a:t> Мудра укрепляет сердечную мышцу и открывает бронхиальные трубы, избавляет от напряжения, раскрывает четвертую </a:t>
            </a:r>
            <a:r>
              <a:rPr lang="ru-RU" sz="2000" dirty="0" err="1" smtClean="0"/>
              <a:t>чакру</a:t>
            </a:r>
            <a:r>
              <a:rPr lang="ru-RU" sz="2000" dirty="0" smtClean="0"/>
              <a:t> и повышает непоколебимость практикующего.</a:t>
            </a:r>
            <a:endParaRPr lang="ru-RU" sz="2000" dirty="0"/>
          </a:p>
        </p:txBody>
      </p:sp>
      <p:pic>
        <p:nvPicPr>
          <p:cNvPr id="1026" name="Picture 2" descr="C:\Users\d107-1\Desktop\ganesha-mu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14488"/>
            <a:ext cx="6381758" cy="4478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u="sng" dirty="0" err="1" smtClean="0">
                <a:hlinkClick r:id="rId2"/>
              </a:rPr>
              <a:t>Хакини</a:t>
            </a:r>
            <a:r>
              <a:rPr lang="ru-RU" sz="2000" u="sng" dirty="0" smtClean="0">
                <a:hlinkClick r:id="rId2"/>
              </a:rPr>
              <a:t> мудра</a:t>
            </a:r>
            <a:r>
              <a:rPr lang="ru-RU" sz="2000" dirty="0" smtClean="0"/>
              <a:t> Эта мудра хороша для памяти и для мозга.</a:t>
            </a:r>
            <a:endParaRPr lang="ru-RU" sz="2000" dirty="0"/>
          </a:p>
        </p:txBody>
      </p:sp>
      <p:pic>
        <p:nvPicPr>
          <p:cNvPr id="2050" name="Picture 2" descr="C:\Users\d107-1\Desktop\hakini-mu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428736"/>
            <a:ext cx="6738948" cy="4680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>
                <a:hlinkClick r:id="rId2"/>
              </a:rPr>
              <a:t>Джняна</a:t>
            </a:r>
            <a:r>
              <a:rPr lang="ru-RU" sz="1800" dirty="0" smtClean="0">
                <a:hlinkClick r:id="rId2"/>
              </a:rPr>
              <a:t> мудра и Чин мудра</a:t>
            </a:r>
            <a:r>
              <a:rPr lang="ru-RU" sz="1800" dirty="0" smtClean="0"/>
              <a:t> Эти мудры очень хороши для концентрации и обеспечивают практикующему свободную от многих мыслей голову.</a:t>
            </a:r>
            <a:endParaRPr lang="ru-RU" sz="1800" dirty="0"/>
          </a:p>
        </p:txBody>
      </p:sp>
      <p:pic>
        <p:nvPicPr>
          <p:cNvPr id="3074" name="Picture 2" descr="C:\Users\d107-1\Desktop\jnana-mu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7552584" cy="4943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1990" cy="2439982"/>
          </a:xfrm>
        </p:spPr>
        <p:txBody>
          <a:bodyPr>
            <a:normAutofit/>
          </a:bodyPr>
          <a:lstStyle/>
          <a:p>
            <a:r>
              <a:rPr lang="ru-RU" sz="1800" u="sng" dirty="0" smtClean="0">
                <a:hlinkClick r:id="rId2"/>
              </a:rPr>
              <a:t>Мудра улыбающегося Будды</a:t>
            </a:r>
            <a:r>
              <a:rPr lang="ru-RU" sz="1800" dirty="0" smtClean="0"/>
              <a:t> помогает бороться с беспокойством, депрессией, нетерпением, гневом, страхом и другими эмоциями. Эту </a:t>
            </a:r>
            <a:r>
              <a:rPr lang="ru-RU" sz="1800" dirty="0" err="1" smtClean="0"/>
              <a:t>мудру</a:t>
            </a:r>
            <a:r>
              <a:rPr lang="ru-RU" sz="1800" dirty="0" smtClean="0"/>
              <a:t> можно сделать в любом месте.</a:t>
            </a:r>
            <a:endParaRPr lang="ru-RU" sz="1800" dirty="0"/>
          </a:p>
        </p:txBody>
      </p:sp>
      <p:pic>
        <p:nvPicPr>
          <p:cNvPr id="4098" name="Picture 2" descr="C:\Users\d107-1\Desktop\ulybayucshiysya-budda-mu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3981"/>
            <a:ext cx="3357586" cy="60348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2428868"/>
            <a:ext cx="32147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Сконцентрируйтесь на Вашем Третьем глазе и мысленно повторяйте </a:t>
            </a:r>
            <a:r>
              <a:rPr lang="ru-RU" dirty="0" err="1" smtClean="0"/>
              <a:t>Са</a:t>
            </a:r>
            <a:r>
              <a:rPr lang="ru-RU" dirty="0" smtClean="0"/>
              <a:t> Та На </a:t>
            </a:r>
            <a:r>
              <a:rPr lang="ru-RU" dirty="0" err="1" smtClean="0"/>
              <a:t>Ма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Са</a:t>
            </a:r>
            <a:r>
              <a:rPr lang="ru-RU" dirty="0" smtClean="0"/>
              <a:t> –Бесконечность, </a:t>
            </a:r>
            <a:endParaRPr lang="ru-RU" dirty="0" smtClean="0"/>
          </a:p>
          <a:p>
            <a:r>
              <a:rPr lang="ru-RU" dirty="0" smtClean="0"/>
              <a:t>Та </a:t>
            </a:r>
            <a:r>
              <a:rPr lang="ru-RU" dirty="0" smtClean="0"/>
              <a:t>- Жизнь, Существование,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- Смерть, </a:t>
            </a:r>
            <a:endParaRPr lang="ru-RU" dirty="0" smtClean="0"/>
          </a:p>
          <a:p>
            <a:r>
              <a:rPr lang="ru-RU" dirty="0" err="1" smtClean="0"/>
              <a:t>Ма</a:t>
            </a:r>
            <a:r>
              <a:rPr lang="ru-RU" dirty="0" smtClean="0"/>
              <a:t> </a:t>
            </a:r>
            <a:r>
              <a:rPr lang="ru-RU" dirty="0" smtClean="0"/>
              <a:t>- Перерождение, Свет</a:t>
            </a:r>
            <a:r>
              <a:rPr lang="ru-RU" dirty="0" smtClean="0"/>
              <a:t>)</a:t>
            </a:r>
            <a:r>
              <a:rPr lang="ru-RU" dirty="0" smtClean="0"/>
              <a:t> Продолжайте в течение примерно 10 минут, затем сделайте глубокий вдох, выдох, разожмите и сожмите кулаки несколько раз, расслабьтесь. Наслаждайтесь впечатлениями!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err="1" smtClean="0">
                <a:hlinkClick r:id="rId2"/>
              </a:rPr>
              <a:t>Апан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 err="1" smtClean="0">
                <a:hlinkClick r:id="rId2"/>
              </a:rPr>
              <a:t>Ваю</a:t>
            </a:r>
            <a:r>
              <a:rPr lang="ru-RU" sz="1800" dirty="0" smtClean="0">
                <a:hlinkClick r:id="rId2"/>
              </a:rPr>
              <a:t> мудра</a:t>
            </a:r>
            <a:r>
              <a:rPr lang="ru-RU" sz="1800" dirty="0" smtClean="0"/>
              <a:t> называется сохраняющей жизнь и является первой помощью при сердечных приступах. Не используйте мудры в качестве замены медицинского лечения. Это особенно актуально, когда дело идет о проблемах с сердцем.</a:t>
            </a:r>
            <a:endParaRPr lang="ru-RU" sz="1800" dirty="0"/>
          </a:p>
        </p:txBody>
      </p:sp>
      <p:pic>
        <p:nvPicPr>
          <p:cNvPr id="5122" name="Picture 2" descr="C:\Users\d107-1\Desktop\apan-vayu-mu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500174"/>
            <a:ext cx="6487153" cy="51054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857364"/>
            <a:ext cx="20717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Мизинец должен быть расслабленным и вытянутым. Мудра должна быть выполнена на обоих руках. Мудра может делаться три раза в день по пятнадцать минут или пока не почувствуется эффект.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hlinkClick r:id="rId2"/>
              </a:rPr>
              <a:t>Тсе</a:t>
            </a:r>
            <a:r>
              <a:rPr lang="ru-RU" sz="2000" dirty="0" smtClean="0">
                <a:hlinkClick r:id="rId2"/>
              </a:rPr>
              <a:t> мудра</a:t>
            </a:r>
            <a:r>
              <a:rPr lang="ru-RU" sz="2000" dirty="0" smtClean="0"/>
              <a:t> для снятия депрессии и избавления от стресса</a:t>
            </a:r>
            <a:endParaRPr lang="ru-RU" sz="2000" dirty="0"/>
          </a:p>
        </p:txBody>
      </p:sp>
      <p:pic>
        <p:nvPicPr>
          <p:cNvPr id="6146" name="Picture 2" descr="C:\Users\d107-1\Desktop\tse-mu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071678"/>
            <a:ext cx="6044754" cy="44291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500174"/>
            <a:ext cx="29289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Обхватите большие пальцы четырьмя другими пальцами, делая медленный вдох. Задержите дыхание на несколько секунд. Медленно выдыхайте, удерживая брюшную стенку. Затем разогните пальцы кроме большого и представьте, что все ваши беспокойства и заботы покидают ваше тело. Повторите упражнение по крайней мере семь раз.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208</Words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Великая сила мудр</vt:lpstr>
      <vt:lpstr>Слайд 2</vt:lpstr>
      <vt:lpstr>Дхьяни мудра - это классическая поза для медитации. Форма чаши, сделанная руками, показывает, что мы пусты и готовы получить новую энергию. Эта мудра похожа на подчинение, покорность. Практикующий смиренно говорит «Я готов получить».</vt:lpstr>
      <vt:lpstr>Мудра Ганеши Мудра укрепляет сердечную мышцу и открывает бронхиальные трубы, избавляет от напряжения, раскрывает четвертую чакру и повышает непоколебимость практикующего.</vt:lpstr>
      <vt:lpstr>Хакини мудра Эта мудра хороша для памяти и для мозга.</vt:lpstr>
      <vt:lpstr>Джняна мудра и Чин мудра Эти мудры очень хороши для концентрации и обеспечивают практикующему свободную от многих мыслей голову.</vt:lpstr>
      <vt:lpstr>Мудра улыбающегося Будды помогает бороться с беспокойством, депрессией, нетерпением, гневом, страхом и другими эмоциями. Эту мудру можно сделать в любом месте.</vt:lpstr>
      <vt:lpstr>Апан Ваю мудра называется сохраняющей жизнь и является первой помощью при сердечных приступах. Не используйте мудры в качестве замены медицинского лечения. Это особенно актуально, когда дело идет о проблемах с сердцем.</vt:lpstr>
      <vt:lpstr>Тсе мудра для снятия депрессии и избавления от стресса</vt:lpstr>
      <vt:lpstr>Уттарабодхи мудра заряжает энергией и способствует генерации новых идей</vt:lpstr>
      <vt:lpstr>Калешвара мудра успокаивает ум, улучшает концентрацию и интуицию. Это мощная мудра, она может изменить особенности характера и устранить привычки.</vt:lpstr>
      <vt:lpstr>Шива линга мудра питает энергией, избавляет от вялости и депрессии. Является великим целителем, ускоряет процессы выздоровления при различных заболеваниях.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сила мудр</dc:title>
  <dc:creator>d107-1</dc:creator>
  <cp:lastModifiedBy>d107-1</cp:lastModifiedBy>
  <cp:revision>5</cp:revision>
  <dcterms:created xsi:type="dcterms:W3CDTF">2015-04-26T14:35:36Z</dcterms:created>
  <dcterms:modified xsi:type="dcterms:W3CDTF">2015-04-26T15:52:06Z</dcterms:modified>
</cp:coreProperties>
</file>