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278688" cy="198883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 Российской Федерации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56984" cy="4752528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создания безопасной окружающей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для новорожденных детей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Сасина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Проверила: Черемисина А.А.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Новорожденный зависит от тебя во всем – он нуждается в твоей любви, пище, одежде и в безопасном доме, где можно жить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играть.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80928"/>
            <a:ext cx="5169768" cy="3692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Безопасность во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Педиатры рекомендуют укладывать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здоровых детей на спину. Сон на спине на 40% уменьшает риск синдрома внезапной детской смерти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Подержанные кроватки превосходны, но необходимо убедиться в их прочности и 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068960"/>
            <a:ext cx="3473624" cy="3473624"/>
          </a:xfrm>
          <a:prstGeom prst="rect">
            <a:avLst/>
          </a:prstGeom>
        </p:spPr>
      </p:pic>
      <p:pic>
        <p:nvPicPr>
          <p:cNvPr id="5" name="Рисунок 4" descr="ц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4139952" cy="2759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Ожоги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 осторожна при подогревании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молочной смеси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для младенцев в бутылочках.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проверяй рукой температуру воды в ванне, прежде чем опустить туда ребенка, и ни в коем случае не отходи от него, пока он находится в воде.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 детекторы дыма на потолках всех комнат и вблизи спален.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861048"/>
            <a:ext cx="4140162" cy="27574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Безопасность на этапе 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"Сижу сам"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мере того как твой малыш подрастает и становится подвижнее, окружающий мир становится для него все опаснее. Опасность, прежде всего, представляют твердые предметы, находящиеся на уровне глаз крохи, когда он ползает или стоит. Попробуй встать на четвереньки и определить, какие объекты могут причинить малышу вред: выступающие ручки шкафов, натянутые веревки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419228"/>
            <a:ext cx="3512448" cy="2634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Удушение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только ребенок самостоятельно добирается до мелких объектов, все, что попадает к нему в руки, непременно пробуется на вкус. Поэтому держи все мелочи подальше от юного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исследователя.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852936"/>
            <a:ext cx="5629632" cy="3751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Опасности, связанные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сделать купание малыша приятным и безопасным, не отходи от ребенка, находящегося в ванне, так далеко, чтобы не иметь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поддержать его руками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5628456" cy="3754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 У них не должно быть острых краев и мелких деталей. Если они выпадут из игрушки, ребенок может их проглотить. По этим же соображениям в игрушке не должно быть таких деталей, которые могут легко отломиться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3185592" cy="3185592"/>
          </a:xfrm>
          <a:prstGeom prst="rect">
            <a:avLst/>
          </a:prstGeom>
        </p:spPr>
      </p:pic>
      <p:pic>
        <p:nvPicPr>
          <p:cNvPr id="5" name="Рисунок 4" descr="гш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140968"/>
            <a:ext cx="444863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924944"/>
            <a:ext cx="6851104" cy="3201219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</vt:lpstr>
      <vt:lpstr>Слайд 2</vt:lpstr>
      <vt:lpstr> Безопасность во сне </vt:lpstr>
      <vt:lpstr>Ожоги</vt:lpstr>
      <vt:lpstr>Безопасность на этапе "Сижу сам"</vt:lpstr>
      <vt:lpstr>Удушение</vt:lpstr>
      <vt:lpstr>Опасности, связанные с водой</vt:lpstr>
      <vt:lpstr>Игрушки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</dc:title>
  <dc:creator>Admin</dc:creator>
  <cp:lastModifiedBy>Admin</cp:lastModifiedBy>
  <cp:revision>4</cp:revision>
  <dcterms:created xsi:type="dcterms:W3CDTF">2020-06-22T09:30:57Z</dcterms:created>
  <dcterms:modified xsi:type="dcterms:W3CDTF">2020-06-22T10:03:01Z</dcterms:modified>
</cp:coreProperties>
</file>