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_rels/slideLayout3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7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media/image28.jpeg" ContentType="image/jpeg"/>
  <Override PartName="/ppt/media/image1.png" ContentType="image/png"/>
  <Override PartName="/ppt/media/image9.png" ContentType="image/png"/>
  <Override PartName="/ppt/media/image2.png" ContentType="image/png"/>
  <Override PartName="/ppt/media/image17.jpeg" ContentType="image/jpeg"/>
  <Override PartName="/ppt/media/image3.png" ContentType="image/png"/>
  <Override PartName="/ppt/media/image4.png" ContentType="image/png"/>
  <Override PartName="/ppt/media/image5.png" ContentType="image/png"/>
  <Override PartName="/ppt/media/image6.png" ContentType="image/png"/>
  <Override PartName="/ppt/media/image7.png" ContentType="image/png"/>
  <Override PartName="/ppt/media/image8.png" ContentType="image/png"/>
  <Override PartName="/ppt/media/image23.jpeg" ContentType="image/jpeg"/>
  <Override PartName="/ppt/media/image10.png" ContentType="image/png"/>
  <Override PartName="/ppt/media/image29.jpeg" ContentType="image/jpeg"/>
  <Override PartName="/ppt/media/image11.png" ContentType="image/png"/>
  <Override PartName="/ppt/media/image12.png" ContentType="image/png"/>
  <Override PartName="/ppt/media/image18.jpeg" ContentType="image/jpeg"/>
  <Override PartName="/ppt/media/image13.png" ContentType="image/png"/>
  <Override PartName="/ppt/media/image14.png" ContentType="image/png"/>
  <Override PartName="/ppt/media/image15.jpeg" ContentType="image/jpeg"/>
  <Override PartName="/ppt/media/image16.jpeg" ContentType="image/jpeg"/>
  <Override PartName="/ppt/media/image19.jpeg" ContentType="image/jpeg"/>
  <Override PartName="/ppt/media/image22.png" ContentType="image/png"/>
  <Override PartName="/ppt/media/image20.png" ContentType="image/png"/>
  <Override PartName="/ppt/media/image21.png" ContentType="image/png"/>
  <Override PartName="/ppt/media/image24.png" ContentType="image/png"/>
  <Override PartName="/ppt/media/image25.png" ContentType="image/png"/>
  <Override PartName="/ppt/media/image26.png" ContentType="image/png"/>
  <Override PartName="/ppt/media/image27.png" ContentType="image/png"/>
  <Override PartName="/ppt/media/image30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7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9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3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 fontScale="88000"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685800" y="2130480"/>
            <a:ext cx="7772040" cy="146952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E8AAE3D8-EAD2-4A92-AB46-65BF6EF2569A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10.2.22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3D718E84-FD95-4DEA-B00D-BF44BCD1FB1F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2" name="PlaceHolder 2"/>
          <p:cNvSpPr>
            <a:spLocks noGrp="1"/>
          </p:cNvSpPr>
          <p:nvPr>
            <p:ph type="body"/>
          </p:nvPr>
        </p:nvSpPr>
        <p:spPr>
          <a:xfrm>
            <a:off x="457200" y="1600200"/>
            <a:ext cx="8229240" cy="4525560"/>
          </a:xfrm>
          <a:prstGeom prst="rect">
            <a:avLst/>
          </a:prstGeom>
        </p:spPr>
        <p:txBody>
          <a:bodyPr>
            <a:noAutofit/>
          </a:bodyPr>
          <a:p>
            <a:pPr marL="343080" indent="-342720">
              <a:lnSpc>
                <a:spcPct val="100000"/>
              </a:lnSpc>
              <a:spcBef>
                <a:spcPts val="641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Образец текста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743040" indent="-285480">
              <a:lnSpc>
                <a:spcPct val="100000"/>
              </a:lnSpc>
              <a:spcBef>
                <a:spcPts val="561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800" spc="-1" strike="noStrike">
                <a:solidFill>
                  <a:srgbClr val="000000"/>
                </a:solidFill>
                <a:latin typeface="Calibri"/>
              </a:rPr>
              <a:t>Второй уровень</a:t>
            </a:r>
            <a:endParaRPr b="0" lang="ru-RU" sz="2800" spc="-1" strike="noStrike">
              <a:solidFill>
                <a:srgbClr val="000000"/>
              </a:solidFill>
              <a:latin typeface="Calibri"/>
            </a:endParaRPr>
          </a:p>
          <a:p>
            <a:pPr lvl="2" marL="1143000" indent="-228240">
              <a:lnSpc>
                <a:spcPct val="10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Третий уровень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3" marL="16002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–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Четвертый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057400" indent="-228240">
              <a:lnSpc>
                <a:spcPct val="100000"/>
              </a:lnSpc>
              <a:spcBef>
                <a:spcPts val="400"/>
              </a:spcBef>
              <a:buClr>
                <a:srgbClr val="000000"/>
              </a:buClr>
              <a:buFont typeface="Arial"/>
              <a:buChar char="»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3" name="PlaceHolder 3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09DB12A4-0248-48E5-964E-032A2CFE8338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10.2.22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44" name="PlaceHolder 4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45" name="PlaceHolder 5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B16C3135-B504-498C-9D6E-842B1CB2BE3D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PlaceHolder 1"/>
          <p:cNvSpPr>
            <a:spLocks noGrp="1"/>
          </p:cNvSpPr>
          <p:nvPr>
            <p:ph type="title"/>
          </p:nvPr>
        </p:nvSpPr>
        <p:spPr>
          <a:xfrm>
            <a:off x="457200" y="274680"/>
            <a:ext cx="8229240" cy="1142640"/>
          </a:xfrm>
          <a:prstGeom prst="rect">
            <a:avLst/>
          </a:prstGeom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0" lang="ru-RU" sz="4400" spc="-1" strike="noStrike">
                <a:solidFill>
                  <a:srgbClr val="000000"/>
                </a:solidFill>
                <a:latin typeface="Calibri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3" name="PlaceHolder 2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DE1CA1A5-9022-441C-8742-802A238E5821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10.2.22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84" name="PlaceHolder 3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85" name="PlaceHolder 4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5DE5ECC1-48F9-4F9E-ABD9-C63798DD6906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86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PlaceHolder 1"/>
          <p:cNvSpPr>
            <a:spLocks noGrp="1"/>
          </p:cNvSpPr>
          <p:nvPr>
            <p:ph type="dt"/>
          </p:nvPr>
        </p:nvSpPr>
        <p:spPr>
          <a:xfrm>
            <a:off x="45720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E8DD6831-C7D2-455D-BEBE-F8AD59D037DB}" type="datetime">
              <a:rPr b="0" lang="ru-RU" sz="1200" spc="-1" strike="noStrike">
                <a:solidFill>
                  <a:srgbClr val="8b8b8b"/>
                </a:solidFill>
                <a:latin typeface="Calibri"/>
              </a:rPr>
              <a:t>10.2.22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24" name="PlaceHolder 2"/>
          <p:cNvSpPr>
            <a:spLocks noGrp="1"/>
          </p:cNvSpPr>
          <p:nvPr>
            <p:ph type="ftr"/>
          </p:nvPr>
        </p:nvSpPr>
        <p:spPr>
          <a:xfrm>
            <a:off x="3124080" y="6356520"/>
            <a:ext cx="289512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ru-RU" sz="2400" spc="-1" strike="noStrike">
              <a:latin typeface="Times New Roman"/>
            </a:endParaRPr>
          </a:p>
        </p:txBody>
      </p:sp>
      <p:sp>
        <p:nvSpPr>
          <p:cNvPr id="125" name="PlaceHolder 3"/>
          <p:cNvSpPr>
            <a:spLocks noGrp="1"/>
          </p:cNvSpPr>
          <p:nvPr>
            <p:ph type="sldNum"/>
          </p:nvPr>
        </p:nvSpPr>
        <p:spPr>
          <a:xfrm>
            <a:off x="6553080" y="6356520"/>
            <a:ext cx="213336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7683A864-92FD-40D0-89BD-3A353E0A670F}" type="slidenum">
              <a:rPr b="0" lang="ru-RU" sz="1200" spc="-1" strike="noStrike">
                <a:solidFill>
                  <a:srgbClr val="8b8b8b"/>
                </a:solidFill>
                <a:latin typeface="Calibri"/>
              </a:rPr>
              <a:t>&lt;номер&gt;</a:t>
            </a:fld>
            <a:endParaRPr b="0" lang="ru-RU" sz="1200" spc="-1" strike="noStrike">
              <a:latin typeface="Times New Roman"/>
            </a:endParaRPr>
          </a:p>
        </p:txBody>
      </p:sp>
      <p:sp>
        <p:nvSpPr>
          <p:cNvPr id="126" name="PlaceHolder 4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r>
              <a:rPr b="0" lang="ru-RU" sz="1800" spc="-1" strike="noStrike">
                <a:solidFill>
                  <a:srgbClr val="000000"/>
                </a:solidFill>
                <a:latin typeface="Calibri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7" name="PlaceHolder 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3200" spc="-1" strike="noStrike">
                <a:solidFill>
                  <a:srgbClr val="000000"/>
                </a:solidFill>
                <a:latin typeface="Calibri"/>
              </a:rPr>
              <a:t>Для правки структуры щёлкните мышью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400" spc="-1" strike="noStrike">
                <a:solidFill>
                  <a:srgbClr val="000000"/>
                </a:solidFill>
                <a:latin typeface="Calibri"/>
              </a:rPr>
              <a:t>Второй уровень структуры</a:t>
            </a:r>
            <a:endParaRPr b="0" lang="ru-RU" sz="24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Третий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Четвёртый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Пятый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Шестой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rgbClr val="000000"/>
                </a:solidFill>
                <a:latin typeface="Calibri"/>
              </a:rPr>
              <a:t>Седьмой уровень структуры</a:t>
            </a:r>
            <a:endParaRPr b="0" lang="ru-RU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pn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5.jpeg"/><Relationship Id="rId2" Type="http://schemas.openxmlformats.org/officeDocument/2006/relationships/image" Target="../media/image16.jpeg"/><Relationship Id="rId3" Type="http://schemas.openxmlformats.org/officeDocument/2006/relationships/image" Target="../media/image17.jpeg"/><Relationship Id="rId4" Type="http://schemas.openxmlformats.org/officeDocument/2006/relationships/slideLayout" Target="../slideLayouts/slideLayout13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20.png"/><Relationship Id="rId2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1.png"/><Relationship Id="rId2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22.png"/><Relationship Id="rId2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3.jpeg"/><Relationship Id="rId2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4.png"/><Relationship Id="rId2" Type="http://schemas.openxmlformats.org/officeDocument/2006/relationships/image" Target="../media/image25.png"/><Relationship Id="rId3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6.png"/><Relationship Id="rId2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7.png"/><Relationship Id="rId2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slideLayout" Target="../slideLayouts/slideLayout29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3.png"/><Relationship Id="rId2" Type="http://schemas.openxmlformats.org/officeDocument/2006/relationships/image" Target="../media/image4.png"/><Relationship Id="rId3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9.jpeg"/><Relationship Id="rId2" Type="http://schemas.openxmlformats.org/officeDocument/2006/relationships/image" Target="../media/image30.jpeg"/><Relationship Id="rId3" Type="http://schemas.openxmlformats.org/officeDocument/2006/relationships/slideLayout" Target="../slideLayouts/slideLayout37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5.png"/><Relationship Id="rId2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png"/><Relationship Id="rId3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8.png"/><Relationship Id="rId2" Type="http://schemas.openxmlformats.org/officeDocument/2006/relationships/image" Target="../media/image9.png"/><Relationship Id="rId3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1.png"/><Relationship Id="rId2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2.png"/><Relationship Id="rId2" Type="http://schemas.openxmlformats.org/officeDocument/2006/relationships/image" Target="../media/image13.png"/><Relationship Id="rId3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Shape 1"/>
          <p:cNvSpPr txBox="1"/>
          <p:nvPr/>
        </p:nvSpPr>
        <p:spPr>
          <a:xfrm>
            <a:off x="0" y="0"/>
            <a:ext cx="9143640" cy="980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>
              <a:lnSpc>
                <a:spcPct val="10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Calibri"/>
              </a:rPr>
              <a:t> </a:t>
            </a:r>
            <a:r>
              <a:rPr b="1" lang="ru-RU" sz="4400" spc="-1" strike="noStrike">
                <a:solidFill>
                  <a:srgbClr val="000000"/>
                </a:solidFill>
                <a:latin typeface="Calibri"/>
              </a:rPr>
              <a:t>Губернская аптека №20 г. Енисейск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5" name="Picture 2" descr=""/>
          <p:cNvPicPr/>
          <p:nvPr/>
        </p:nvPicPr>
        <p:blipFill>
          <a:blip r:embed="rId1"/>
          <a:stretch/>
        </p:blipFill>
        <p:spPr>
          <a:xfrm>
            <a:off x="4674600" y="908640"/>
            <a:ext cx="4441320" cy="5760360"/>
          </a:xfrm>
          <a:prstGeom prst="rect">
            <a:avLst/>
          </a:prstGeom>
          <a:ln>
            <a:noFill/>
          </a:ln>
        </p:spPr>
      </p:pic>
      <p:pic>
        <p:nvPicPr>
          <p:cNvPr id="166" name="Picture 3" descr=""/>
          <p:cNvPicPr/>
          <p:nvPr/>
        </p:nvPicPr>
        <p:blipFill>
          <a:blip r:embed="rId2"/>
          <a:stretch/>
        </p:blipFill>
        <p:spPr>
          <a:xfrm>
            <a:off x="13680" y="908640"/>
            <a:ext cx="4557960" cy="576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extShape 1"/>
          <p:cNvSpPr txBox="1"/>
          <p:nvPr/>
        </p:nvSpPr>
        <p:spPr>
          <a:xfrm>
            <a:off x="457200" y="0"/>
            <a:ext cx="8229240" cy="11242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Calibri"/>
              </a:rPr>
              <a:t>Материальная комната №1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9" name="image3.jpg" descr=""/>
          <p:cNvPicPr/>
          <p:nvPr/>
        </p:nvPicPr>
        <p:blipFill>
          <a:blip r:embed="rId1"/>
          <a:stretch/>
        </p:blipFill>
        <p:spPr>
          <a:xfrm>
            <a:off x="179640" y="1052640"/>
            <a:ext cx="2736000" cy="5472360"/>
          </a:xfrm>
          <a:prstGeom prst="rect">
            <a:avLst/>
          </a:prstGeom>
          <a:ln>
            <a:noFill/>
          </a:ln>
        </p:spPr>
      </p:pic>
      <p:pic>
        <p:nvPicPr>
          <p:cNvPr id="190" name="image5.jpg" descr=""/>
          <p:cNvPicPr/>
          <p:nvPr/>
        </p:nvPicPr>
        <p:blipFill>
          <a:blip r:embed="rId2"/>
          <a:stretch/>
        </p:blipFill>
        <p:spPr>
          <a:xfrm>
            <a:off x="2988000" y="1052640"/>
            <a:ext cx="2952000" cy="5472360"/>
          </a:xfrm>
          <a:prstGeom prst="rect">
            <a:avLst/>
          </a:prstGeom>
          <a:ln>
            <a:noFill/>
          </a:ln>
        </p:spPr>
      </p:pic>
      <p:pic>
        <p:nvPicPr>
          <p:cNvPr id="191" name="image6.jpg" descr=""/>
          <p:cNvPicPr/>
          <p:nvPr/>
        </p:nvPicPr>
        <p:blipFill>
          <a:blip r:embed="rId3"/>
          <a:stretch/>
        </p:blipFill>
        <p:spPr>
          <a:xfrm>
            <a:off x="6012000" y="1052640"/>
            <a:ext cx="2952000" cy="5472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TextShape 1"/>
          <p:cNvSpPr txBox="1"/>
          <p:nvPr/>
        </p:nvSpPr>
        <p:spPr>
          <a:xfrm>
            <a:off x="457200" y="0"/>
            <a:ext cx="8229240" cy="10522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Calibri"/>
              </a:rPr>
              <a:t>Материальная комната №2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3" name="image7.jpg" descr=""/>
          <p:cNvPicPr/>
          <p:nvPr/>
        </p:nvPicPr>
        <p:blipFill>
          <a:blip r:embed="rId1"/>
          <a:stretch/>
        </p:blipFill>
        <p:spPr>
          <a:xfrm>
            <a:off x="395640" y="1196640"/>
            <a:ext cx="4032000" cy="5472360"/>
          </a:xfrm>
          <a:prstGeom prst="rect">
            <a:avLst/>
          </a:prstGeom>
          <a:ln>
            <a:noFill/>
          </a:ln>
        </p:spPr>
      </p:pic>
      <p:pic>
        <p:nvPicPr>
          <p:cNvPr id="194" name="image4.jpg" descr=""/>
          <p:cNvPicPr/>
          <p:nvPr/>
        </p:nvPicPr>
        <p:blipFill>
          <a:blip r:embed="rId2"/>
          <a:stretch/>
        </p:blipFill>
        <p:spPr>
          <a:xfrm>
            <a:off x="4788000" y="1196640"/>
            <a:ext cx="3960000" cy="5472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TextShape 1"/>
          <p:cNvSpPr txBox="1"/>
          <p:nvPr/>
        </p:nvSpPr>
        <p:spPr>
          <a:xfrm>
            <a:off x="0" y="0"/>
            <a:ext cx="9143640" cy="12682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Calibri"/>
              </a:rPr>
              <a:t>Шкафы для хранения внутренних ЛП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6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7" name="Picture 2" descr=""/>
          <p:cNvPicPr/>
          <p:nvPr/>
        </p:nvPicPr>
        <p:blipFill>
          <a:blip r:embed="rId1"/>
          <a:stretch/>
        </p:blipFill>
        <p:spPr>
          <a:xfrm>
            <a:off x="208800" y="1268640"/>
            <a:ext cx="8755560" cy="542988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TextShape 1"/>
          <p:cNvSpPr txBox="1"/>
          <p:nvPr/>
        </p:nvSpPr>
        <p:spPr>
          <a:xfrm>
            <a:off x="457200" y="274680"/>
            <a:ext cx="8229240" cy="8496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Calibri"/>
              </a:rPr>
              <a:t>Шкаф для хранения наружных ЛП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99" name="Picture 3" descr=""/>
          <p:cNvPicPr/>
          <p:nvPr/>
        </p:nvPicPr>
        <p:blipFill>
          <a:blip r:embed="rId1"/>
          <a:stretch/>
        </p:blipFill>
        <p:spPr>
          <a:xfrm>
            <a:off x="179640" y="1340640"/>
            <a:ext cx="8712720" cy="5256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Shape 1"/>
          <p:cNvSpPr txBox="1"/>
          <p:nvPr/>
        </p:nvSpPr>
        <p:spPr>
          <a:xfrm>
            <a:off x="179640" y="0"/>
            <a:ext cx="8506800" cy="13402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Calibri"/>
              </a:rPr>
              <a:t>Хранение парафармацевтических товаров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1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2" name="Picture 2" descr=""/>
          <p:cNvPicPr/>
          <p:nvPr/>
        </p:nvPicPr>
        <p:blipFill>
          <a:blip r:embed="rId1"/>
          <a:stretch/>
        </p:blipFill>
        <p:spPr>
          <a:xfrm>
            <a:off x="-7200" y="1340640"/>
            <a:ext cx="9150840" cy="540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extShape 1"/>
          <p:cNvSpPr txBox="1"/>
          <p:nvPr/>
        </p:nvSpPr>
        <p:spPr>
          <a:xfrm>
            <a:off x="457200" y="274680"/>
            <a:ext cx="8229240" cy="7056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Calibri"/>
              </a:rPr>
              <a:t>Хранение резиновых изделий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4" name="image2.jpg" descr=""/>
          <p:cNvPicPr/>
          <p:nvPr/>
        </p:nvPicPr>
        <p:blipFill>
          <a:blip r:embed="rId1"/>
          <a:stretch/>
        </p:blipFill>
        <p:spPr>
          <a:xfrm>
            <a:off x="1403640" y="1052640"/>
            <a:ext cx="5760360" cy="5544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TextShape 1"/>
          <p:cNvSpPr txBox="1"/>
          <p:nvPr/>
        </p:nvSpPr>
        <p:spPr>
          <a:xfrm>
            <a:off x="457200" y="188640"/>
            <a:ext cx="8229240" cy="1007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Calibri"/>
              </a:rPr>
              <a:t>Хранение ЛП при температуре от +2 до +8 С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06" name="Picture 2" descr=""/>
          <p:cNvPicPr/>
          <p:nvPr/>
        </p:nvPicPr>
        <p:blipFill>
          <a:blip r:embed="rId1"/>
          <a:stretch/>
        </p:blipFill>
        <p:spPr>
          <a:xfrm>
            <a:off x="323640" y="1340640"/>
            <a:ext cx="4104000" cy="5400360"/>
          </a:xfrm>
          <a:prstGeom prst="rect">
            <a:avLst/>
          </a:prstGeom>
          <a:ln>
            <a:noFill/>
          </a:ln>
        </p:spPr>
      </p:pic>
      <p:pic>
        <p:nvPicPr>
          <p:cNvPr id="207" name="Picture 3" descr=""/>
          <p:cNvPicPr/>
          <p:nvPr/>
        </p:nvPicPr>
        <p:blipFill>
          <a:blip r:embed="rId2"/>
          <a:stretch/>
        </p:blipFill>
        <p:spPr>
          <a:xfrm>
            <a:off x="4644000" y="1340640"/>
            <a:ext cx="4176000" cy="540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Picture 2" descr=""/>
          <p:cNvPicPr/>
          <p:nvPr/>
        </p:nvPicPr>
        <p:blipFill>
          <a:blip r:embed="rId1"/>
          <a:stretch/>
        </p:blipFill>
        <p:spPr>
          <a:xfrm>
            <a:off x="251640" y="33120"/>
            <a:ext cx="8835840" cy="6824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9" name="Picture 2" descr=""/>
          <p:cNvPicPr/>
          <p:nvPr/>
        </p:nvPicPr>
        <p:blipFill>
          <a:blip r:embed="rId1"/>
          <a:stretch/>
        </p:blipFill>
        <p:spPr>
          <a:xfrm>
            <a:off x="179640" y="1917000"/>
            <a:ext cx="8784720" cy="4940640"/>
          </a:xfrm>
          <a:prstGeom prst="rect">
            <a:avLst/>
          </a:prstGeom>
          <a:ln>
            <a:noFill/>
          </a:ln>
        </p:spPr>
      </p:pic>
      <p:sp>
        <p:nvSpPr>
          <p:cNvPr id="210" name="TextShape 1"/>
          <p:cNvSpPr txBox="1"/>
          <p:nvPr/>
        </p:nvSpPr>
        <p:spPr>
          <a:xfrm>
            <a:off x="-180360" y="0"/>
            <a:ext cx="9324000" cy="2204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3200" spc="-1" strike="noStrike">
                <a:solidFill>
                  <a:srgbClr val="000000"/>
                </a:solidFill>
                <a:latin typeface="Calibri"/>
              </a:rPr>
              <a:t>Зоны для хранения фальсифицированных недоброкачественных</a:t>
            </a:r>
            <a:r>
              <a:rPr b="1" lang="en-US" sz="3200" spc="-1" strike="noStrike">
                <a:solidFill>
                  <a:srgbClr val="000000"/>
                </a:solidFill>
                <a:latin typeface="Calibri"/>
              </a:rPr>
              <a:t>, </a:t>
            </a:r>
            <a:r>
              <a:rPr b="1" lang="ru-RU" sz="3200" spc="-1" strike="noStrike">
                <a:solidFill>
                  <a:srgbClr val="000000"/>
                </a:solidFill>
                <a:latin typeface="Calibri"/>
              </a:rPr>
              <a:t> контрафактных</a:t>
            </a:r>
            <a:r>
              <a:rPr b="1" lang="en-US" sz="3200" spc="-1" strike="noStrike">
                <a:solidFill>
                  <a:srgbClr val="000000"/>
                </a:solidFill>
                <a:latin typeface="Calibri"/>
              </a:rPr>
              <a:t>, </a:t>
            </a:r>
            <a:r>
              <a:rPr b="1" lang="ru-RU" sz="3200" spc="-1" strike="noStrike">
                <a:solidFill>
                  <a:srgbClr val="000000"/>
                </a:solidFill>
                <a:latin typeface="Calibri"/>
              </a:rPr>
              <a:t>с истекшим сроком годности лекарственных препаратов </a:t>
            </a:r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TextShape 1"/>
          <p:cNvSpPr txBox="1"/>
          <p:nvPr/>
        </p:nvSpPr>
        <p:spPr>
          <a:xfrm>
            <a:off x="457200" y="274680"/>
            <a:ext cx="8229240" cy="114264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Calibri"/>
              </a:rPr>
              <a:t>Тара для сбора медицинских отходов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212" name="image1.jpg" descr=""/>
          <p:cNvPicPr/>
          <p:nvPr/>
        </p:nvPicPr>
        <p:blipFill>
          <a:blip r:embed="rId1"/>
          <a:stretch/>
        </p:blipFill>
        <p:spPr>
          <a:xfrm>
            <a:off x="2195640" y="1628640"/>
            <a:ext cx="4608000" cy="4896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TextShape 1"/>
          <p:cNvSpPr txBox="1"/>
          <p:nvPr/>
        </p:nvSpPr>
        <p:spPr>
          <a:xfrm>
            <a:off x="457200" y="0"/>
            <a:ext cx="8229240" cy="9082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Calibri"/>
              </a:rPr>
              <a:t>Торговый зал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68" name="Picture 2" descr=""/>
          <p:cNvPicPr/>
          <p:nvPr/>
        </p:nvPicPr>
        <p:blipFill>
          <a:blip r:embed="rId1"/>
          <a:stretch/>
        </p:blipFill>
        <p:spPr>
          <a:xfrm>
            <a:off x="70200" y="980640"/>
            <a:ext cx="4318560" cy="5813640"/>
          </a:xfrm>
          <a:prstGeom prst="rect">
            <a:avLst/>
          </a:prstGeom>
          <a:ln>
            <a:noFill/>
          </a:ln>
        </p:spPr>
      </p:pic>
      <p:pic>
        <p:nvPicPr>
          <p:cNvPr id="169" name="Picture 3" descr=""/>
          <p:cNvPicPr/>
          <p:nvPr/>
        </p:nvPicPr>
        <p:blipFill>
          <a:blip r:embed="rId2"/>
          <a:stretch/>
        </p:blipFill>
        <p:spPr>
          <a:xfrm>
            <a:off x="4500000" y="980640"/>
            <a:ext cx="4516920" cy="5832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Picture 8" descr="https://crosti.ru/patterns/00/00/9b/aa9477aad6/preview.jpg"/>
          <p:cNvPicPr/>
          <p:nvPr/>
        </p:nvPicPr>
        <p:blipFill>
          <a:blip r:embed="rId1"/>
          <a:stretch/>
        </p:blipFill>
        <p:spPr>
          <a:xfrm>
            <a:off x="395640" y="188640"/>
            <a:ext cx="3024000" cy="4443480"/>
          </a:xfrm>
          <a:prstGeom prst="rect">
            <a:avLst/>
          </a:prstGeom>
          <a:ln>
            <a:noFill/>
          </a:ln>
        </p:spPr>
      </p:pic>
      <p:pic>
        <p:nvPicPr>
          <p:cNvPr id="214" name="Picture 10" descr="https://profzashcita.ru/image/cache/cache/1-1000/159/main/7da1-nabor2-0-1-1200x800.jpg"/>
          <p:cNvPicPr/>
          <p:nvPr/>
        </p:nvPicPr>
        <p:blipFill>
          <a:blip r:embed="rId2"/>
          <a:stretch/>
        </p:blipFill>
        <p:spPr>
          <a:xfrm>
            <a:off x="4068000" y="188640"/>
            <a:ext cx="4752000" cy="4680000"/>
          </a:xfrm>
          <a:prstGeom prst="rect">
            <a:avLst/>
          </a:prstGeom>
          <a:ln>
            <a:noFill/>
          </a:ln>
        </p:spPr>
      </p:pic>
      <p:sp>
        <p:nvSpPr>
          <p:cNvPr id="215" name="CustomShape 1"/>
          <p:cNvSpPr/>
          <p:nvPr/>
        </p:nvSpPr>
        <p:spPr>
          <a:xfrm>
            <a:off x="467640" y="4869000"/>
            <a:ext cx="7992360" cy="13093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ru-RU" sz="8000" spc="-1" strike="noStrike">
                <a:solidFill>
                  <a:srgbClr val="000000"/>
                </a:solidFill>
                <a:latin typeface="Calibri"/>
              </a:rPr>
              <a:t>Берегите себя!</a:t>
            </a:r>
            <a:endParaRPr b="0" lang="ru-RU" sz="8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extShape 1"/>
          <p:cNvSpPr txBox="1"/>
          <p:nvPr/>
        </p:nvSpPr>
        <p:spPr>
          <a:xfrm>
            <a:off x="457200" y="0"/>
            <a:ext cx="8506800" cy="12682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Calibri"/>
              </a:rPr>
              <a:t>Информационный стенд для посетителей.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1" name="Picture 2" descr=""/>
          <p:cNvPicPr/>
          <p:nvPr/>
        </p:nvPicPr>
        <p:blipFill>
          <a:blip r:embed="rId1"/>
          <a:stretch/>
        </p:blipFill>
        <p:spPr>
          <a:xfrm>
            <a:off x="179640" y="1340640"/>
            <a:ext cx="8844840" cy="5472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Shape 1"/>
          <p:cNvSpPr txBox="1"/>
          <p:nvPr/>
        </p:nvSpPr>
        <p:spPr>
          <a:xfrm>
            <a:off x="457200" y="0"/>
            <a:ext cx="8229240" cy="13402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Calibri"/>
              </a:rPr>
              <a:t>Шкаф для хранения уборочного инвентаря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3" name="Picture 2" descr=""/>
          <p:cNvPicPr/>
          <p:nvPr/>
        </p:nvPicPr>
        <p:blipFill>
          <a:blip r:embed="rId1"/>
          <a:stretch/>
        </p:blipFill>
        <p:spPr>
          <a:xfrm>
            <a:off x="79920" y="1340640"/>
            <a:ext cx="4347720" cy="5517000"/>
          </a:xfrm>
          <a:prstGeom prst="rect">
            <a:avLst/>
          </a:prstGeom>
          <a:ln>
            <a:noFill/>
          </a:ln>
        </p:spPr>
      </p:pic>
      <p:pic>
        <p:nvPicPr>
          <p:cNvPr id="174" name="Picture 3" descr=""/>
          <p:cNvPicPr/>
          <p:nvPr/>
        </p:nvPicPr>
        <p:blipFill>
          <a:blip r:embed="rId2"/>
          <a:stretch/>
        </p:blipFill>
        <p:spPr>
          <a:xfrm>
            <a:off x="4644000" y="1340640"/>
            <a:ext cx="4362840" cy="5472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TextShape 1"/>
          <p:cNvSpPr txBox="1"/>
          <p:nvPr/>
        </p:nvSpPr>
        <p:spPr>
          <a:xfrm>
            <a:off x="467640" y="0"/>
            <a:ext cx="8229240" cy="980280"/>
          </a:xfrm>
          <a:prstGeom prst="rect">
            <a:avLst/>
          </a:prstGeom>
          <a:noFill/>
          <a:ln>
            <a:noFill/>
          </a:ln>
        </p:spPr>
        <p:txBody>
          <a:bodyPr anchor="ctr">
            <a:normAutofit/>
          </a:bodyPr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Calibri"/>
              </a:rPr>
              <a:t>Хранение уборочного инвентаря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76" name="Picture 2" descr=""/>
          <p:cNvPicPr/>
          <p:nvPr/>
        </p:nvPicPr>
        <p:blipFill>
          <a:blip r:embed="rId1"/>
          <a:stretch/>
        </p:blipFill>
        <p:spPr>
          <a:xfrm>
            <a:off x="112320" y="1052640"/>
            <a:ext cx="4603320" cy="5760360"/>
          </a:xfrm>
          <a:prstGeom prst="rect">
            <a:avLst/>
          </a:prstGeom>
          <a:ln>
            <a:noFill/>
          </a:ln>
        </p:spPr>
      </p:pic>
      <p:pic>
        <p:nvPicPr>
          <p:cNvPr id="177" name="Picture 3" descr=""/>
          <p:cNvPicPr/>
          <p:nvPr/>
        </p:nvPicPr>
        <p:blipFill>
          <a:blip r:embed="rId2"/>
          <a:stretch/>
        </p:blipFill>
        <p:spPr>
          <a:xfrm>
            <a:off x="4935240" y="1052640"/>
            <a:ext cx="4153680" cy="5760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TextShape 1"/>
          <p:cNvSpPr txBox="1"/>
          <p:nvPr/>
        </p:nvSpPr>
        <p:spPr>
          <a:xfrm>
            <a:off x="457200" y="0"/>
            <a:ext cx="8229240" cy="10522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Calibri"/>
              </a:rPr>
              <a:t>Санузел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9" name="TextShape 2"/>
          <p:cNvSpPr txBox="1"/>
          <p:nvPr/>
        </p:nvSpPr>
        <p:spPr>
          <a:xfrm>
            <a:off x="457200" y="1600200"/>
            <a:ext cx="8229240" cy="4525560"/>
          </a:xfrm>
          <a:prstGeom prst="rect">
            <a:avLst/>
          </a:prstGeom>
          <a:noFill/>
          <a:ln>
            <a:noFill/>
          </a:ln>
        </p:spPr>
        <p:txBody>
          <a:bodyPr>
            <a:noAutofit/>
          </a:bodyPr>
          <a:p>
            <a:endParaRPr b="0" lang="ru-RU" sz="32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0" name="Picture 2" descr=""/>
          <p:cNvPicPr/>
          <p:nvPr/>
        </p:nvPicPr>
        <p:blipFill>
          <a:blip r:embed="rId1"/>
          <a:stretch/>
        </p:blipFill>
        <p:spPr>
          <a:xfrm>
            <a:off x="179640" y="908640"/>
            <a:ext cx="8784720" cy="5904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Shape 1"/>
          <p:cNvSpPr txBox="1"/>
          <p:nvPr/>
        </p:nvSpPr>
        <p:spPr>
          <a:xfrm>
            <a:off x="179640" y="274680"/>
            <a:ext cx="8784720" cy="70560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Calibri"/>
              </a:rPr>
              <a:t>Административно – бытовая зона.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2" name="Picture 2" descr=""/>
          <p:cNvPicPr/>
          <p:nvPr/>
        </p:nvPicPr>
        <p:blipFill>
          <a:blip r:embed="rId1"/>
          <a:stretch/>
        </p:blipFill>
        <p:spPr>
          <a:xfrm>
            <a:off x="467640" y="980640"/>
            <a:ext cx="8280720" cy="5688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TextShape 1"/>
          <p:cNvSpPr txBox="1"/>
          <p:nvPr/>
        </p:nvSpPr>
        <p:spPr>
          <a:xfrm>
            <a:off x="457200" y="0"/>
            <a:ext cx="8229240" cy="10522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Calibri"/>
              </a:rPr>
              <a:t>Рабочее место фармацевта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4" name="Picture 2" descr=""/>
          <p:cNvPicPr/>
          <p:nvPr/>
        </p:nvPicPr>
        <p:blipFill>
          <a:blip r:embed="rId1"/>
          <a:stretch/>
        </p:blipFill>
        <p:spPr>
          <a:xfrm>
            <a:off x="179640" y="1052640"/>
            <a:ext cx="2808000" cy="5688360"/>
          </a:xfrm>
          <a:prstGeom prst="rect">
            <a:avLst/>
          </a:prstGeom>
          <a:ln>
            <a:noFill/>
          </a:ln>
        </p:spPr>
      </p:pic>
      <p:pic>
        <p:nvPicPr>
          <p:cNvPr id="185" name="Picture 3" descr=""/>
          <p:cNvPicPr/>
          <p:nvPr/>
        </p:nvPicPr>
        <p:blipFill>
          <a:blip r:embed="rId2"/>
          <a:stretch/>
        </p:blipFill>
        <p:spPr>
          <a:xfrm>
            <a:off x="3235680" y="1052640"/>
            <a:ext cx="5728680" cy="5688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TextShape 1"/>
          <p:cNvSpPr txBox="1"/>
          <p:nvPr/>
        </p:nvSpPr>
        <p:spPr>
          <a:xfrm>
            <a:off x="457200" y="0"/>
            <a:ext cx="8229240" cy="1340280"/>
          </a:xfrm>
          <a:prstGeom prst="rect">
            <a:avLst/>
          </a:prstGeom>
          <a:noFill/>
          <a:ln>
            <a:noFill/>
          </a:ln>
        </p:spPr>
        <p:txBody>
          <a:bodyPr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4400" spc="-1" strike="noStrike">
                <a:solidFill>
                  <a:srgbClr val="000000"/>
                </a:solidFill>
                <a:latin typeface="Calibri"/>
              </a:rPr>
              <a:t>Зона хранения верхней и санитарной одежды</a:t>
            </a:r>
            <a:endParaRPr b="0" lang="ru-RU" sz="44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187" name="Picture 2" descr=""/>
          <p:cNvPicPr/>
          <p:nvPr/>
        </p:nvPicPr>
        <p:blipFill>
          <a:blip r:embed="rId1"/>
          <a:stretch/>
        </p:blipFill>
        <p:spPr>
          <a:xfrm>
            <a:off x="179640" y="1340640"/>
            <a:ext cx="8865720" cy="532836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468</TotalTime>
  <Application>LibreOffice/6.4.4.2$Windows_X86_64 LibreOffice_project/3d775be2011f3886db32dfd395a6a6d1ca2630ff</Application>
  <Words>95</Words>
  <Paragraphs>19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2022-01-31T07:01:09Z</dcterms:created>
  <dc:creator>Skee</dc:creator>
  <dc:description/>
  <dc:language>ru-RU</dc:language>
  <cp:lastModifiedBy>МАМА</cp:lastModifiedBy>
  <dcterms:modified xsi:type="dcterms:W3CDTF">2022-02-09T18:50:46Z</dcterms:modified>
  <cp:revision>52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Экран (4:3)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20</vt:i4>
  </property>
</Properties>
</file>