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272" r:id="rId43"/>
    <p:sldId id="273" r:id="rId44"/>
    <p:sldId id="274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Методы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нейропсихологического обследования.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Тактильное восприятие,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соматогнозис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Пространственное восприятие, акустический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зрительный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Память. Речевые функции. Интеллектуальные функции.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2013г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«Заборчик»</a:t>
            </a:r>
            <a:endParaRPr lang="ru-RU" dirty="0"/>
          </a:p>
        </p:txBody>
      </p:sp>
      <p:pic>
        <p:nvPicPr>
          <p:cNvPr id="4098" name="Picture 2" descr="C:\Users\Book\Downloads\i_007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04864"/>
            <a:ext cx="4232087" cy="2058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Кинетический (динамический)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4. Реципрокная координация рук.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И.: «Положи руки так же на стол. Делай, как я». Несколько раз вы делаете задание вместе с ребенком, потом предлагается ему сделать самому. Условия те же, что и в пункте 1.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Book\Downloads\i_00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7555233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Кинетический (динамический)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 Оральный кинетический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И.: «Делай, как я».</a:t>
            </a:r>
          </a:p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Например: 1) несколько раз щелкает языком, 2) дважды свистит и щелкает языком; хмурится и улыбается; 3) дотрагивается языком до левого, затем — до правого угла рта, затем надувает щеки.</a:t>
            </a:r>
          </a:p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Вариантом этого теста является выполнение аналогичных действий по речевой инструкции.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Пространственный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 Проба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Хэда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 ребенок сидят напротив друг друга. </a:t>
            </a:r>
          </a:p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И.: «То, что я буду делать правой рукой, ты будешь делать своей (прикоснуться) правой рукой, то, что я буду делать левой рукой, ты будешь делать своей (прикоснуться) левой рукой».</a:t>
            </a:r>
          </a:p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Предлагается выполнение сначала одноручных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постоянно меняет руки), затем двуручных проб.</a:t>
            </a:r>
          </a:p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выполнения каждой пробы принимается свободная поза.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Пространственный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Book\Downloads\i_00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368285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Тактильные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соматогностические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 Локализация прикосновения.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И.: «Закрой глаза. Покажи место, до которого я дотронулась». Прикасаясь к какому-либо месту на теле ребенка, вы просите показать, куда вы дотронулись. В данном случае важно оценить точность локализации прикосновения и сравнить успешность выполнения задания на разных частях тела и с разных сторон.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И.: «Закрой глаза. Положи руки на стол (ладонями вниз)». Далее, как в пункте 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Тойбера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ходе проведения предыдущих проб вы несколько раз прикасаетесь одновременно к двум местам на теле ребенка (например, к обеим рукам) и просите его показать, куда вы прикоснулись. В данном случае важен учет обоих прикосновений, поскольку проба направлена на выявление феномена игнорирования в тактильной сфере.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Тактильные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соматогностические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 Проба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Ферстера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И.: «Что я нарисовала (написала) у тебя на руке?»</a:t>
            </a:r>
          </a:p>
          <a:p>
            <a:pPr indent="0"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рисует пальцем (палочкой) то на правой, то на левой руке ребенка фигуры (треугольник, крестик, кружок) или цифры и просит назвать нарисованное.</a:t>
            </a:r>
          </a:p>
          <a:p>
            <a:pPr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Обязательным условием является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упроченность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памяти ребенка рисуемых знаков.</a:t>
            </a:r>
          </a:p>
          <a:p>
            <a:pPr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 Проекция локализации прикосновения. </a:t>
            </a:r>
          </a:p>
          <a:p>
            <a:pPr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И.: «Закрой глаза. Я дотронусь до тебя, а ты покажешь это место на „человечке“» («Альбом», с. 34).</a:t>
            </a:r>
          </a:p>
          <a:p>
            <a:pPr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 же как и в предыдущем задании, вы дотрагиваетесь до нескольких частей тела ребенка и просите его обозначить точки прикосновения на модели человека, нарисованной в альбоме.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Тактильные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соматогностические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 Называние частей тела. </a:t>
            </a:r>
          </a:p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И.: «Назови часть тела, до которой я дотронусь». Вы прикасаетесь к различным частям тела ребенка и просите его называть их. Данная часть исследования направлена также на оценку номинативного уровня схемы тела, а не только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соматогнозиса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Помимо этого при необходимости можно исследовать различные виды соматосенсорного и тактильного восприятия: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дермолексию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только фигур, но букв, цифр, сложных по начертанию (например, 7); тактильное восприятие предметов, формы, величины, фактуры объектов и т. п.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Тактильные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соматогностические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Проба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Сегена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Широко известный тест «Доска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Сегена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используется в модифицированном варианте, который предусматривает 4 этапа: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тест выполняется в свободном режиме;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ощупывание фигур, поиск гнезда и вкладывание фигуры в гнездо только одной (правой или левой) рукой;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левая рука «опознает» фигуру, правая находит на доске соответствующее гнездо, левая — вкладывает фигуру в гнездо;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правая рука манипулирует с фигурами, левая — с гнездами на доске. Вся проба проводится с закрытыми глазами, фиксируется время выполнения каждого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субтеста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стратегия ребенка в ходе выполнения заданий. Такой вариант использования методики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Сегена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позволяет дифференцированно, полно и достаточно строго оценить характер специализации и взаимодействия полушарий мозга в ходе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стереогностической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Зрительный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Восприятие предметных, реалистических изображений.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ребенком открывается «Альбома».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«Что здесь нарисовано?» Уже здесь важно отметить, нет ли у ребенка тенденции к инверсии вектора восприятия (следит глазами справа налево и/или снизу вверх). Далее открывается с. 2–3 (в развороте) и ребенку предлагается назвать в том же порядке показанные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два (потом три) изображения, расположенных в разных местах альбома.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Перечеркнутые изображения.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та же, что и в пункте 1.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Дополнительную информацию дает восприятие сюжетных картинок из «Альбома», на которых следует опознать пол, возраст, эмоциональное состояние.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обследования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обследования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обследования памяти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диагностики речевых функций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диагностики интеллекта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Зрительный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Фигуры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Поппельрейтера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(наложенные изображения).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та же.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Незавершенные изображения.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та же.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Химерные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изображения.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та же. В случае, если ребенок не сразу! видит «подвох», следует задать вопрос: «Это все? Все нарисовано правильно?».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 Лицевой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«Кто здесь изображен?» После перечисления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задает более трудный вопрос: «Чем отличаются (показ) эти люди?»; ребенка просят указать на разницу в возрасте, одежде, прическе и т. 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Зрительный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 Эмоциональный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«Кто здесь нарисован и каково состояние (что чувствует) каждого из персонажей?»; затем следует ряд уточняющих вопросов типа: «Кто из них более веселый? Кто больше всех удивлен? Кто самый злой?» и т. д.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 Цветовой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И.: «Какой это цвет? Напиши красным (желтым, синим) карандашом».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 Сюжетные картинки «Лето», «Прорубь», «Окно», серийные — по Н. Радлову и Х.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Бидструпу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«Что здесь случилось?» Подбор серийных картинок обязательно должен соответствовать возрасту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Пространственные представления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Проба «Зеркальные буквы».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«Покажи, какая из букв написана правильно». Более сложным вариантом является нахождение «неправильных» цифр и букв в слогах и словах.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Проба «Слепые часы».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закрывает эталонный циферблат и просит ребенка сказать, сколько времени показывают стрелки на «слепых часах». При выраженных затруднениях эталон открывается для сравнения.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 следует очень внимательно отнестись к тому, упрочено ли в опыте ребенка определение часов именно в таком варианте.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Проба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Бентона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Ребенку показывают один из верхних образцов, затем закрывают его и просят показать этот образец на нижнем эталоне. В случае затруднений образец не закрывается и остается открытым для сравнения.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Понятно, что справа приведен более сложный вариант; его можно использовать после 7–8 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Самостоятельный рисунок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776"/>
            <a:ext cx="8229600" cy="5645224"/>
          </a:xfrm>
        </p:spPr>
        <p:txBody>
          <a:bodyPr>
            <a:normAutofit fontScale="47500" lnSpcReduction="20000"/>
          </a:bodyPr>
          <a:lstStyle/>
          <a:p>
            <a:pPr indent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Ребенку предлагается неограниченный выбор цветных карандашей (фломастеров), простой карандаш, ручка. Цветовые предпочтения в ходе интерпретации приближают следующие ниже тесты к тесту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Люшера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 Кроме того, анализируются топологические, конструктивные и стилистические особенности рисунка правой и левой рукой.</a:t>
            </a:r>
          </a:p>
          <a:p>
            <a:pPr indent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1. Ребенку предлагается (и правой, и левой рукой) нарисовать: цветок, дерево, дом, велосипед.</a:t>
            </a:r>
          </a:p>
          <a:p>
            <a:pPr indent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2. Проба «Коврики». Перед ребенком кладется лист бумаги, сложенный вдвое, на котором изображен большой прямоугольник. </a:t>
            </a:r>
          </a:p>
          <a:p>
            <a:pPr indent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И.: «Представь себе, что это коврик. Разрисуй его, пожалуйста».</a:t>
            </a:r>
          </a:p>
          <a:p>
            <a:pPr indent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По завершении раскрашивания одной рукой лист поворачивается и аналогичная процедура проводится другой рукой.</a:t>
            </a:r>
          </a:p>
          <a:p>
            <a:pPr indent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Вариантом этой пробы является предоставление ребенку листа бумаги без рамки.</a:t>
            </a:r>
          </a:p>
          <a:p>
            <a:pPr indent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3. Проба «Мандата». Перед ребенком кладется стандартный лист бумаги (формат А4) с нарисованной в центре окружностью диаметром 10 см. И.: «Разукрась (раскрась, разрисуй) это, пожалуйста». На любые вопросы ребенка дается ответ: «Делай, как тебе нравится».</a:t>
            </a:r>
          </a:p>
          <a:p>
            <a:pPr indent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По завершении раскрашивания аналогичный тест проводится другой рукой.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Проба «Гомункулус»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Book\Downloads\i_01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28800"/>
            <a:ext cx="3960440" cy="46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Проба «Гомункулус»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Выполняется ведущей рукой на стандартном (А4) листе бумаги.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ребенком кладется образец, скопированный из «Альбома».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та же, что и в пункте 3.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раскрашивания ему предлагаются следующие вопросы: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Кого ты нарисовал? Как зовут? Сколько лет? Что сейчас делает?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вообще занимается? Любимое и нелюбимое занятие?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Боится ли он чего-нибудь? Где живет? С кем живет?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Кого больше всех любит? С кем дружит (играет, гуляет)?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у него настроение? Его самое заветное желание?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бы у него был выбор, чем бы он защищался от врагов?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у него здоровье? Что и как часто у него болит?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 нем хорошего, плохого? Кого он тебе напоминает?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Самостоятельный рисунок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Проба «Рисунок человека». Выполняется ведущей рукой.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«Нарисуй, пожалуйста, человека».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предлагаются вопросы, что и в пункте 4.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Тест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Денманна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Перед ребенком кладется «Альбом» и чистый лист бумаги.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«Нарисуй эти фигурки».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Копирование выполняется сначала одной рукой, затем (на новом листе бумаги) другой. Тест весьма эффективен для исследования процессов копирования до 5 — б 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Тесты Тейлора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Рея-Остеррица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Тесты применимы с 6 лет.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ребенком кладется фигура Тейлора и (ниже) чистый лист.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«Нарисуй такую же фигуру».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фиксации стратегии копирования ребенку предлагается набор цветных карандашей, которые в процессе копирования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меняет (по порядку цветов радуги). Никаких разворотов «Альбома» не допускается; манипуляции с собственным листом бумаги строго фиксируются. На всем протяжении эксперимента психолог воздерживается от любых замечаний. Полезно отмечать время копирования.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копирования фигуры Тейлора ребенку предлагается так же скопировать фигуру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Рея-Остеррица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другой рукой.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Копирование проекционных изображений. Ребенку предлагается правой и левой рукой скопировать «куб» и «дом» («Альбом»).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Копирование изображений с поворотом на 180°.</a:t>
            </a:r>
          </a:p>
          <a:p>
            <a:pPr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 ребенок сидят друг напротив друга, между ними лист бумаги.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рисует обращенного к себе схематического «человечка».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 «Нарисуй себе такого же человечка, но так, чтобы ты видел свой рисунок, как я вижу свой».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того как ребенок выполнил первый этап задания, дается И.: «А теперь у своего я рисую руку; где будет рука у твоего?».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ребенок выполняет задание неверно, ему объясняются его ошибки. После полного понимания для копирования предлагается сложный треугольник.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«Переверни к себе эту фигурку».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Нейропсихологический метод занимает особое место в ряду научных дисциплин, обращенных к проблеме онтогенеза в норме и патологии. Только он позволяет оценить и описать те системно-динамические перестройки, которые сопровождают психическое развитие ребенка с точки зрения его мозгового обеспечения. Понять глубинные механизмы его психического статуса и спланировать адекватную онтогенезу именно этого, конкретного ребенка программу психолого-педагогического сопровождения.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Слуховой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При исследовании слухового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можно обратиться к восприятию различных бытовых и природных шумов, звуков различной высоты и длительности, различению голосов (тембра, высоты, интонаций) и т. д.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Восприятие ритмов.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«Сколько раз я стучу?» (2, 3, 4 коротких и/или длинных ударов). И.: «По сколько раз я стучу?» (по 2, по 3 удара). И.: «Сколько сильных и сколько слабых ударов я делаю?»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Воспроизведение ритмов.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«Постучи, как я».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Выполняется сначала одной, затем другой рукой по образцам, заданным в двух предыдущих пунктах. В данном случае необходимо дифференцировать недостаточность собственно слухового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затруднений ребенка в кинетическом воплощении заданной программы той или другой рукой.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Слухоречевая память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должен использовать один из наборов, а другие применить, например, для отслеживания ребенка в динамике.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«2 группы по 3 слова». (Тест на запоминание двух конкурирующих групп, т. е. исследование влияния гомогенной интерференции.)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«Повтори за мной: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дом, лес, кот».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повторяет. «Повтори еще слова: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ночь, игла, пирог».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повторяет.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спрашивает: «Какие слова были в первой группе?». Ребенок отвечает. «Какие слова были во второй группе?» Ребенок отвечает. Если ребенок не может развести слова по группам, задается более простой вопрос: «Какие вообще были слова?»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неполноценном выполнении задания, оно воспроизводится до 4 раз.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этого проводится гетерогенная интерференция (3–5 мин). Таковой может служить, например, счет от 1 до 10 и обратно, вычитание, сложение; для ребенка старше 10 лет — серийный счет «100 — 7» и т. д. По окончании интерферирующего задания ребенка просят повторить слова, которые были даны в первой и во второй группах, без их предъявления.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Нормативным считается непосредственное полноценное воспроизведение с третьего раза. Прочность слухоречевой памяти при отсроченном воспроизведении слов считается нормативной, если сделаны 2 ошибки (например, забыты 2 слова, либо произведены 1–2 замены на слова, близкие по звучанию или значению, перепутано расположение слов по группам).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Слухоречевая память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«6 слов».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«Я скажу тебе несколько слов, а ты постарайся их запомнить в том же порядке. Слушай: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рыба, печать, дрова, рука, дым, ком».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повторяет.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неудачном воспроизведении тест повторяется до 4 раз.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проводится гетерогенная интерференция (3–5 мин). Таковой может служить таблица умножения, нахождение чисел и ряда цифр в таблице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Шульте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(с. 29) или попеременное вычитание из 30 то 1, то 2 и т. д.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Далее без предъявления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спрашивает: «Какие слова мы запоминали?» Ребенок отвечает.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Нормативы эффективности выполнения данного теста такие же, как и в пункте 1, но в качестве обязательного добавляется условие удержания эталонного порядка слов.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«Рассказ».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«Я расскажу тебе короткий рассказ, а ты постарайся его пересказать как можно точнее».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рассказывает один из предложенных в «Альбоме» рассказов. Ребенок повторяет. При неполном пересказе обязательны наводящие вопросы для оценки продуктивности пассивной и активной памяти ребенка.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Пиктограмма.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Зрительная память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47500" lnSpcReduction="20000"/>
          </a:bodyPr>
          <a:lstStyle/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Можно использовать и тот материал, который содержится в «Альбоме» для исследования лицевого и эмоционального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 «6 фигур». Очевидно, что используется только один ряд, остальные — для динамического наблюдения (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ретеста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А. Перед ребенком на 10–15 с выкладывается набор из 6 фигур. 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И.: «Посмотри внимательно на эти фигурки и постарайся их запомнить как можно точнее».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Затем эталонный ряд убирается, и ребенок рисует то, что запомнил. При недостаточном воспроизведении эталон предъявляется еще раз. После чего закрывается и эталон, и то, что нарисовал в первый раз ребенок; весь ряд рисуется заново. При необходимости эта процедура повторяется 4 раза. Нормативным является точное изображение всего ряда с третьего раза.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Прочность хранения зрительной информации исследуется через 20–25 мин (заполненных другими заданиями) без дополнительного предъявления эталона. 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И.: «Помнишь, мы запоминали с тобой фигуры? Нарисуй их еще раз».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Нормативом здесь считаются 2 ошибки (забывание двух фигур, их неверное изображение, утрата порядка).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Б. Ребенку предлагается для запоминания другой ряд из 6 фигур с той же инструкцией; он должен воспроизвести их другой рукой.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После этого через 20–25 мин исследуется прочность их запоминания, как и в пункте А.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Этот вариант теста позволяет сравнить между собой межполушарные различия в сфере зрительной памяти.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Зрительная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«6 букв».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Инструкция и условия проведения теста, как и в пункте 1 А, Б. Эталоны для исследования запоминания букв (используется один из предложенных ниже 1 вариантов):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 ЕИРКГУ; 2) ДЯВСРЛ; 3) НЮБКИЬ; 4) ОУЗТЩЧ.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Зрительная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Сюжетная картинка «Лето».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ребенком на 20 с кладется картинка «Лето».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«Рассмотри внимательно всю картинку и постарайся запомнить, как бы сфотографировать ее».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чего эталон убирается и ребенку задаются вопросы: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время года на картинке? Сколько там человек?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происходит здесь? (Указывается левый нижний угол, там нарисован пруд.)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находится в пруду и рядом с ним?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еще животные и растения есть на картинке?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чем занимается?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на картинке заяц и птица с гнездом? (Отмечается крестиком на чистом листе бумаги.)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Прочность хранения организованной по смыслу зрительной информации исследуется через 20–25 мин. Перед ребенком кладется чистый лист.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«Помнишь, мы запоминали большую картинку? Нарисуй мне ее; можно более схематически, можно просто ставить крестики и очерчивать границы той или иной фигуры или фрагмента».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Речевые функции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Автоматизированная речь.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просят перечислить дни недели, месяцы, времена года (в более старшем возрасте — в обратном порядке); посчитать от 1 до 10 и обратно; назвать свой адрес, имя мамы, бабушки и т. п.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Фонематический слух.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«Повторяй за мной:</a:t>
            </a:r>
          </a:p>
          <a:p>
            <a:pPr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б-п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д-т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з-с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т. п.;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ба-па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ра-ла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да-та-да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ба-бу-бо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дочка — точка, бочка — почка, коза — коса;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скороговорки…»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повторяет каждый раз вслед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Попросите ребенка показать на с. 2–3 «Альбома»: «мяч — меч», «кость-гроздь — гвоздь», «крыса — крыша»; части тела: «бровь», «ухо — рот», «плечо-локоть — глаз» и т. п.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Дополнительную информацию о состоянии данного и следующего звеньев речевой функции можно получить из речи ребенка, актуально и на следах памяти (литеральные парафазии, неправильные ударения, новообразования и т. п.), в письме и чтении.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Речевые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Речевая артикуляция и кинетика.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«Повторяй за мной:</a:t>
            </a:r>
          </a:p>
          <a:p>
            <a:pPr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б-м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д-л-н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г-к-х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тпру; слон — стол — стон,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би-ба-бо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бо-би-ба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 — том, кора — гора, меч — печь;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половник — полковник, полковник — поклонник, сыворотка из-под простокваши, портной строчит строчку (другие скороговорки)».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Номинативные процессы.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«Что это такое? Как это называется?» Ребенка просят назвать изображения из «Альбома» (с. 1–3); сначала по одному, затем по 2, по 3; части тела, которые вы показываете на нем, на себе и на картинке; любые изображения, действия, качества, используя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стимульный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материал «Альбома»; цвета и т. д.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Дополнительную информацию даст констатация характерных поисков слова, вербальных парафазии в спонтанной речи, при изложении сюжета картин и т. 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Речевые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Понимание логико-грамматических («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квазипространственных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конструкций.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A. «Альбома» ребенка просят показать: «бочку за ящиком», «перед бочкой ящик», «в ящике бочку» и т. д.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Б. Предлагается показать кисточку карандашом, положить ручку справа (слева, под, над) от тетради, карандаш в книгу; держать ручку над головой (слева, сзади и т. д.).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B. Ребенок решает задачу: «Колю ударил Петя. Кто драчун?» или «Брат отца и отец брата — это одно и то же?» и т. п.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И.: «Правильно ли я говорю: за летом осень; перед весной лето; облако под землей, над деревом трава?» Здесь верные грамматические конструкции обязательно должны чередоваться с неправильными.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 Построение самостоятельного речевого высказывания.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аспект речевой функции оценивается по уровню продуктивности спонтанной речи ребенка в беседе, при описании сюжетных картин. Учитывается, насколько он способен к разворачиванию собственной речевой активности или же его речь носит репродуктивную форму, т. е. выстраивается как ответы на ваши вопросы.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Письмо, чтение и счет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Письмо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задания выполняются и правой и левой рукой.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Написание отдельных букв и слогов. Списывание и написание слов, упроченных в опыте: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собственное имя, мама, домашняя работа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 д.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Написание отдельных слов и словосочетаний: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машина, Мишина машина; гвоздь, кораблекрушение, гвоздь — кость, гвоздь — грусть — гость, бочка — почка, почка — почта, бочка — почка — дочка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 п. Сначала задания выполняются в свободном режиме, потом с зафиксированным языком.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Написание предложений: «Портной строчит строчку», «Устроили экскурсию в Псков», «Лавировали корабли, пока не вылавировали».</a:t>
            </a:r>
          </a:p>
          <a:p>
            <a:pPr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Прочтение простых и наложенных букв и цифр в «Альбоме».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Прочтение слогов, высоко- и малочастотных слов, неверно написанных слов и чисел.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Прочтение рассказа.</a:t>
            </a:r>
          </a:p>
          <a:p>
            <a:pPr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Счет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счета по существу уже описано выше в разных разделах. Это зрительный и пространственный цифровой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написание и чтение отдельных цифр и чисел, тест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Шульте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воспроизведение числового ряда в прямом и обратном порядке; серийный счет «100 — 7» и «30— 1 и 2».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Кинестетический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 по зрительному образцу.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«Делай, как я».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Ребенку последовательно предлагается каждая из изображенных ниже поз пальцев, которую он должен воспроизвести. Поочередно обследуются обе руки. После выполнения каждой позы ребенок свободно кладет руку на стол.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 по кинестетическому образцу.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«Закрой глаза. Ты чувствуешь, как я сложил тебе пальцы?» Затем рука ребенка «разглаживается» и его просят воспроизвести заданную позу. Образцы поз и условия те же, что и в пункте 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Интеллектуальные функции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Интерпретация содержания сюжетных картинок (симультанных, серийных); мораль рассказов, понимание поговорок и метафор.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А. «4-й лишний» (предметный).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«Какой из этих предметов лишний?» После того как ребенок ответил правильно, вы спрашиваете: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Какодним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словом назвать три оставшихся предмета или сказать о них одним предложением?»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Б. «4-й лишний» (вербальный). И.: та же, что и в пункте А, с той лишь разницей, что исключается лишнее слово.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Интеллектуальные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А. Простые и сложные аналогии (предметные). Б. Простые и сложные аналогии (вербальные).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Сравнение понятий.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«Что общего и что разного у яблока и вишни?» или «Чем похожи и чем отличаются трамвай и автобус?»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Выделение существенных признаков.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«Выбери в скобках те слова, без которых основное слово не может существовать».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 Тест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Кэттела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«Найди справа (показать) подходящее изображение для пустого квадрата».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Очевидно, что приведенные задания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выравнены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сложности и предназначены для разных возрастных категорий.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Психические функции ребенка приобретенные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преодолевают длительный путь, начиная с внутриутробного периода.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Путь формирования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гетерохронен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асинхроничен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Разнонаправленные процессы в определенные периоды синхронизируются, чтобы создать в совокупности целостный ансамбль психической деятельности, способный адекватно отреагировать на те требования, которые предъявляет ребенку окружающий мир, и прежде всего, социальное окружение.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Нейропсихология и афазия: новый подход. // М.: Московский психолого-социальный институт, Воронеж: Издательство НПО «МОДЭК»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Кинестетический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ook\Downloads\i_00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6696744" cy="5485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Кинестетический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2.Перенос поз по кинестетическому образцу.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И.: «Закрой глаза. Ты чувствуешь, как я сложил тебе пальцы? Сложи их точно так же на другой руке». Образцы поз и условия те же.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Перенос поз осуществляется сначала с ведущей руки (у правшей — с правой на левую), а затем наоборот (с левой на правую).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3. Оральный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И.: «Делай, как я».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выполняет следующие действия: улыбка, вытягивание губ в трубочку; язык высунут прямо, поднят к носу,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проводит им по губам; надувает щеки; хмурится, поднимает брови и т. п.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Каждое движение воспроизводится ребенком.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Вариантом может быть выполнение этого теста по инструкции, например: «Нахмурься» или «Дотянись языком до носа». Но в этом случае следует дифференцировать вторичные ошибки, которые возникают у ребенка вследствие недостаточности понимания и т. 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Кинетический (динамический)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«Кулак — ребро — ладонь».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И.: «Делай, как я». Далее выполняется последовательный ряд движений; меняются лишь позы, сама рука не меняет месторасположения.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Два раза вы делаете задание вместе с ребенком медленно и молча, потом предлагаете ему сделать самому и в более быстром темпе. Затем то же с зафиксированным языком и с закрытыми глазами. Поочередно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обследуются обе руки.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необходимости можно предложить ребенку те же движения, но в измененной последовательности, например, «ребро — ладонь — кулак».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Кинетический (динамический)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Book\Downloads\i_00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355644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Кинетический (динамический)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 Графическая проба «Заборчик».    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 рисуете ребенку образец:  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И.: «Продолжи узор, не отрывая карандаш от бумаги». Условия те же, что и в пункте 1.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 И.: «Напиши: Мишина машина; у Миши шишка; слушайте тишину».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674</Words>
  <Application>Microsoft Office PowerPoint</Application>
  <PresentationFormat>Экран (4:3)</PresentationFormat>
  <Paragraphs>283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 Кафедра нервных болезней с курсом медицинской реабилитации ПО    Тема: Методы нейропсихологического обследования.  Праксис. Тактильное восприятие, соматогнозис. Пространственное восприятие, акустический гнозис, зрительный гнозис. Память. Речевые функции. Интеллектуальные функции.   лекция № 9 для студентов III курса, обучающихся по специальности  030401.65 – КЛИНИЧЕСКАЯ ПСИХОЛОГИЯ    асс. Швецова И.Н.   Красноярск, 2013г. </vt:lpstr>
      <vt:lpstr>План лекции: </vt:lpstr>
      <vt:lpstr>Актуальность</vt:lpstr>
      <vt:lpstr>Кинестетический праксис</vt:lpstr>
      <vt:lpstr>Кинестетический праксис</vt:lpstr>
      <vt:lpstr> Кинестетический праксис</vt:lpstr>
      <vt:lpstr>Кинетический (динамический) праксис</vt:lpstr>
      <vt:lpstr>Кинетический (динамический) праксис</vt:lpstr>
      <vt:lpstr>Кинетический (динамический) праксис</vt:lpstr>
      <vt:lpstr>«Заборчик»</vt:lpstr>
      <vt:lpstr>   Кинетический (динамический) праксис 4. Реципрокная координация рук. И.: «Положи руки так же на стол. Делай, как я». Несколько раз вы делаете задание вместе с ребенком, потом предлагается ему сделать самому. Условия те же, что и в пункте 1.</vt:lpstr>
      <vt:lpstr>Кинетический (динамический) праксис</vt:lpstr>
      <vt:lpstr>Пространственный праксис</vt:lpstr>
      <vt:lpstr>Пространственный праксис</vt:lpstr>
      <vt:lpstr>Тактильные и соматогностические функции</vt:lpstr>
      <vt:lpstr>Тактильные и соматогностические функции</vt:lpstr>
      <vt:lpstr>Тактильные и соматогностические функции</vt:lpstr>
      <vt:lpstr>Тактильные и соматогностические функции</vt:lpstr>
      <vt:lpstr>Зрительный гнозис </vt:lpstr>
      <vt:lpstr>Зрительный гнозис</vt:lpstr>
      <vt:lpstr>Зрительный гнозис</vt:lpstr>
      <vt:lpstr>Пространственные представления </vt:lpstr>
      <vt:lpstr>Самостоятельный рисунок</vt:lpstr>
      <vt:lpstr>4. Проба «Гомункулус»</vt:lpstr>
      <vt:lpstr>4. Проба «Гомункулус»</vt:lpstr>
      <vt:lpstr>Самостоятельный рисунок</vt:lpstr>
      <vt:lpstr>Копирование</vt:lpstr>
      <vt:lpstr>Копирование</vt:lpstr>
      <vt:lpstr>Копирование</vt:lpstr>
      <vt:lpstr>Слуховой гнозис </vt:lpstr>
      <vt:lpstr>Память </vt:lpstr>
      <vt:lpstr>Слухоречевая память </vt:lpstr>
      <vt:lpstr>Зрительная память</vt:lpstr>
      <vt:lpstr>Зрительная память</vt:lpstr>
      <vt:lpstr>Зрительная память</vt:lpstr>
      <vt:lpstr> Речевые функции </vt:lpstr>
      <vt:lpstr> Речевые функции</vt:lpstr>
      <vt:lpstr> Речевые функции</vt:lpstr>
      <vt:lpstr>Письмо, чтение и счет </vt:lpstr>
      <vt:lpstr> Интеллектуальные функции</vt:lpstr>
      <vt:lpstr>Интеллектуальные функции</vt:lpstr>
      <vt:lpstr>Выводы:</vt:lpstr>
      <vt:lpstr>Литература: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Кафедра нервных болезней с курсом медицинской реабилитации ПО    Тема: Методы нейропсихологического обследования.  Праксис. Тактильное восприятие, соматогнозис. Пространственное восприятие, акустический гнозис, зрительный гнозис. Память. Речевые функции. Интеллектуальные функции.   лекция № 4 для студентов III курса, обучающихся по специальности  030401.65 – КЛИНИЧЕСКАЯ ПСИХОЛОГИЯ    асс. Швецова И.Н.   Красноярск, 2013г. </dc:title>
  <dc:creator>Book</dc:creator>
  <cp:lastModifiedBy>Book</cp:lastModifiedBy>
  <cp:revision>73</cp:revision>
  <dcterms:created xsi:type="dcterms:W3CDTF">2013-12-10T10:38:11Z</dcterms:created>
  <dcterms:modified xsi:type="dcterms:W3CDTF">2014-01-22T03:52:07Z</dcterms:modified>
</cp:coreProperties>
</file>