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7" r:id="rId2"/>
    <p:sldId id="271" r:id="rId3"/>
    <p:sldId id="321" r:id="rId4"/>
    <p:sldId id="327" r:id="rId5"/>
    <p:sldId id="328" r:id="rId6"/>
    <p:sldId id="334" r:id="rId7"/>
    <p:sldId id="320" r:id="rId8"/>
    <p:sldId id="27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d2ec7fa1c6ad7c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 snapToGrid="0">
      <p:cViewPr varScale="1">
        <p:scale>
          <a:sx n="87" d="100"/>
          <a:sy n="87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93574-3F62-48C2-A1BC-B8D67748365E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FCD55-5604-43BF-9251-9F24C3585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85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616E-B8E7-4F98-B1D9-6665F799E0BF}" type="datetime1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240C-9A8B-4D63-A456-275E69C14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76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85AE-F8AD-4DC8-981B-C5CA0F7DD1AC}" type="datetime1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240C-9A8B-4D63-A456-275E69C14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72213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85AE-F8AD-4DC8-981B-C5CA0F7DD1AC}" type="datetime1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240C-9A8B-4D63-A456-275E69C1489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319828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85AE-F8AD-4DC8-981B-C5CA0F7DD1AC}" type="datetime1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240C-9A8B-4D63-A456-275E69C14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03544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85AE-F8AD-4DC8-981B-C5CA0F7DD1AC}" type="datetime1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240C-9A8B-4D63-A456-275E69C1489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770419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85AE-F8AD-4DC8-981B-C5CA0F7DD1AC}" type="datetime1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240C-9A8B-4D63-A456-275E69C14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1720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D886-32D6-4994-8A9F-2904ED3934C8}" type="datetime1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240C-9A8B-4D63-A456-275E69C14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62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CA34-58A2-4869-B876-B061FA543FC7}" type="datetime1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240C-9A8B-4D63-A456-275E69C14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3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CE51-0D31-42DE-8EB7-8BE83FBE747D}" type="datetime1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240C-9A8B-4D63-A456-275E69C14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1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0D7A-B60A-4C7C-B386-08B91C05EE05}" type="datetime1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240C-9A8B-4D63-A456-275E69C14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3203-F97C-4E83-9571-1C769C13E115}" type="datetime1">
              <a:rPr lang="ru-RU" smtClean="0"/>
              <a:t>13.05.2023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240C-9A8B-4D63-A456-275E69C14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0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8C52-360F-4036-B85D-FC623FB4A900}" type="datetime1">
              <a:rPr lang="ru-RU" smtClean="0"/>
              <a:t>13.05.2023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240C-9A8B-4D63-A456-275E69C14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26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C1F6-819F-4163-8A29-769901FA69DF}" type="datetime1">
              <a:rPr lang="ru-RU" smtClean="0"/>
              <a:t>13.05.2023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240C-9A8B-4D63-A456-275E69C14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92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CC26-8166-4C42-9536-08BF0CF6010E}" type="datetime1">
              <a:rPr lang="ru-RU" smtClean="0"/>
              <a:t>13.05.2023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240C-9A8B-4D63-A456-275E69C14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58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BB76-1652-4038-A5EB-CF4EA305475A}" type="datetime1">
              <a:rPr lang="ru-RU" smtClean="0"/>
              <a:t>13.05.2023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240C-9A8B-4D63-A456-275E69C14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0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B5D5-D407-4390-959A-15FEB9BE79A5}" type="datetime1">
              <a:rPr lang="ru-RU" smtClean="0"/>
              <a:t>13.05.2023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240C-9A8B-4D63-A456-275E69C14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60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85AE-F8AD-4DC8-981B-C5CA0F7DD1AC}" type="datetime1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FC240C-9A8B-4D63-A456-275E69C14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18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108" y="127760"/>
            <a:ext cx="99475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 университет</a:t>
            </a: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В.Ф.Войно-Ясенецкого»</a:t>
            </a: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219" y="2492771"/>
            <a:ext cx="11831781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449580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Тема: </a:t>
            </a:r>
            <a:r>
              <a:rPr lang="ru-RU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Организация </a:t>
            </a:r>
            <a:r>
              <a:rPr lang="ru-RU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рабочего места </a:t>
            </a:r>
            <a:r>
              <a:rPr lang="ru-RU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фармацевта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44958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Аптека №10, </a:t>
            </a:r>
            <a:r>
              <a:rPr lang="ru-RU" sz="24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г.Иланский</a:t>
            </a:r>
            <a:r>
              <a:rPr lang="ru-RU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ул.Красная,29</a:t>
            </a:r>
            <a:endParaRPr lang="ru-RU" sz="24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1688" y="4109244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434" y="4900057"/>
            <a:ext cx="6704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Мархель А.И 308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Общий/непосредственный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руководитель:Грефенштейн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В.В.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руководитель: Казакова Е.Н.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5744" y="6306424"/>
            <a:ext cx="3782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2023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0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240C-9A8B-4D63-A456-275E69C1489C}" type="slidenum"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3535" y="233386"/>
            <a:ext cx="1029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фармацевта</a:t>
            </a:r>
            <a:endParaRPr lang="ru-RU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3409" t="27827" r="18740" b="19251"/>
          <a:stretch/>
        </p:blipFill>
        <p:spPr>
          <a:xfrm>
            <a:off x="3106756" y="1916934"/>
            <a:ext cx="6544019" cy="316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240C-9A8B-4D63-A456-275E69C1489C}" type="slidenum"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9872" y="330287"/>
            <a:ext cx="1029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фармацевта</a:t>
            </a:r>
            <a:endParaRPr lang="ru-RU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9465" y="1564851"/>
            <a:ext cx="6054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оборудовано: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выдвижными ящиками;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Стул;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</a:t>
            </a:r>
          </a:p>
          <a:p>
            <a:pPr marL="285750" indent="-285750" algn="just">
              <a:buFontTx/>
              <a:buChar char="-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Прикассовый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Сканер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штрихкода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3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240C-9A8B-4D63-A456-275E69C1489C}" type="slidenum"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9872" y="330287"/>
            <a:ext cx="1029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</a:t>
            </a:r>
            <a:endParaRPr lang="ru-RU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44" y="1914429"/>
            <a:ext cx="1102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кассир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кассовая программа, предназначена для быстрой продажи товаров через кассу магазина с использованием сканера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штрих-кода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240C-9A8B-4D63-A456-275E69C1489C}" type="slidenum"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9872" y="330287"/>
            <a:ext cx="1029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Печати</a:t>
            </a:r>
            <a:endParaRPr lang="ru-RU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3390" y="1473910"/>
            <a:ext cx="248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Ставятся всегда: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83373" y="2837950"/>
            <a:ext cx="797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4" t="30684" r="-214" b="19357"/>
          <a:stretch/>
        </p:blipFill>
        <p:spPr>
          <a:xfrm>
            <a:off x="3635085" y="2320229"/>
            <a:ext cx="5143500" cy="34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240C-9A8B-4D63-A456-275E69C1489C}" type="slidenum"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9872" y="330287"/>
            <a:ext cx="1029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Стационарный телефон</a:t>
            </a:r>
            <a:endParaRPr lang="ru-RU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0809" y="2826328"/>
            <a:ext cx="5659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связи с другими аптеками при отсутствии нужного лекарственного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препарата или для связи с клиентом.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380" y="1222871"/>
            <a:ext cx="3967164" cy="53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240C-9A8B-4D63-A456-275E69C1489C}" type="slidenum"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457200"/>
            <a:ext cx="931718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36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комната</a:t>
            </a:r>
            <a:endParaRPr lang="ru-RU" sz="36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5" y="1325130"/>
            <a:ext cx="5490386" cy="4785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702" y="1325130"/>
            <a:ext cx="3584759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503" y="2632363"/>
            <a:ext cx="8728363" cy="110799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240C-9A8B-4D63-A456-275E69C1489C}" type="slidenum"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915</TotalTime>
  <Words>139</Words>
  <Application>Microsoft Office PowerPoint</Application>
  <PresentationFormat>Широкоэкранный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SimSun</vt:lpstr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Acer</cp:lastModifiedBy>
  <cp:revision>94</cp:revision>
  <dcterms:created xsi:type="dcterms:W3CDTF">2022-11-11T08:13:27Z</dcterms:created>
  <dcterms:modified xsi:type="dcterms:W3CDTF">2023-05-12T21:47:58Z</dcterms:modified>
</cp:coreProperties>
</file>