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2A3-3459-43A5-92EF-A81BCC4E0D86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7731-B547-4DB9-8EF5-3CEEC96C8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2A3-3459-43A5-92EF-A81BCC4E0D86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7731-B547-4DB9-8EF5-3CEEC96C8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2A3-3459-43A5-92EF-A81BCC4E0D86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7731-B547-4DB9-8EF5-3CEEC96C8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2A3-3459-43A5-92EF-A81BCC4E0D86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7731-B547-4DB9-8EF5-3CEEC96C8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2A3-3459-43A5-92EF-A81BCC4E0D86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7731-B547-4DB9-8EF5-3CEEC96C8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2A3-3459-43A5-92EF-A81BCC4E0D86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7731-B547-4DB9-8EF5-3CEEC96C8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2A3-3459-43A5-92EF-A81BCC4E0D86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7731-B547-4DB9-8EF5-3CEEC96C8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2A3-3459-43A5-92EF-A81BCC4E0D86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7731-B547-4DB9-8EF5-3CEEC96C8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2A3-3459-43A5-92EF-A81BCC4E0D86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7731-B547-4DB9-8EF5-3CEEC96C8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2A3-3459-43A5-92EF-A81BCC4E0D86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7731-B547-4DB9-8EF5-3CEEC96C8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2A3-3459-43A5-92EF-A81BCC4E0D86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7731-B547-4DB9-8EF5-3CEEC96C8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BB2A3-3459-43A5-92EF-A81BCC4E0D86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A7731-B547-4DB9-8EF5-3CEEC96C862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4286280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 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Войно-Ясенецкого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Кафедра лучевой диагностики ИПО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Тема: Рентгенодиагностика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Синдром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Морганьи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Стюарта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Мореля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4929198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врач ординатор 1 года Литвинюк В.О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Красноярск 2019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Рейнберг</a:t>
            </a:r>
            <a:r>
              <a:rPr lang="ru-RU" dirty="0"/>
              <a:t> Самуил Аронович "Рентгенодиагностика заболеваний костей и суставов" </a:t>
            </a:r>
            <a:r>
              <a:rPr lang="ru-RU" dirty="0" smtClean="0"/>
              <a:t> </a:t>
            </a:r>
            <a:r>
              <a:rPr lang="ru-RU" dirty="0" err="1" smtClean="0"/>
              <a:t>стр</a:t>
            </a:r>
            <a:r>
              <a:rPr lang="ru-RU" dirty="0" smtClean="0"/>
              <a:t> 87-88</a:t>
            </a:r>
          </a:p>
          <a:p>
            <a:r>
              <a:rPr lang="ru-RU" dirty="0" smtClean="0"/>
              <a:t>Диффузный </a:t>
            </a:r>
            <a:r>
              <a:rPr lang="ru-RU" dirty="0" err="1" smtClean="0"/>
              <a:t>гиперостоз</a:t>
            </a:r>
            <a:r>
              <a:rPr lang="ru-RU" dirty="0" smtClean="0"/>
              <a:t> костей головы.(Журнал «Клинические наблюдения, 2016 А.С. Краснов, К.С. Семин, Е.С. Терновая, Г.В. Терещенко ФГБУ «Национальный медицинский исследовательский центр детской гематологии, онкологии и иммунологии им. Дмитрия Рогачева» Минздрава России, Москва 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Историческая справка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1762 г. </a:t>
            </a:r>
            <a:r>
              <a:rPr lang="ru-RU" dirty="0" err="1"/>
              <a:t>Морганьи</a:t>
            </a:r>
            <a:r>
              <a:rPr lang="ru-RU" dirty="0"/>
              <a:t>, вскрывая труп 40-летней женщины, установил утолщение внутренней пластинки лобной кости, </a:t>
            </a:r>
            <a:r>
              <a:rPr lang="ru-RU" dirty="0" smtClean="0"/>
              <a:t>вместе </a:t>
            </a:r>
            <a:r>
              <a:rPr lang="ru-RU" dirty="0"/>
              <a:t>с тем чрезмерное ожирение и </a:t>
            </a:r>
            <a:r>
              <a:rPr lang="ru-RU" dirty="0" err="1"/>
              <a:t>оволосение</a:t>
            </a:r>
            <a:r>
              <a:rPr lang="ru-RU" dirty="0"/>
              <a:t> по мужскому типу.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Наблюдается не редко, почти исключительно у женщин в зрелом возрасте, старше 35-40 лет;</a:t>
            </a:r>
          </a:p>
          <a:p>
            <a:r>
              <a:rPr lang="ru-RU" dirty="0"/>
              <a:t>Среди пациентов психиатрической больницы частота этого синдрома варьирует от 9,8% и 11% до 25% 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Связан </a:t>
            </a:r>
            <a:r>
              <a:rPr lang="ru-RU" dirty="0"/>
              <a:t>с Х - хромосомой.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Триада </a:t>
            </a:r>
            <a:r>
              <a:rPr lang="ru-RU" dirty="0" err="1" smtClean="0"/>
              <a:t>Морганьи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У</a:t>
            </a:r>
            <a:r>
              <a:rPr lang="ru-RU" b="1" dirty="0" smtClean="0"/>
              <a:t>толщение </a:t>
            </a:r>
            <a:r>
              <a:rPr lang="ru-RU" b="1" dirty="0"/>
              <a:t>внутренней пластинки лобной кости (</a:t>
            </a:r>
            <a:r>
              <a:rPr lang="ru-RU" b="1" dirty="0" err="1"/>
              <a:t>гиперостоз</a:t>
            </a:r>
            <a:r>
              <a:rPr lang="ru-RU" b="1" dirty="0" smtClean="0"/>
              <a:t>).</a:t>
            </a:r>
          </a:p>
          <a:p>
            <a:r>
              <a:rPr lang="ru-RU" b="1" dirty="0" smtClean="0"/>
              <a:t>Ожирение</a:t>
            </a:r>
          </a:p>
          <a:p>
            <a:r>
              <a:rPr lang="ru-RU" b="1" dirty="0" smtClean="0"/>
              <a:t>Вирилизм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Эндокраниоз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Понятие введено А.И</a:t>
            </a:r>
            <a:r>
              <a:rPr lang="ru-RU" dirty="0"/>
              <a:t>. </a:t>
            </a:r>
            <a:r>
              <a:rPr lang="ru-RU" dirty="0" smtClean="0"/>
              <a:t>Бухманом в 1975 г. </a:t>
            </a:r>
          </a:p>
          <a:p>
            <a:r>
              <a:rPr lang="ru-RU" dirty="0" smtClean="0"/>
              <a:t>обызвествление </a:t>
            </a:r>
            <a:r>
              <a:rPr lang="ru-RU" dirty="0"/>
              <a:t>твердой мозговой оболочки </a:t>
            </a:r>
            <a:endParaRPr lang="ru-RU" dirty="0" smtClean="0"/>
          </a:p>
          <a:p>
            <a:r>
              <a:rPr lang="ru-RU" dirty="0"/>
              <a:t>утолщение внутренней пластинки всех костей свода черепа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Морганьи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85728"/>
            <a:ext cx="4786314" cy="6143668"/>
          </a:xfrm>
        </p:spPr>
      </p:pic>
      <p:pic>
        <p:nvPicPr>
          <p:cNvPr id="5" name="Рисунок 4" descr="морганьи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285728"/>
            <a:ext cx="4585263" cy="61827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42844" y="6500834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https://radiopaedia.org/articles/morgagni-stewart-morel-syndrome?lang=us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3143240" y="785794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929190" y="100010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7500958" y="1071546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морг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428604"/>
            <a:ext cx="4087274" cy="5786478"/>
          </a:xfrm>
        </p:spPr>
      </p:pic>
      <p:sp>
        <p:nvSpPr>
          <p:cNvPr id="5" name="TextBox 4"/>
          <p:cNvSpPr txBox="1"/>
          <p:nvPr/>
        </p:nvSpPr>
        <p:spPr>
          <a:xfrm>
            <a:off x="285720" y="6429396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https://radiopaedia.org/articles/morgagni-stewart-morel-syndrome?lang=us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628" y="571480"/>
            <a:ext cx="35004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Костные </a:t>
            </a:r>
            <a:r>
              <a:rPr lang="ru-RU" dirty="0" err="1" smtClean="0"/>
              <a:t>разратснания</a:t>
            </a:r>
            <a:r>
              <a:rPr lang="ru-RU" dirty="0" smtClean="0"/>
              <a:t> на поверхности внутренней пластинки лобной </a:t>
            </a:r>
            <a:r>
              <a:rPr lang="ru-RU" dirty="0" err="1" smtClean="0"/>
              <a:t>кости,гипофизарная</a:t>
            </a:r>
            <a:r>
              <a:rPr lang="ru-RU" dirty="0" smtClean="0"/>
              <a:t> область не изменена.</a:t>
            </a:r>
          </a:p>
          <a:p>
            <a:r>
              <a:rPr lang="ru-RU" dirty="0" err="1" smtClean="0"/>
              <a:t>Сагитальный</a:t>
            </a:r>
            <a:r>
              <a:rPr lang="ru-RU" dirty="0" smtClean="0"/>
              <a:t> размер 12 мм.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000232" y="2714620"/>
            <a:ext cx="21431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урецкое седло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857232"/>
            <a:ext cx="5953140" cy="4929222"/>
          </a:xfrm>
        </p:spPr>
      </p:pic>
      <p:sp>
        <p:nvSpPr>
          <p:cNvPr id="5" name="TextBox 4"/>
          <p:cNvSpPr txBox="1"/>
          <p:nvPr/>
        </p:nvSpPr>
        <p:spPr>
          <a:xfrm>
            <a:off x="6429388" y="1357298"/>
            <a:ext cx="25003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сагиттальный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размер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12 мм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 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вертикальный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размер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равен 9 мм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диафрагма турецкого седла.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yperostos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357166"/>
            <a:ext cx="5429288" cy="5429288"/>
          </a:xfrm>
        </p:spPr>
      </p:pic>
      <p:sp>
        <p:nvSpPr>
          <p:cNvPr id="5" name="TextBox 4"/>
          <p:cNvSpPr txBox="1"/>
          <p:nvPr/>
        </p:nvSpPr>
        <p:spPr>
          <a:xfrm>
            <a:off x="642910" y="592933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https://radiopaedia.org/articles/morgagni-stewart-morel-syndrome?lang=us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4643438" y="1285860"/>
            <a:ext cx="1214446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183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 Войно-Ясенецкого»  Кафедра лучевой диагностики ИПО   Тема: Рентгенодиагностика Синдром Морганьи - Стюарта - Мореля  </vt:lpstr>
      <vt:lpstr>Историческая справка</vt:lpstr>
      <vt:lpstr>Актуальность</vt:lpstr>
      <vt:lpstr>Триада Морганьи</vt:lpstr>
      <vt:lpstr>Эндокраниоз</vt:lpstr>
      <vt:lpstr>Слайд 6</vt:lpstr>
      <vt:lpstr>Слайд 7</vt:lpstr>
      <vt:lpstr>Слайд 8</vt:lpstr>
      <vt:lpstr>Слайд 9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 Войно-Ясенецкого»  Кафедра лучевой диагностики ИПО   Тема: Рентгенодиагностика Синдром Морганьи - Стюарта - Мореля  </dc:title>
  <dc:creator>user</dc:creator>
  <cp:lastModifiedBy>user</cp:lastModifiedBy>
  <cp:revision>1</cp:revision>
  <dcterms:created xsi:type="dcterms:W3CDTF">2019-04-14T12:53:56Z</dcterms:created>
  <dcterms:modified xsi:type="dcterms:W3CDTF">2019-04-14T14:26:21Z</dcterms:modified>
</cp:coreProperties>
</file>