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91" r:id="rId16"/>
    <p:sldId id="29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4" r:id="rId33"/>
    <p:sldId id="293" r:id="rId34"/>
    <p:sldId id="290" r:id="rId3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7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54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152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231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4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4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0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0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5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30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99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1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5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bmk.edu.ru/docs/stud/uchebmat/330201/&#1055;&#1052;02&#1052;&#1044;&#1050;02.01%20&#1044;&#1086;&#1079;&#1080;&#1088;&#1086;&#1074;&#1072;&#1085;&#1080;&#1077;%20&#1074;%20&#1092;&#1072;&#1088;&#1084;&#1072;&#1094;&#1077;&#1074;&#1090;&#1080;&#1095;&#1077;&#1089;&#1082;&#1086;&#1081;%20&#1090;&#1077;&#1093;&#1085;&#1086;&#1083;&#1086;&#1075;&#1080;&#1080;.pdf" TargetMode="External"/><Relationship Id="rId2" Type="http://schemas.openxmlformats.org/officeDocument/2006/relationships/hyperlink" Target="https://aurora-pack.ru/catalog/sku/md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udfile.net/preview/2783571/page:11/" TargetMode="External"/><Relationship Id="rId4" Type="http://schemas.openxmlformats.org/officeDocument/2006/relationships/hyperlink" Target="https://helpiks.org/4-90128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3399430"/>
            <a:ext cx="7848600" cy="1270"/>
          </a:xfrm>
          <a:custGeom>
            <a:avLst/>
            <a:gdLst/>
            <a:ahLst/>
            <a:cxnLst/>
            <a:rect l="l" t="t" r="r" b="b"/>
            <a:pathLst>
              <a:path w="7848600" h="1270">
                <a:moveTo>
                  <a:pt x="0" y="0"/>
                </a:moveTo>
                <a:lnTo>
                  <a:pt x="7848600" y="1270"/>
                </a:lnTo>
              </a:path>
            </a:pathLst>
          </a:custGeom>
          <a:ln w="19048">
            <a:solidFill>
              <a:srgbClr val="D15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137214"/>
            <a:ext cx="91440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99900"/>
              </a:lnSpc>
              <a:spcBef>
                <a:spcPts val="105"/>
              </a:spcBef>
            </a:pPr>
            <a:r>
              <a:rPr lang="ru-RU" sz="3600" spc="-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ДОЗАТОРЫ ЛЕКАРСТВЕННЫХ ФОРМ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3506819"/>
            <a:ext cx="9143999" cy="33303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945" marR="186690" algn="ctr">
              <a:lnSpc>
                <a:spcPct val="118300"/>
              </a:lnSpc>
              <a:spcBef>
                <a:spcPts val="5"/>
              </a:spcBef>
            </a:pPr>
            <a:r>
              <a:rPr sz="21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МДК</a:t>
            </a:r>
            <a:r>
              <a:rPr sz="2100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02.01.</a:t>
            </a:r>
            <a:r>
              <a:rPr sz="21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</a:t>
            </a:r>
            <a:r>
              <a:rPr sz="21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</a:t>
            </a:r>
            <a:r>
              <a:rPr sz="21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</a:t>
            </a:r>
            <a:r>
              <a:rPr sz="21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форм» </a:t>
            </a:r>
            <a:r>
              <a:rPr sz="2100" spc="-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r>
              <a:rPr sz="21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33.02.01</a:t>
            </a:r>
            <a:r>
              <a:rPr sz="21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Фармация</a:t>
            </a:r>
            <a:r>
              <a:rPr sz="2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100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186690" algn="ctr">
              <a:lnSpc>
                <a:spcPct val="118300"/>
              </a:lnSpc>
              <a:spcBef>
                <a:spcPts val="5"/>
              </a:spcBef>
            </a:pPr>
            <a:endParaRPr lang="ru-RU" sz="21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186690" algn="ctr">
              <a:lnSpc>
                <a:spcPct val="118300"/>
              </a:lnSpc>
              <a:spcBef>
                <a:spcPts val="5"/>
              </a:spcBef>
            </a:pPr>
            <a:endParaRPr lang="ru-RU" sz="2100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186690" algn="ctr">
              <a:lnSpc>
                <a:spcPct val="118300"/>
              </a:lnSpc>
              <a:spcBef>
                <a:spcPts val="5"/>
              </a:spcBef>
            </a:pPr>
            <a:endParaRPr lang="ru-RU" sz="2100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186690">
              <a:spcBef>
                <a:spcPts val="5"/>
              </a:spcBef>
            </a:pPr>
            <a:r>
              <a:rPr lang="ru-RU" sz="2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Дубровка В.В., гр. 407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186690">
              <a:spcBef>
                <a:spcPts val="5"/>
              </a:spcBef>
            </a:pPr>
            <a:r>
              <a:rPr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Ванчурина</a:t>
            </a:r>
            <a:r>
              <a:rPr lang="ru-RU" sz="2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  <a:endParaRPr lang="ru-RU" sz="21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22170" marR="2107565" algn="ctr">
              <a:lnSpc>
                <a:spcPct val="236900"/>
              </a:lnSpc>
            </a:pPr>
            <a:r>
              <a:rPr lang="ru-RU" sz="21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2023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952" y="76200"/>
            <a:ext cx="769429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Министерства здравоохранения Российской Федерации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1044" y="106663"/>
            <a:ext cx="88404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</a:t>
            </a:r>
            <a:r>
              <a:rPr lang="ru-RU" sz="2800"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4660" y="6328026"/>
            <a:ext cx="3632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Весы</a:t>
            </a:r>
            <a:r>
              <a:rPr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аптечные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ручные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0740" y="1166770"/>
            <a:ext cx="9969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5" dirty="0">
                <a:solidFill>
                  <a:srgbClr val="92A199"/>
                </a:solidFill>
                <a:latin typeface="Wingdings"/>
                <a:cs typeface="Wingdings"/>
              </a:rPr>
              <a:t>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685800"/>
            <a:ext cx="8319135" cy="65261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Весы</a:t>
            </a:r>
            <a:r>
              <a:rPr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ручные</a:t>
            </a:r>
            <a:r>
              <a:rPr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аптечные</a:t>
            </a:r>
            <a:r>
              <a:rPr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</a:t>
            </a:r>
            <a:r>
              <a:rPr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дозирования по массе сухих  лекарственных веществ в количествах от 0,02  до 100,0 г. В зависимости от допустимой предельной нагрузки ВР бывают нескольких  типов: ВР-1, ВР-5, ВР-20 и ВР-100. ВР состоят из коромысла 1, несущего  стрелку 4 и опирающегося опорной призмой на  кольцеобразную подушку, запрессованную в  </a:t>
            </a:r>
            <a:r>
              <a:rPr lang="ru-RU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обоймице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кольцом 3. Щечки 5 предохраняют  призму от соскальзывания с </a:t>
            </a:r>
            <a:r>
              <a:rPr lang="ru-RU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обоймицы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 концах коромысла укреплены грузоприемные  призмы 6, с надетыми серьгами 7. К последним на шелковых шнурах подвешены  пластмассовые чашечки 8. Учитывая санитарно-гигиенические требования, для  подвешивания чашек весов используют тонкие	нити из	синтетических материалов	или цепочки из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нержавеющей стали. Ручные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весы не имеют отсчетной шкалы. Момент равновесия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по совпадению указательной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стрелки с </a:t>
            </a:r>
            <a:r>
              <a:rPr lang="ru-RU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обоймицей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0740" y="2585360"/>
            <a:ext cx="9969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5" dirty="0">
                <a:solidFill>
                  <a:srgbClr val="92A199"/>
                </a:solidFill>
                <a:latin typeface="Wingdings"/>
                <a:cs typeface="Wingdings"/>
              </a:rPr>
              <a:t>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0740" y="4693560"/>
            <a:ext cx="9969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5" dirty="0">
                <a:solidFill>
                  <a:srgbClr val="92A199"/>
                </a:solidFill>
                <a:latin typeface="Wingdings"/>
                <a:cs typeface="Wingdings"/>
              </a:rPr>
              <a:t></a:t>
            </a:r>
            <a:endParaRPr sz="1250">
              <a:latin typeface="Wingdings"/>
              <a:cs typeface="Wingding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30919" y="3810000"/>
            <a:ext cx="3156210" cy="2507673"/>
            <a:chOff x="314097" y="2556558"/>
            <a:chExt cx="3941445" cy="296989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49" y="2566310"/>
              <a:ext cx="3920490" cy="295021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18769" y="2561230"/>
              <a:ext cx="3931920" cy="2960370"/>
            </a:xfrm>
            <a:custGeom>
              <a:avLst/>
              <a:gdLst/>
              <a:ahLst/>
              <a:cxnLst/>
              <a:rect l="l" t="t" r="r" b="b"/>
              <a:pathLst>
                <a:path w="3931920" h="2960370">
                  <a:moveTo>
                    <a:pt x="0" y="0"/>
                  </a:moveTo>
                  <a:lnTo>
                    <a:pt x="3931919" y="0"/>
                  </a:lnTo>
                  <a:lnTo>
                    <a:pt x="3931919" y="2960370"/>
                  </a:lnTo>
                  <a:lnTo>
                    <a:pt x="0" y="296037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3A3A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50888" y="5816924"/>
            <a:ext cx="24136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Весы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ВСМ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95800" y="829543"/>
            <a:ext cx="4478655" cy="4943475"/>
            <a:chOff x="77877" y="1908858"/>
            <a:chExt cx="4478655" cy="494347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5150" y="4094120"/>
              <a:ext cx="2711450" cy="27482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31340" y="4089040"/>
              <a:ext cx="2720340" cy="2758440"/>
            </a:xfrm>
            <a:custGeom>
              <a:avLst/>
              <a:gdLst/>
              <a:ahLst/>
              <a:cxnLst/>
              <a:rect l="l" t="t" r="r" b="b"/>
              <a:pathLst>
                <a:path w="2720340" h="2758440">
                  <a:moveTo>
                    <a:pt x="0" y="0"/>
                  </a:moveTo>
                  <a:lnTo>
                    <a:pt x="2720340" y="0"/>
                  </a:lnTo>
                  <a:lnTo>
                    <a:pt x="2720340" y="2758440"/>
                  </a:lnTo>
                  <a:lnTo>
                    <a:pt x="0" y="275844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60" y="1918610"/>
              <a:ext cx="2518410" cy="266319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2550" y="1913530"/>
              <a:ext cx="2528570" cy="2672080"/>
            </a:xfrm>
            <a:custGeom>
              <a:avLst/>
              <a:gdLst/>
              <a:ahLst/>
              <a:cxnLst/>
              <a:rect l="l" t="t" r="r" b="b"/>
              <a:pathLst>
                <a:path w="2528570" h="2672079">
                  <a:moveTo>
                    <a:pt x="0" y="0"/>
                  </a:moveTo>
                  <a:lnTo>
                    <a:pt x="2528570" y="0"/>
                  </a:lnTo>
                  <a:lnTo>
                    <a:pt x="2528570" y="2672080"/>
                  </a:lnTo>
                  <a:lnTo>
                    <a:pt x="0" y="267208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3A3A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3"/>
          <p:cNvSpPr txBox="1">
            <a:spLocks noGrp="1"/>
          </p:cNvSpPr>
          <p:nvPr>
            <p:ph type="title"/>
          </p:nvPr>
        </p:nvSpPr>
        <p:spPr>
          <a:xfrm>
            <a:off x="741044" y="106663"/>
            <a:ext cx="88404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</a:t>
            </a:r>
            <a:r>
              <a:rPr lang="ru-RU" sz="2800"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550" y="829543"/>
            <a:ext cx="42608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Весы ВСМ предназначены для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массы преимущественно порошкообразных лекарственных веществ и их смесей, а также других сыпучих материалов в аптеках, контрольно-аналитических и других лабораториях. В зависимости от допустимой предельной нагрузки ВСМ бывают нескольких типоразмеров: ВСМ-1, BCM-5, BCM-20 и BCM-100.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6405" y="4919008"/>
            <a:ext cx="60134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кольцо подвесное; 2 - распорка; 3 - винт; 4 - щека; 5 – указатель равновесия; 6 - подушка; 7 - призма опорная; 8 - полотно коромысла; 9 - державка; 11 - хвостовик; 12 - груз; 13 - серьга; 14 - крючок; 15 - дужка; 16 - чашка; 17 - груз Т8 - винт; 19 - планка; 20 - щечка; 21 - винт.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2400" y="6453544"/>
            <a:ext cx="3953510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1400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Весы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тарирные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ВКТ-1000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2400" y="1295400"/>
            <a:ext cx="3020335" cy="4924809"/>
            <a:chOff x="870993" y="1600883"/>
            <a:chExt cx="3263265" cy="52711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2230" y="4414160"/>
              <a:ext cx="2373630" cy="24434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6990" y="4379870"/>
              <a:ext cx="2405380" cy="2477770"/>
            </a:xfrm>
            <a:custGeom>
              <a:avLst/>
              <a:gdLst/>
              <a:ahLst/>
              <a:cxnLst/>
              <a:rect l="l" t="t" r="r" b="b"/>
              <a:pathLst>
                <a:path w="2405379" h="2477770">
                  <a:moveTo>
                    <a:pt x="0" y="0"/>
                  </a:moveTo>
                  <a:lnTo>
                    <a:pt x="2405380" y="0"/>
                  </a:lnTo>
                  <a:lnTo>
                    <a:pt x="2405380" y="2477770"/>
                  </a:lnTo>
                </a:path>
                <a:path w="2405379" h="2477770">
                  <a:moveTo>
                    <a:pt x="0" y="247777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3A3A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160" y="1629050"/>
              <a:ext cx="3205479" cy="263017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85190" y="1615080"/>
              <a:ext cx="3234690" cy="2692400"/>
            </a:xfrm>
            <a:custGeom>
              <a:avLst/>
              <a:gdLst/>
              <a:ahLst/>
              <a:cxnLst/>
              <a:rect l="l" t="t" r="r" b="b"/>
              <a:pathLst>
                <a:path w="3234690" h="2692400">
                  <a:moveTo>
                    <a:pt x="0" y="0"/>
                  </a:moveTo>
                  <a:lnTo>
                    <a:pt x="3234690" y="0"/>
                  </a:lnTo>
                  <a:lnTo>
                    <a:pt x="3234690" y="2692400"/>
                  </a:lnTo>
                  <a:lnTo>
                    <a:pt x="0" y="2692400"/>
                  </a:lnTo>
                  <a:lnTo>
                    <a:pt x="0" y="0"/>
                  </a:lnTo>
                  <a:close/>
                </a:path>
              </a:pathLst>
            </a:custGeom>
            <a:ln w="28393">
              <a:solidFill>
                <a:srgbClr val="3A3A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3"/>
          <p:cNvSpPr txBox="1">
            <a:spLocks noGrp="1"/>
          </p:cNvSpPr>
          <p:nvPr>
            <p:ph type="title"/>
          </p:nvPr>
        </p:nvSpPr>
        <p:spPr>
          <a:xfrm>
            <a:off x="741044" y="106663"/>
            <a:ext cx="88404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</a:t>
            </a:r>
            <a:r>
              <a:rPr lang="ru-RU" sz="2800"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72735" y="550374"/>
            <a:ext cx="597126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Тарирные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весы служат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отвешивания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твердых, густых и жидких веществ. В этом случае, дозированию предшествует операция тарирования - уравновешение массы тары с помощью дроби.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2 - равноплечее коромысло, вмонтированные призмы: опорная 1 и две грузоприемные 3. Острие призмы, повернуто на подушку 20, укрепленную на арретире 19. Колонка 18. На острия призм подвешены серьги 6 с дужками 7 и съемными чашками 10. Весы снабжены регуляторами равновесия 4, стрелкой 8 и шкалой 9 определения равновесия чувствительности весов. Отвес 12 и указатель отвеса 13.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Кронштейн 5 для поддержания коромысла в нерабочем состоянии при опущенном арретире, а ручка арретира 14 - плавную нагрузку весов и разгрузку призм в нерабочем состоянии; 11- подставка; 15. К подставке прикреплены вращающиеся подвижные ножки 16 с контргайками 17, которые служат для установки весов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43377" y="6477000"/>
            <a:ext cx="4406265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sz="12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2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120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</a:t>
            </a:r>
            <a:r>
              <a:rPr sz="12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</a:t>
            </a:r>
            <a:r>
              <a:rPr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весы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43377" y="2955864"/>
            <a:ext cx="2840356" cy="3486500"/>
            <a:chOff x="542063" y="1818053"/>
            <a:chExt cx="3517265" cy="426275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230" y="1844950"/>
              <a:ext cx="3460750" cy="420624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56260" y="1832250"/>
              <a:ext cx="3488690" cy="4234180"/>
            </a:xfrm>
            <a:custGeom>
              <a:avLst/>
              <a:gdLst/>
              <a:ahLst/>
              <a:cxnLst/>
              <a:rect l="l" t="t" r="r" b="b"/>
              <a:pathLst>
                <a:path w="3488690" h="4234180">
                  <a:moveTo>
                    <a:pt x="0" y="0"/>
                  </a:moveTo>
                  <a:lnTo>
                    <a:pt x="3488690" y="0"/>
                  </a:lnTo>
                  <a:lnTo>
                    <a:pt x="3488690" y="4234180"/>
                  </a:lnTo>
                  <a:lnTo>
                    <a:pt x="0" y="4234180"/>
                  </a:lnTo>
                  <a:lnTo>
                    <a:pt x="0" y="0"/>
                  </a:lnTo>
                  <a:close/>
                </a:path>
              </a:pathLst>
            </a:custGeom>
            <a:ln w="28393">
              <a:solidFill>
                <a:srgbClr val="3A3A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3"/>
          <p:cNvSpPr txBox="1">
            <a:spLocks noGrp="1"/>
          </p:cNvSpPr>
          <p:nvPr>
            <p:ph type="title"/>
          </p:nvPr>
        </p:nvSpPr>
        <p:spPr>
          <a:xfrm>
            <a:off x="741044" y="106663"/>
            <a:ext cx="88404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</a:t>
            </a:r>
            <a:r>
              <a:rPr lang="ru-RU" sz="2800"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248" y="882198"/>
            <a:ext cx="84029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аналитические весы для статических измерений массы грузов в научно-исследовательских организациях, лабораториях и др. Весы обеспечивают максимум производительности благодаря высокой скорости отклика и простоте управления. Класс точности аналитических весов - специальный (I) по ГОСТ 24104-01.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02204" y="242409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особенности весов: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Контрастный  жидкокристаллический дисплей.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изготовлена из нержавеющей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Стеклянная витрина с трехсторонней загрузкой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механическим рычагом управления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дверцами.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компенсация влияния изменений окружающей среды.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установки по уровню - ампула уровня и регулируемые по высоте ножки.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тарирования (обнуление массы тары во всем диапазоне взвешивания).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99445" y="6096000"/>
            <a:ext cx="3689985" cy="38831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41020" algn="ctr">
              <a:lnSpc>
                <a:spcPct val="102200"/>
              </a:lnSpc>
              <a:spcBef>
                <a:spcPts val="90"/>
              </a:spcBef>
            </a:pP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2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sz="12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Весы</a:t>
            </a:r>
            <a:r>
              <a:rPr sz="1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</a:t>
            </a:r>
            <a:r>
              <a:rPr sz="1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</a:t>
            </a:r>
            <a:r>
              <a:rPr sz="1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электронные.</a:t>
            </a:r>
            <a:r>
              <a:rPr sz="1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HL-100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7328" y="2676525"/>
            <a:ext cx="3907154" cy="3419475"/>
            <a:chOff x="386487" y="2556558"/>
            <a:chExt cx="3907154" cy="341947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2565040"/>
              <a:ext cx="3887470" cy="340106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91160" y="2561230"/>
              <a:ext cx="3897629" cy="3409950"/>
            </a:xfrm>
            <a:custGeom>
              <a:avLst/>
              <a:gdLst/>
              <a:ahLst/>
              <a:cxnLst/>
              <a:rect l="l" t="t" r="r" b="b"/>
              <a:pathLst>
                <a:path w="3897629" h="3409950">
                  <a:moveTo>
                    <a:pt x="0" y="0"/>
                  </a:moveTo>
                  <a:lnTo>
                    <a:pt x="3897629" y="0"/>
                  </a:lnTo>
                  <a:lnTo>
                    <a:pt x="3897629" y="3409950"/>
                  </a:lnTo>
                  <a:lnTo>
                    <a:pt x="0" y="340995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3"/>
          <p:cNvSpPr txBox="1">
            <a:spLocks noGrp="1"/>
          </p:cNvSpPr>
          <p:nvPr>
            <p:ph type="title"/>
          </p:nvPr>
        </p:nvSpPr>
        <p:spPr>
          <a:xfrm>
            <a:off x="741044" y="106663"/>
            <a:ext cx="88404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</a:t>
            </a:r>
            <a:r>
              <a:rPr lang="ru-RU" sz="2800"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5824" y="877121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Весы электронные AND HT-100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компактные простые эксплуатации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0,01 г. До 100 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точности высокий (II)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24104-01.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96882" y="2681196"/>
            <a:ext cx="47471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Весы оснащены прозрачным чехлом, удобным при хранении и транспортировке.  Весы оборудованы большим жидкокристаллическим дисплеем с четкими, легко читаемыми символами. Имеют автономную возможность выбора питания, единиц измерения, функцию тарирования.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-914400" y="6044532"/>
            <a:ext cx="3689985" cy="1999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41020" algn="ctr">
              <a:lnSpc>
                <a:spcPct val="102200"/>
              </a:lnSpc>
              <a:spcBef>
                <a:spcPts val="90"/>
              </a:spcBef>
            </a:pP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8 -</a:t>
            </a:r>
            <a:r>
              <a:rPr sz="12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Дозатор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3"/>
          <p:cNvSpPr txBox="1">
            <a:spLocks noGrp="1"/>
          </p:cNvSpPr>
          <p:nvPr>
            <p:ph type="title"/>
          </p:nvPr>
        </p:nvSpPr>
        <p:spPr>
          <a:xfrm>
            <a:off x="741044" y="106663"/>
            <a:ext cx="88404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</a:t>
            </a:r>
            <a:r>
              <a:rPr lang="ru-RU" sz="2800"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9445" y="737604"/>
            <a:ext cx="8763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Ручные механические дозаторы уступают полуавтоматическим и автоматическим только в производительности.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таких дозаторах не обязательно только маленькие, они варьируются в широком диапазоне.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дозирования исполнено в виде мерного сосуда с объемным регулированием по наполнению и оснащено системой удаления "последней капли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Ручной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механический дозатор МДР предназначен для дозированной подачи жидких,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средневязких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вязких и густых продуктов во флаконы объемом от 2 до 55 мл.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4600" y="3160236"/>
            <a:ext cx="6515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наполняет приемную емкость продуктом. С помощью регулировочного болта устанавливается требуемая доза. Мерный стакан получает заданный объем жидкости в гильзе поршня. Оператор опускает ручку вниз, после чего происходит розлив из дозирующего сопла. После наполнения тары продуктом, оператор поднимает ручку в верхнее положение и цикл возобновляется.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45" y="3161245"/>
            <a:ext cx="2101986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0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101175"/>
            <a:ext cx="74675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292100" algn="l"/>
              </a:tabLst>
            </a:pPr>
            <a:r>
              <a:rPr lang="ru-RU" sz="2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ДОЗАТОР РУЧНОЙ МЕХАНИЧЕСКИЙ МДР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855" y="1080655"/>
            <a:ext cx="9170670" cy="588010"/>
            <a:chOff x="-13118" y="1473691"/>
            <a:chExt cx="9170670" cy="588010"/>
          </a:xfrm>
        </p:grpSpPr>
        <p:sp>
          <p:nvSpPr>
            <p:cNvPr id="4" name="object 4"/>
            <p:cNvSpPr/>
            <p:nvPr/>
          </p:nvSpPr>
          <p:spPr>
            <a:xfrm>
              <a:off x="0" y="1486810"/>
              <a:ext cx="9144000" cy="561340"/>
            </a:xfrm>
            <a:custGeom>
              <a:avLst/>
              <a:gdLst/>
              <a:ahLst/>
              <a:cxnLst/>
              <a:rect l="l" t="t" r="r" b="b"/>
              <a:pathLst>
                <a:path w="9144000" h="561339">
                  <a:moveTo>
                    <a:pt x="9074150" y="2539"/>
                  </a:moveTo>
                  <a:lnTo>
                    <a:pt x="68580" y="2539"/>
                  </a:lnTo>
                  <a:lnTo>
                    <a:pt x="64769" y="5079"/>
                  </a:lnTo>
                  <a:lnTo>
                    <a:pt x="54610" y="7619"/>
                  </a:lnTo>
                  <a:lnTo>
                    <a:pt x="46990" y="12700"/>
                  </a:lnTo>
                  <a:lnTo>
                    <a:pt x="41910" y="15239"/>
                  </a:lnTo>
                  <a:lnTo>
                    <a:pt x="34290" y="20319"/>
                  </a:lnTo>
                  <a:lnTo>
                    <a:pt x="30480" y="24129"/>
                  </a:lnTo>
                  <a:lnTo>
                    <a:pt x="26670" y="26669"/>
                  </a:lnTo>
                  <a:lnTo>
                    <a:pt x="24130" y="30479"/>
                  </a:lnTo>
                  <a:lnTo>
                    <a:pt x="20320" y="34289"/>
                  </a:lnTo>
                  <a:lnTo>
                    <a:pt x="15240" y="41909"/>
                  </a:lnTo>
                  <a:lnTo>
                    <a:pt x="12700" y="46989"/>
                  </a:lnTo>
                  <a:lnTo>
                    <a:pt x="10160" y="50800"/>
                  </a:lnTo>
                  <a:lnTo>
                    <a:pt x="7620" y="55879"/>
                  </a:lnTo>
                  <a:lnTo>
                    <a:pt x="6350" y="59689"/>
                  </a:lnTo>
                  <a:lnTo>
                    <a:pt x="3810" y="64769"/>
                  </a:lnTo>
                  <a:lnTo>
                    <a:pt x="2540" y="69850"/>
                  </a:lnTo>
                  <a:lnTo>
                    <a:pt x="1270" y="73659"/>
                  </a:lnTo>
                  <a:lnTo>
                    <a:pt x="1270" y="78739"/>
                  </a:lnTo>
                  <a:lnTo>
                    <a:pt x="0" y="83819"/>
                  </a:lnTo>
                  <a:lnTo>
                    <a:pt x="0" y="477519"/>
                  </a:lnTo>
                  <a:lnTo>
                    <a:pt x="1270" y="482600"/>
                  </a:lnTo>
                  <a:lnTo>
                    <a:pt x="1270" y="487679"/>
                  </a:lnTo>
                  <a:lnTo>
                    <a:pt x="2540" y="491489"/>
                  </a:lnTo>
                  <a:lnTo>
                    <a:pt x="3810" y="496569"/>
                  </a:lnTo>
                  <a:lnTo>
                    <a:pt x="6350" y="501650"/>
                  </a:lnTo>
                  <a:lnTo>
                    <a:pt x="7620" y="505459"/>
                  </a:lnTo>
                  <a:lnTo>
                    <a:pt x="10160" y="510539"/>
                  </a:lnTo>
                  <a:lnTo>
                    <a:pt x="12700" y="514350"/>
                  </a:lnTo>
                  <a:lnTo>
                    <a:pt x="15240" y="519429"/>
                  </a:lnTo>
                  <a:lnTo>
                    <a:pt x="20320" y="527050"/>
                  </a:lnTo>
                  <a:lnTo>
                    <a:pt x="24130" y="530859"/>
                  </a:lnTo>
                  <a:lnTo>
                    <a:pt x="26670" y="534669"/>
                  </a:lnTo>
                  <a:lnTo>
                    <a:pt x="30480" y="537209"/>
                  </a:lnTo>
                  <a:lnTo>
                    <a:pt x="34290" y="541019"/>
                  </a:lnTo>
                  <a:lnTo>
                    <a:pt x="41910" y="546100"/>
                  </a:lnTo>
                  <a:lnTo>
                    <a:pt x="46990" y="548639"/>
                  </a:lnTo>
                  <a:lnTo>
                    <a:pt x="54610" y="553719"/>
                  </a:lnTo>
                  <a:lnTo>
                    <a:pt x="64769" y="556259"/>
                  </a:lnTo>
                  <a:lnTo>
                    <a:pt x="68580" y="558800"/>
                  </a:lnTo>
                  <a:lnTo>
                    <a:pt x="73660" y="558800"/>
                  </a:lnTo>
                  <a:lnTo>
                    <a:pt x="83820" y="561339"/>
                  </a:lnTo>
                  <a:lnTo>
                    <a:pt x="9055100" y="561339"/>
                  </a:lnTo>
                  <a:lnTo>
                    <a:pt x="9060180" y="560069"/>
                  </a:lnTo>
                  <a:lnTo>
                    <a:pt x="9065260" y="560069"/>
                  </a:lnTo>
                  <a:lnTo>
                    <a:pt x="9069070" y="558800"/>
                  </a:lnTo>
                  <a:lnTo>
                    <a:pt x="9079230" y="556259"/>
                  </a:lnTo>
                  <a:lnTo>
                    <a:pt x="9083040" y="554989"/>
                  </a:lnTo>
                  <a:lnTo>
                    <a:pt x="9088120" y="553719"/>
                  </a:lnTo>
                  <a:lnTo>
                    <a:pt x="9091930" y="551179"/>
                  </a:lnTo>
                  <a:lnTo>
                    <a:pt x="9097010" y="548639"/>
                  </a:lnTo>
                  <a:lnTo>
                    <a:pt x="9126220" y="521969"/>
                  </a:lnTo>
                  <a:lnTo>
                    <a:pt x="9135110" y="505459"/>
                  </a:lnTo>
                  <a:lnTo>
                    <a:pt x="9137650" y="500379"/>
                  </a:lnTo>
                  <a:lnTo>
                    <a:pt x="9138920" y="496569"/>
                  </a:lnTo>
                  <a:lnTo>
                    <a:pt x="9141460" y="486409"/>
                  </a:lnTo>
                  <a:lnTo>
                    <a:pt x="9142730" y="482600"/>
                  </a:lnTo>
                  <a:lnTo>
                    <a:pt x="9142730" y="477519"/>
                  </a:lnTo>
                  <a:lnTo>
                    <a:pt x="9144000" y="472439"/>
                  </a:lnTo>
                  <a:lnTo>
                    <a:pt x="9144000" y="467359"/>
                  </a:lnTo>
                  <a:lnTo>
                    <a:pt x="9142730" y="93979"/>
                  </a:lnTo>
                  <a:lnTo>
                    <a:pt x="9142730" y="78739"/>
                  </a:lnTo>
                  <a:lnTo>
                    <a:pt x="9141460" y="73659"/>
                  </a:lnTo>
                  <a:lnTo>
                    <a:pt x="9140190" y="69850"/>
                  </a:lnTo>
                  <a:lnTo>
                    <a:pt x="9137650" y="59689"/>
                  </a:lnTo>
                  <a:lnTo>
                    <a:pt x="9135110" y="55879"/>
                  </a:lnTo>
                  <a:lnTo>
                    <a:pt x="9132570" y="50800"/>
                  </a:lnTo>
                  <a:lnTo>
                    <a:pt x="9131300" y="46989"/>
                  </a:lnTo>
                  <a:lnTo>
                    <a:pt x="9128760" y="41909"/>
                  </a:lnTo>
                  <a:lnTo>
                    <a:pt x="9124950" y="38100"/>
                  </a:lnTo>
                  <a:lnTo>
                    <a:pt x="9122410" y="34289"/>
                  </a:lnTo>
                  <a:lnTo>
                    <a:pt x="9118600" y="30479"/>
                  </a:lnTo>
                  <a:lnTo>
                    <a:pt x="9116060" y="26669"/>
                  </a:lnTo>
                  <a:lnTo>
                    <a:pt x="9112250" y="24129"/>
                  </a:lnTo>
                  <a:lnTo>
                    <a:pt x="9108440" y="20319"/>
                  </a:lnTo>
                  <a:lnTo>
                    <a:pt x="9097010" y="12700"/>
                  </a:lnTo>
                  <a:lnTo>
                    <a:pt x="9091930" y="10159"/>
                  </a:lnTo>
                  <a:lnTo>
                    <a:pt x="9088120" y="7619"/>
                  </a:lnTo>
                  <a:lnTo>
                    <a:pt x="9077960" y="5079"/>
                  </a:lnTo>
                  <a:lnTo>
                    <a:pt x="9074150" y="2539"/>
                  </a:lnTo>
                  <a:close/>
                </a:path>
                <a:path w="9144000" h="561339">
                  <a:moveTo>
                    <a:pt x="9058910" y="0"/>
                  </a:moveTo>
                  <a:lnTo>
                    <a:pt x="83820" y="0"/>
                  </a:lnTo>
                  <a:lnTo>
                    <a:pt x="73660" y="2539"/>
                  </a:lnTo>
                  <a:lnTo>
                    <a:pt x="9069070" y="2539"/>
                  </a:lnTo>
                  <a:lnTo>
                    <a:pt x="9058910" y="0"/>
                  </a:lnTo>
                  <a:close/>
                </a:path>
              </a:pathLst>
            </a:custGeom>
            <a:solidFill>
              <a:srgbClr val="7F8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86810"/>
              <a:ext cx="9144000" cy="561340"/>
            </a:xfrm>
            <a:custGeom>
              <a:avLst/>
              <a:gdLst/>
              <a:ahLst/>
              <a:cxnLst/>
              <a:rect l="l" t="t" r="r" b="b"/>
              <a:pathLst>
                <a:path w="9144000" h="561339">
                  <a:moveTo>
                    <a:pt x="0" y="93979"/>
                  </a:moveTo>
                  <a:lnTo>
                    <a:pt x="0" y="88900"/>
                  </a:lnTo>
                  <a:lnTo>
                    <a:pt x="0" y="83819"/>
                  </a:lnTo>
                  <a:lnTo>
                    <a:pt x="1270" y="78739"/>
                  </a:lnTo>
                  <a:lnTo>
                    <a:pt x="1270" y="73659"/>
                  </a:lnTo>
                  <a:lnTo>
                    <a:pt x="2540" y="69850"/>
                  </a:lnTo>
                  <a:lnTo>
                    <a:pt x="3810" y="64769"/>
                  </a:lnTo>
                  <a:lnTo>
                    <a:pt x="6350" y="59689"/>
                  </a:lnTo>
                  <a:lnTo>
                    <a:pt x="7620" y="55879"/>
                  </a:lnTo>
                  <a:lnTo>
                    <a:pt x="10160" y="50800"/>
                  </a:lnTo>
                  <a:lnTo>
                    <a:pt x="12700" y="46989"/>
                  </a:lnTo>
                  <a:lnTo>
                    <a:pt x="15240" y="41909"/>
                  </a:lnTo>
                  <a:lnTo>
                    <a:pt x="17780" y="38100"/>
                  </a:lnTo>
                  <a:lnTo>
                    <a:pt x="20320" y="34289"/>
                  </a:lnTo>
                  <a:lnTo>
                    <a:pt x="24130" y="30479"/>
                  </a:lnTo>
                  <a:lnTo>
                    <a:pt x="26670" y="26669"/>
                  </a:lnTo>
                  <a:lnTo>
                    <a:pt x="30480" y="24129"/>
                  </a:lnTo>
                  <a:lnTo>
                    <a:pt x="34290" y="20319"/>
                  </a:lnTo>
                  <a:lnTo>
                    <a:pt x="38100" y="17779"/>
                  </a:lnTo>
                  <a:lnTo>
                    <a:pt x="41910" y="15239"/>
                  </a:lnTo>
                  <a:lnTo>
                    <a:pt x="46990" y="12700"/>
                  </a:lnTo>
                  <a:lnTo>
                    <a:pt x="50800" y="10159"/>
                  </a:lnTo>
                  <a:lnTo>
                    <a:pt x="54610" y="7619"/>
                  </a:lnTo>
                  <a:lnTo>
                    <a:pt x="59690" y="6350"/>
                  </a:lnTo>
                  <a:lnTo>
                    <a:pt x="64769" y="5079"/>
                  </a:lnTo>
                  <a:lnTo>
                    <a:pt x="68580" y="2539"/>
                  </a:lnTo>
                  <a:lnTo>
                    <a:pt x="73660" y="2539"/>
                  </a:lnTo>
                  <a:lnTo>
                    <a:pt x="78740" y="1269"/>
                  </a:lnTo>
                  <a:lnTo>
                    <a:pt x="83820" y="0"/>
                  </a:lnTo>
                  <a:lnTo>
                    <a:pt x="87630" y="0"/>
                  </a:lnTo>
                  <a:lnTo>
                    <a:pt x="92710" y="0"/>
                  </a:lnTo>
                  <a:lnTo>
                    <a:pt x="9050020" y="0"/>
                  </a:lnTo>
                  <a:lnTo>
                    <a:pt x="9055100" y="0"/>
                  </a:lnTo>
                  <a:lnTo>
                    <a:pt x="9058910" y="0"/>
                  </a:lnTo>
                  <a:lnTo>
                    <a:pt x="9063990" y="1269"/>
                  </a:lnTo>
                  <a:lnTo>
                    <a:pt x="9069070" y="2539"/>
                  </a:lnTo>
                  <a:lnTo>
                    <a:pt x="9074150" y="2539"/>
                  </a:lnTo>
                  <a:lnTo>
                    <a:pt x="9077960" y="5079"/>
                  </a:lnTo>
                  <a:lnTo>
                    <a:pt x="9083040" y="6350"/>
                  </a:lnTo>
                  <a:lnTo>
                    <a:pt x="9088120" y="7619"/>
                  </a:lnTo>
                  <a:lnTo>
                    <a:pt x="9091930" y="10159"/>
                  </a:lnTo>
                  <a:lnTo>
                    <a:pt x="9097010" y="12700"/>
                  </a:lnTo>
                  <a:lnTo>
                    <a:pt x="9100820" y="15239"/>
                  </a:lnTo>
                  <a:lnTo>
                    <a:pt x="9104630" y="17779"/>
                  </a:lnTo>
                  <a:lnTo>
                    <a:pt x="9108440" y="20319"/>
                  </a:lnTo>
                  <a:lnTo>
                    <a:pt x="9112250" y="24129"/>
                  </a:lnTo>
                  <a:lnTo>
                    <a:pt x="9116060" y="26669"/>
                  </a:lnTo>
                  <a:lnTo>
                    <a:pt x="9118600" y="30479"/>
                  </a:lnTo>
                  <a:lnTo>
                    <a:pt x="9122410" y="34289"/>
                  </a:lnTo>
                  <a:lnTo>
                    <a:pt x="9124950" y="38100"/>
                  </a:lnTo>
                  <a:lnTo>
                    <a:pt x="9128760" y="41909"/>
                  </a:lnTo>
                  <a:lnTo>
                    <a:pt x="9131300" y="46989"/>
                  </a:lnTo>
                  <a:lnTo>
                    <a:pt x="9132570" y="50800"/>
                  </a:lnTo>
                  <a:lnTo>
                    <a:pt x="9135110" y="55879"/>
                  </a:lnTo>
                  <a:lnTo>
                    <a:pt x="9137650" y="59689"/>
                  </a:lnTo>
                  <a:lnTo>
                    <a:pt x="9138920" y="64769"/>
                  </a:lnTo>
                  <a:lnTo>
                    <a:pt x="9140190" y="69850"/>
                  </a:lnTo>
                  <a:lnTo>
                    <a:pt x="9141460" y="73659"/>
                  </a:lnTo>
                  <a:lnTo>
                    <a:pt x="9142730" y="78739"/>
                  </a:lnTo>
                  <a:lnTo>
                    <a:pt x="9142730" y="83819"/>
                  </a:lnTo>
                  <a:lnTo>
                    <a:pt x="9142730" y="88900"/>
                  </a:lnTo>
                  <a:lnTo>
                    <a:pt x="9142730" y="93979"/>
                  </a:lnTo>
                  <a:lnTo>
                    <a:pt x="9144000" y="467359"/>
                  </a:lnTo>
                  <a:lnTo>
                    <a:pt x="9144000" y="472439"/>
                  </a:lnTo>
                  <a:lnTo>
                    <a:pt x="9142730" y="477519"/>
                  </a:lnTo>
                  <a:lnTo>
                    <a:pt x="9142730" y="482600"/>
                  </a:lnTo>
                  <a:lnTo>
                    <a:pt x="9141460" y="486409"/>
                  </a:lnTo>
                  <a:lnTo>
                    <a:pt x="9140190" y="491489"/>
                  </a:lnTo>
                  <a:lnTo>
                    <a:pt x="9138920" y="496569"/>
                  </a:lnTo>
                  <a:lnTo>
                    <a:pt x="9137650" y="500379"/>
                  </a:lnTo>
                  <a:lnTo>
                    <a:pt x="9135110" y="505459"/>
                  </a:lnTo>
                  <a:lnTo>
                    <a:pt x="9133840" y="510539"/>
                  </a:lnTo>
                  <a:lnTo>
                    <a:pt x="9131300" y="514350"/>
                  </a:lnTo>
                  <a:lnTo>
                    <a:pt x="9128760" y="518159"/>
                  </a:lnTo>
                  <a:lnTo>
                    <a:pt x="9126220" y="521969"/>
                  </a:lnTo>
                  <a:lnTo>
                    <a:pt x="9122410" y="527050"/>
                  </a:lnTo>
                  <a:lnTo>
                    <a:pt x="9119870" y="529589"/>
                  </a:lnTo>
                  <a:lnTo>
                    <a:pt x="9116060" y="533400"/>
                  </a:lnTo>
                  <a:lnTo>
                    <a:pt x="9112250" y="537209"/>
                  </a:lnTo>
                  <a:lnTo>
                    <a:pt x="9091930" y="551179"/>
                  </a:lnTo>
                  <a:lnTo>
                    <a:pt x="9088120" y="553719"/>
                  </a:lnTo>
                  <a:lnTo>
                    <a:pt x="9083040" y="554989"/>
                  </a:lnTo>
                  <a:lnTo>
                    <a:pt x="9079230" y="556259"/>
                  </a:lnTo>
                  <a:lnTo>
                    <a:pt x="9074150" y="557529"/>
                  </a:lnTo>
                  <a:lnTo>
                    <a:pt x="9069070" y="558800"/>
                  </a:lnTo>
                  <a:lnTo>
                    <a:pt x="9065260" y="560069"/>
                  </a:lnTo>
                  <a:lnTo>
                    <a:pt x="9060180" y="560069"/>
                  </a:lnTo>
                  <a:lnTo>
                    <a:pt x="9055100" y="561339"/>
                  </a:lnTo>
                  <a:lnTo>
                    <a:pt x="9050020" y="561339"/>
                  </a:lnTo>
                  <a:lnTo>
                    <a:pt x="92710" y="561339"/>
                  </a:lnTo>
                  <a:lnTo>
                    <a:pt x="87630" y="561339"/>
                  </a:lnTo>
                  <a:lnTo>
                    <a:pt x="83820" y="561339"/>
                  </a:lnTo>
                  <a:lnTo>
                    <a:pt x="78740" y="560069"/>
                  </a:lnTo>
                  <a:lnTo>
                    <a:pt x="73660" y="558800"/>
                  </a:lnTo>
                  <a:lnTo>
                    <a:pt x="68580" y="558800"/>
                  </a:lnTo>
                  <a:lnTo>
                    <a:pt x="64769" y="556259"/>
                  </a:lnTo>
                  <a:lnTo>
                    <a:pt x="59690" y="554989"/>
                  </a:lnTo>
                  <a:lnTo>
                    <a:pt x="54610" y="553719"/>
                  </a:lnTo>
                  <a:lnTo>
                    <a:pt x="50800" y="551179"/>
                  </a:lnTo>
                  <a:lnTo>
                    <a:pt x="46990" y="548639"/>
                  </a:lnTo>
                  <a:lnTo>
                    <a:pt x="41910" y="546100"/>
                  </a:lnTo>
                  <a:lnTo>
                    <a:pt x="38100" y="543559"/>
                  </a:lnTo>
                  <a:lnTo>
                    <a:pt x="34290" y="541019"/>
                  </a:lnTo>
                  <a:lnTo>
                    <a:pt x="30480" y="537209"/>
                  </a:lnTo>
                  <a:lnTo>
                    <a:pt x="26670" y="534669"/>
                  </a:lnTo>
                  <a:lnTo>
                    <a:pt x="24130" y="530859"/>
                  </a:lnTo>
                  <a:lnTo>
                    <a:pt x="20320" y="527050"/>
                  </a:lnTo>
                  <a:lnTo>
                    <a:pt x="17780" y="523239"/>
                  </a:lnTo>
                  <a:lnTo>
                    <a:pt x="15240" y="519429"/>
                  </a:lnTo>
                  <a:lnTo>
                    <a:pt x="12700" y="514350"/>
                  </a:lnTo>
                  <a:lnTo>
                    <a:pt x="10160" y="510539"/>
                  </a:lnTo>
                  <a:lnTo>
                    <a:pt x="7620" y="505459"/>
                  </a:lnTo>
                  <a:lnTo>
                    <a:pt x="6350" y="501650"/>
                  </a:lnTo>
                  <a:lnTo>
                    <a:pt x="3810" y="496569"/>
                  </a:lnTo>
                  <a:lnTo>
                    <a:pt x="2540" y="491489"/>
                  </a:lnTo>
                  <a:lnTo>
                    <a:pt x="1270" y="487679"/>
                  </a:lnTo>
                  <a:lnTo>
                    <a:pt x="1270" y="482600"/>
                  </a:lnTo>
                  <a:lnTo>
                    <a:pt x="0" y="477519"/>
                  </a:lnTo>
                  <a:lnTo>
                    <a:pt x="0" y="472439"/>
                  </a:lnTo>
                  <a:lnTo>
                    <a:pt x="0" y="467359"/>
                  </a:lnTo>
                  <a:lnTo>
                    <a:pt x="0" y="93979"/>
                  </a:lnTo>
                  <a:close/>
                </a:path>
                <a:path w="9144000" h="561339">
                  <a:moveTo>
                    <a:pt x="0" y="0"/>
                  </a:moveTo>
                  <a:lnTo>
                    <a:pt x="0" y="0"/>
                  </a:lnTo>
                </a:path>
                <a:path w="9144000" h="561339">
                  <a:moveTo>
                    <a:pt x="9144000" y="561339"/>
                  </a:moveTo>
                  <a:lnTo>
                    <a:pt x="9144000" y="561339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6973" y="3810000"/>
            <a:ext cx="9170670" cy="588010"/>
            <a:chOff x="-13118" y="2606531"/>
            <a:chExt cx="9170670" cy="588010"/>
          </a:xfrm>
        </p:grpSpPr>
        <p:sp>
          <p:nvSpPr>
            <p:cNvPr id="7" name="object 7"/>
            <p:cNvSpPr/>
            <p:nvPr/>
          </p:nvSpPr>
          <p:spPr>
            <a:xfrm>
              <a:off x="0" y="2619650"/>
              <a:ext cx="9144000" cy="561340"/>
            </a:xfrm>
            <a:custGeom>
              <a:avLst/>
              <a:gdLst/>
              <a:ahLst/>
              <a:cxnLst/>
              <a:rect l="l" t="t" r="r" b="b"/>
              <a:pathLst>
                <a:path w="9144000" h="561339">
                  <a:moveTo>
                    <a:pt x="9074150" y="2539"/>
                  </a:moveTo>
                  <a:lnTo>
                    <a:pt x="68580" y="2539"/>
                  </a:lnTo>
                  <a:lnTo>
                    <a:pt x="64769" y="5079"/>
                  </a:lnTo>
                  <a:lnTo>
                    <a:pt x="54610" y="7619"/>
                  </a:lnTo>
                  <a:lnTo>
                    <a:pt x="46990" y="12700"/>
                  </a:lnTo>
                  <a:lnTo>
                    <a:pt x="41910" y="15239"/>
                  </a:lnTo>
                  <a:lnTo>
                    <a:pt x="34290" y="20319"/>
                  </a:lnTo>
                  <a:lnTo>
                    <a:pt x="30480" y="24129"/>
                  </a:lnTo>
                  <a:lnTo>
                    <a:pt x="26670" y="26669"/>
                  </a:lnTo>
                  <a:lnTo>
                    <a:pt x="24130" y="30479"/>
                  </a:lnTo>
                  <a:lnTo>
                    <a:pt x="20320" y="34289"/>
                  </a:lnTo>
                  <a:lnTo>
                    <a:pt x="15240" y="41910"/>
                  </a:lnTo>
                  <a:lnTo>
                    <a:pt x="12700" y="46989"/>
                  </a:lnTo>
                  <a:lnTo>
                    <a:pt x="10160" y="50800"/>
                  </a:lnTo>
                  <a:lnTo>
                    <a:pt x="7620" y="55879"/>
                  </a:lnTo>
                  <a:lnTo>
                    <a:pt x="6350" y="59689"/>
                  </a:lnTo>
                  <a:lnTo>
                    <a:pt x="3810" y="64769"/>
                  </a:lnTo>
                  <a:lnTo>
                    <a:pt x="2540" y="69850"/>
                  </a:lnTo>
                  <a:lnTo>
                    <a:pt x="1270" y="73660"/>
                  </a:lnTo>
                  <a:lnTo>
                    <a:pt x="1270" y="78739"/>
                  </a:lnTo>
                  <a:lnTo>
                    <a:pt x="0" y="83819"/>
                  </a:lnTo>
                  <a:lnTo>
                    <a:pt x="0" y="477519"/>
                  </a:lnTo>
                  <a:lnTo>
                    <a:pt x="1270" y="482600"/>
                  </a:lnTo>
                  <a:lnTo>
                    <a:pt x="1270" y="487679"/>
                  </a:lnTo>
                  <a:lnTo>
                    <a:pt x="2540" y="491489"/>
                  </a:lnTo>
                  <a:lnTo>
                    <a:pt x="3810" y="496569"/>
                  </a:lnTo>
                  <a:lnTo>
                    <a:pt x="6350" y="501650"/>
                  </a:lnTo>
                  <a:lnTo>
                    <a:pt x="7620" y="505460"/>
                  </a:lnTo>
                  <a:lnTo>
                    <a:pt x="10160" y="510539"/>
                  </a:lnTo>
                  <a:lnTo>
                    <a:pt x="12700" y="514350"/>
                  </a:lnTo>
                  <a:lnTo>
                    <a:pt x="15240" y="519429"/>
                  </a:lnTo>
                  <a:lnTo>
                    <a:pt x="20320" y="527050"/>
                  </a:lnTo>
                  <a:lnTo>
                    <a:pt x="24130" y="530860"/>
                  </a:lnTo>
                  <a:lnTo>
                    <a:pt x="26670" y="534669"/>
                  </a:lnTo>
                  <a:lnTo>
                    <a:pt x="30480" y="537210"/>
                  </a:lnTo>
                  <a:lnTo>
                    <a:pt x="34290" y="541019"/>
                  </a:lnTo>
                  <a:lnTo>
                    <a:pt x="41910" y="546100"/>
                  </a:lnTo>
                  <a:lnTo>
                    <a:pt x="46990" y="548639"/>
                  </a:lnTo>
                  <a:lnTo>
                    <a:pt x="54610" y="553719"/>
                  </a:lnTo>
                  <a:lnTo>
                    <a:pt x="64769" y="556260"/>
                  </a:lnTo>
                  <a:lnTo>
                    <a:pt x="68580" y="558800"/>
                  </a:lnTo>
                  <a:lnTo>
                    <a:pt x="73660" y="558800"/>
                  </a:lnTo>
                  <a:lnTo>
                    <a:pt x="83820" y="561339"/>
                  </a:lnTo>
                  <a:lnTo>
                    <a:pt x="9060180" y="561339"/>
                  </a:lnTo>
                  <a:lnTo>
                    <a:pt x="9065260" y="560069"/>
                  </a:lnTo>
                  <a:lnTo>
                    <a:pt x="9069070" y="558800"/>
                  </a:lnTo>
                  <a:lnTo>
                    <a:pt x="9079230" y="556260"/>
                  </a:lnTo>
                  <a:lnTo>
                    <a:pt x="9083040" y="554989"/>
                  </a:lnTo>
                  <a:lnTo>
                    <a:pt x="9088120" y="553719"/>
                  </a:lnTo>
                  <a:lnTo>
                    <a:pt x="9091930" y="551179"/>
                  </a:lnTo>
                  <a:lnTo>
                    <a:pt x="9126220" y="523239"/>
                  </a:lnTo>
                  <a:lnTo>
                    <a:pt x="9128760" y="518160"/>
                  </a:lnTo>
                  <a:lnTo>
                    <a:pt x="9133840" y="510539"/>
                  </a:lnTo>
                  <a:lnTo>
                    <a:pt x="9135110" y="505460"/>
                  </a:lnTo>
                  <a:lnTo>
                    <a:pt x="9137650" y="501650"/>
                  </a:lnTo>
                  <a:lnTo>
                    <a:pt x="9141460" y="486410"/>
                  </a:lnTo>
                  <a:lnTo>
                    <a:pt x="9142730" y="482600"/>
                  </a:lnTo>
                  <a:lnTo>
                    <a:pt x="9142730" y="477519"/>
                  </a:lnTo>
                  <a:lnTo>
                    <a:pt x="9144000" y="472439"/>
                  </a:lnTo>
                  <a:lnTo>
                    <a:pt x="9144000" y="467360"/>
                  </a:lnTo>
                  <a:lnTo>
                    <a:pt x="9142730" y="93979"/>
                  </a:lnTo>
                  <a:lnTo>
                    <a:pt x="9142730" y="78739"/>
                  </a:lnTo>
                  <a:lnTo>
                    <a:pt x="9141460" y="73660"/>
                  </a:lnTo>
                  <a:lnTo>
                    <a:pt x="9140190" y="69850"/>
                  </a:lnTo>
                  <a:lnTo>
                    <a:pt x="9137650" y="59689"/>
                  </a:lnTo>
                  <a:lnTo>
                    <a:pt x="9135110" y="55879"/>
                  </a:lnTo>
                  <a:lnTo>
                    <a:pt x="9132570" y="50800"/>
                  </a:lnTo>
                  <a:lnTo>
                    <a:pt x="9131300" y="46989"/>
                  </a:lnTo>
                  <a:lnTo>
                    <a:pt x="9128760" y="41910"/>
                  </a:lnTo>
                  <a:lnTo>
                    <a:pt x="9124950" y="38100"/>
                  </a:lnTo>
                  <a:lnTo>
                    <a:pt x="9122410" y="34289"/>
                  </a:lnTo>
                  <a:lnTo>
                    <a:pt x="9118600" y="30479"/>
                  </a:lnTo>
                  <a:lnTo>
                    <a:pt x="9116060" y="26669"/>
                  </a:lnTo>
                  <a:lnTo>
                    <a:pt x="9112250" y="24129"/>
                  </a:lnTo>
                  <a:lnTo>
                    <a:pt x="9108440" y="20319"/>
                  </a:lnTo>
                  <a:lnTo>
                    <a:pt x="9097010" y="12700"/>
                  </a:lnTo>
                  <a:lnTo>
                    <a:pt x="9091930" y="10160"/>
                  </a:lnTo>
                  <a:lnTo>
                    <a:pt x="9088120" y="7619"/>
                  </a:lnTo>
                  <a:lnTo>
                    <a:pt x="9077960" y="5079"/>
                  </a:lnTo>
                  <a:lnTo>
                    <a:pt x="9074150" y="2539"/>
                  </a:lnTo>
                  <a:close/>
                </a:path>
                <a:path w="9144000" h="561339">
                  <a:moveTo>
                    <a:pt x="9058910" y="0"/>
                  </a:moveTo>
                  <a:lnTo>
                    <a:pt x="83820" y="0"/>
                  </a:lnTo>
                  <a:lnTo>
                    <a:pt x="73660" y="2539"/>
                  </a:lnTo>
                  <a:lnTo>
                    <a:pt x="9069070" y="2539"/>
                  </a:lnTo>
                  <a:lnTo>
                    <a:pt x="9058910" y="0"/>
                  </a:lnTo>
                  <a:close/>
                </a:path>
              </a:pathLst>
            </a:custGeom>
            <a:solidFill>
              <a:srgbClr val="784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619650"/>
              <a:ext cx="9144000" cy="561340"/>
            </a:xfrm>
            <a:custGeom>
              <a:avLst/>
              <a:gdLst/>
              <a:ahLst/>
              <a:cxnLst/>
              <a:rect l="l" t="t" r="r" b="b"/>
              <a:pathLst>
                <a:path w="9144000" h="561339">
                  <a:moveTo>
                    <a:pt x="0" y="93979"/>
                  </a:moveTo>
                  <a:lnTo>
                    <a:pt x="0" y="88900"/>
                  </a:lnTo>
                  <a:lnTo>
                    <a:pt x="0" y="83819"/>
                  </a:lnTo>
                  <a:lnTo>
                    <a:pt x="1270" y="78739"/>
                  </a:lnTo>
                  <a:lnTo>
                    <a:pt x="1270" y="73660"/>
                  </a:lnTo>
                  <a:lnTo>
                    <a:pt x="2540" y="69850"/>
                  </a:lnTo>
                  <a:lnTo>
                    <a:pt x="3810" y="64769"/>
                  </a:lnTo>
                  <a:lnTo>
                    <a:pt x="6350" y="59689"/>
                  </a:lnTo>
                  <a:lnTo>
                    <a:pt x="7620" y="55879"/>
                  </a:lnTo>
                  <a:lnTo>
                    <a:pt x="10160" y="50800"/>
                  </a:lnTo>
                  <a:lnTo>
                    <a:pt x="12700" y="46989"/>
                  </a:lnTo>
                  <a:lnTo>
                    <a:pt x="15240" y="41910"/>
                  </a:lnTo>
                  <a:lnTo>
                    <a:pt x="17780" y="38100"/>
                  </a:lnTo>
                  <a:lnTo>
                    <a:pt x="20320" y="34289"/>
                  </a:lnTo>
                  <a:lnTo>
                    <a:pt x="24130" y="30479"/>
                  </a:lnTo>
                  <a:lnTo>
                    <a:pt x="26670" y="26669"/>
                  </a:lnTo>
                  <a:lnTo>
                    <a:pt x="30480" y="24129"/>
                  </a:lnTo>
                  <a:lnTo>
                    <a:pt x="34290" y="20319"/>
                  </a:lnTo>
                  <a:lnTo>
                    <a:pt x="38100" y="17779"/>
                  </a:lnTo>
                  <a:lnTo>
                    <a:pt x="41910" y="15239"/>
                  </a:lnTo>
                  <a:lnTo>
                    <a:pt x="46990" y="12700"/>
                  </a:lnTo>
                  <a:lnTo>
                    <a:pt x="50800" y="10160"/>
                  </a:lnTo>
                  <a:lnTo>
                    <a:pt x="54610" y="7619"/>
                  </a:lnTo>
                  <a:lnTo>
                    <a:pt x="59690" y="6350"/>
                  </a:lnTo>
                  <a:lnTo>
                    <a:pt x="64769" y="5079"/>
                  </a:lnTo>
                  <a:lnTo>
                    <a:pt x="68580" y="2539"/>
                  </a:lnTo>
                  <a:lnTo>
                    <a:pt x="73660" y="2539"/>
                  </a:lnTo>
                  <a:lnTo>
                    <a:pt x="78740" y="1269"/>
                  </a:lnTo>
                  <a:lnTo>
                    <a:pt x="83820" y="0"/>
                  </a:lnTo>
                  <a:lnTo>
                    <a:pt x="87630" y="0"/>
                  </a:lnTo>
                  <a:lnTo>
                    <a:pt x="92710" y="0"/>
                  </a:lnTo>
                  <a:lnTo>
                    <a:pt x="9050020" y="0"/>
                  </a:lnTo>
                  <a:lnTo>
                    <a:pt x="9055100" y="0"/>
                  </a:lnTo>
                  <a:lnTo>
                    <a:pt x="9058910" y="0"/>
                  </a:lnTo>
                  <a:lnTo>
                    <a:pt x="9063990" y="1269"/>
                  </a:lnTo>
                  <a:lnTo>
                    <a:pt x="9069070" y="2539"/>
                  </a:lnTo>
                  <a:lnTo>
                    <a:pt x="9074150" y="2539"/>
                  </a:lnTo>
                  <a:lnTo>
                    <a:pt x="9077960" y="5079"/>
                  </a:lnTo>
                  <a:lnTo>
                    <a:pt x="9083040" y="6350"/>
                  </a:lnTo>
                  <a:lnTo>
                    <a:pt x="9088120" y="7619"/>
                  </a:lnTo>
                  <a:lnTo>
                    <a:pt x="9091930" y="10160"/>
                  </a:lnTo>
                  <a:lnTo>
                    <a:pt x="9097010" y="12700"/>
                  </a:lnTo>
                  <a:lnTo>
                    <a:pt x="9100820" y="15239"/>
                  </a:lnTo>
                  <a:lnTo>
                    <a:pt x="9104630" y="17779"/>
                  </a:lnTo>
                  <a:lnTo>
                    <a:pt x="9108440" y="20319"/>
                  </a:lnTo>
                  <a:lnTo>
                    <a:pt x="9112250" y="24129"/>
                  </a:lnTo>
                  <a:lnTo>
                    <a:pt x="9116060" y="26669"/>
                  </a:lnTo>
                  <a:lnTo>
                    <a:pt x="9118600" y="30479"/>
                  </a:lnTo>
                  <a:lnTo>
                    <a:pt x="9122410" y="34289"/>
                  </a:lnTo>
                  <a:lnTo>
                    <a:pt x="9124950" y="38100"/>
                  </a:lnTo>
                  <a:lnTo>
                    <a:pt x="9128760" y="41910"/>
                  </a:lnTo>
                  <a:lnTo>
                    <a:pt x="9131300" y="46989"/>
                  </a:lnTo>
                  <a:lnTo>
                    <a:pt x="9132570" y="50800"/>
                  </a:lnTo>
                  <a:lnTo>
                    <a:pt x="9135110" y="55879"/>
                  </a:lnTo>
                  <a:lnTo>
                    <a:pt x="9137650" y="59689"/>
                  </a:lnTo>
                  <a:lnTo>
                    <a:pt x="9138920" y="64769"/>
                  </a:lnTo>
                  <a:lnTo>
                    <a:pt x="9140190" y="69850"/>
                  </a:lnTo>
                  <a:lnTo>
                    <a:pt x="9141460" y="73660"/>
                  </a:lnTo>
                  <a:lnTo>
                    <a:pt x="9142730" y="78739"/>
                  </a:lnTo>
                  <a:lnTo>
                    <a:pt x="9142730" y="83819"/>
                  </a:lnTo>
                  <a:lnTo>
                    <a:pt x="9142730" y="88900"/>
                  </a:lnTo>
                  <a:lnTo>
                    <a:pt x="9142730" y="93979"/>
                  </a:lnTo>
                  <a:lnTo>
                    <a:pt x="9144000" y="467360"/>
                  </a:lnTo>
                  <a:lnTo>
                    <a:pt x="9144000" y="472439"/>
                  </a:lnTo>
                  <a:lnTo>
                    <a:pt x="9142730" y="477519"/>
                  </a:lnTo>
                  <a:lnTo>
                    <a:pt x="9142730" y="482600"/>
                  </a:lnTo>
                  <a:lnTo>
                    <a:pt x="9141460" y="486410"/>
                  </a:lnTo>
                  <a:lnTo>
                    <a:pt x="9140190" y="491489"/>
                  </a:lnTo>
                  <a:lnTo>
                    <a:pt x="9138920" y="496569"/>
                  </a:lnTo>
                  <a:lnTo>
                    <a:pt x="9137650" y="501650"/>
                  </a:lnTo>
                  <a:lnTo>
                    <a:pt x="9135110" y="505460"/>
                  </a:lnTo>
                  <a:lnTo>
                    <a:pt x="9133840" y="510539"/>
                  </a:lnTo>
                  <a:lnTo>
                    <a:pt x="9131300" y="514350"/>
                  </a:lnTo>
                  <a:lnTo>
                    <a:pt x="9128760" y="518160"/>
                  </a:lnTo>
                  <a:lnTo>
                    <a:pt x="9126220" y="523239"/>
                  </a:lnTo>
                  <a:lnTo>
                    <a:pt x="9122410" y="527050"/>
                  </a:lnTo>
                  <a:lnTo>
                    <a:pt x="9119870" y="529589"/>
                  </a:lnTo>
                  <a:lnTo>
                    <a:pt x="9116060" y="533400"/>
                  </a:lnTo>
                  <a:lnTo>
                    <a:pt x="9091930" y="551179"/>
                  </a:lnTo>
                  <a:lnTo>
                    <a:pt x="9088120" y="553719"/>
                  </a:lnTo>
                  <a:lnTo>
                    <a:pt x="9083040" y="554989"/>
                  </a:lnTo>
                  <a:lnTo>
                    <a:pt x="9079230" y="556260"/>
                  </a:lnTo>
                  <a:lnTo>
                    <a:pt x="9074150" y="557529"/>
                  </a:lnTo>
                  <a:lnTo>
                    <a:pt x="9069070" y="558800"/>
                  </a:lnTo>
                  <a:lnTo>
                    <a:pt x="9065260" y="560069"/>
                  </a:lnTo>
                  <a:lnTo>
                    <a:pt x="9060180" y="561339"/>
                  </a:lnTo>
                  <a:lnTo>
                    <a:pt x="83820" y="561339"/>
                  </a:lnTo>
                  <a:lnTo>
                    <a:pt x="78740" y="560069"/>
                  </a:lnTo>
                  <a:lnTo>
                    <a:pt x="73660" y="558800"/>
                  </a:lnTo>
                  <a:lnTo>
                    <a:pt x="68580" y="558800"/>
                  </a:lnTo>
                  <a:lnTo>
                    <a:pt x="64769" y="556260"/>
                  </a:lnTo>
                  <a:lnTo>
                    <a:pt x="59690" y="554989"/>
                  </a:lnTo>
                  <a:lnTo>
                    <a:pt x="54610" y="553719"/>
                  </a:lnTo>
                  <a:lnTo>
                    <a:pt x="50800" y="551179"/>
                  </a:lnTo>
                  <a:lnTo>
                    <a:pt x="46990" y="548639"/>
                  </a:lnTo>
                  <a:lnTo>
                    <a:pt x="41910" y="546100"/>
                  </a:lnTo>
                  <a:lnTo>
                    <a:pt x="38100" y="543560"/>
                  </a:lnTo>
                  <a:lnTo>
                    <a:pt x="34290" y="541019"/>
                  </a:lnTo>
                  <a:lnTo>
                    <a:pt x="30480" y="537210"/>
                  </a:lnTo>
                  <a:lnTo>
                    <a:pt x="26670" y="534669"/>
                  </a:lnTo>
                  <a:lnTo>
                    <a:pt x="24130" y="530860"/>
                  </a:lnTo>
                  <a:lnTo>
                    <a:pt x="20320" y="527050"/>
                  </a:lnTo>
                  <a:lnTo>
                    <a:pt x="17780" y="523239"/>
                  </a:lnTo>
                  <a:lnTo>
                    <a:pt x="15240" y="519429"/>
                  </a:lnTo>
                  <a:lnTo>
                    <a:pt x="12700" y="514350"/>
                  </a:lnTo>
                  <a:lnTo>
                    <a:pt x="10160" y="510539"/>
                  </a:lnTo>
                  <a:lnTo>
                    <a:pt x="7620" y="505460"/>
                  </a:lnTo>
                  <a:lnTo>
                    <a:pt x="6350" y="501650"/>
                  </a:lnTo>
                  <a:lnTo>
                    <a:pt x="3810" y="496569"/>
                  </a:lnTo>
                  <a:lnTo>
                    <a:pt x="2540" y="491489"/>
                  </a:lnTo>
                  <a:lnTo>
                    <a:pt x="1270" y="487679"/>
                  </a:lnTo>
                  <a:lnTo>
                    <a:pt x="1270" y="482600"/>
                  </a:lnTo>
                  <a:lnTo>
                    <a:pt x="0" y="477519"/>
                  </a:lnTo>
                  <a:lnTo>
                    <a:pt x="0" y="472439"/>
                  </a:lnTo>
                  <a:lnTo>
                    <a:pt x="0" y="467360"/>
                  </a:lnTo>
                  <a:lnTo>
                    <a:pt x="0" y="93979"/>
                  </a:lnTo>
                  <a:close/>
                </a:path>
                <a:path w="9144000" h="561339">
                  <a:moveTo>
                    <a:pt x="0" y="0"/>
                  </a:moveTo>
                  <a:lnTo>
                    <a:pt x="0" y="0"/>
                  </a:lnTo>
                </a:path>
                <a:path w="9144000" h="561339">
                  <a:moveTo>
                    <a:pt x="9144000" y="561339"/>
                  </a:moveTo>
                  <a:lnTo>
                    <a:pt x="9144000" y="561339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0935" y="990600"/>
            <a:ext cx="8702128" cy="4164602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Бункер.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Винт крепления конусного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седла.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Конусное седло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Поршень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дозатора.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настраивается, простой в обслуживании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для производств малой и средней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13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19400" y="6324600"/>
            <a:ext cx="42633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2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10 - </a:t>
            </a:r>
            <a:r>
              <a:rPr sz="1200" spc="-4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Ложка-дозатор</a:t>
            </a:r>
            <a:r>
              <a:rPr sz="12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порошков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ТК-3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" y="945869"/>
            <a:ext cx="8991600" cy="3234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25450" marR="132715" indent="-285750" algn="just">
              <a:lnSpc>
                <a:spcPct val="101099"/>
              </a:lnSpc>
              <a:spcBef>
                <a:spcPts val="90"/>
              </a:spcBef>
              <a:buClr>
                <a:srgbClr val="92A199"/>
              </a:buClr>
              <a:buSzPct val="83333"/>
              <a:buFont typeface="Arial" panose="020B0604020202020204" pitchFamily="34" charset="0"/>
              <a:buChar char="•"/>
              <a:tabLst>
                <a:tab pos="254000" algn="l"/>
              </a:tabLst>
            </a:pP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Ложечка-дозатор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ТК-3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фасовку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порошков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массой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0" marR="132080" indent="-285750" algn="just">
              <a:lnSpc>
                <a:spcPct val="100600"/>
              </a:lnSpc>
              <a:spcBef>
                <a:spcPts val="300"/>
              </a:spcBef>
              <a:buClr>
                <a:srgbClr val="92A199"/>
              </a:buClr>
              <a:buSzPct val="83333"/>
              <a:buFont typeface="Arial" panose="020B0604020202020204" pitchFamily="34" charset="0"/>
              <a:buChar char="•"/>
              <a:tabLst>
                <a:tab pos="25400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состоит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сбрасывателя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дозатора1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винта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0" marR="131445" indent="-285750" algn="just">
              <a:lnSpc>
                <a:spcPct val="100600"/>
              </a:lnSpc>
              <a:spcBef>
                <a:spcPts val="295"/>
              </a:spcBef>
              <a:buClr>
                <a:srgbClr val="92A199"/>
              </a:buClr>
              <a:buSzPct val="83333"/>
              <a:buFont typeface="Arial" panose="020B0604020202020204" pitchFamily="34" charset="0"/>
              <a:buChar char="•"/>
              <a:tabLst>
                <a:tab pos="254000" algn="l"/>
              </a:tabLst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 </a:t>
            </a:r>
            <a:r>
              <a:rPr spc="-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заданную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дозы.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Бункер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дозатора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помещают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порошковую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массу. 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Делая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упор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большим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руки,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продвигают </a:t>
            </a:r>
            <a:r>
              <a:rPr spc="-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сбрасыватель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бункера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излишек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порошка,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</a:t>
            </a:r>
            <a:r>
              <a:rPr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</a:t>
            </a:r>
            <a:r>
              <a:rPr spc="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сосудом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порошковой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массой.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снимая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пальца,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сбрасыватель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возвращают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-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положение,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открывая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бункер. 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Дозу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высыпают на весы и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проверяют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массу.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0" marR="132080" indent="-285750" algn="just">
              <a:lnSpc>
                <a:spcPct val="100000"/>
              </a:lnSpc>
              <a:spcBef>
                <a:spcPts val="320"/>
              </a:spcBef>
              <a:buClr>
                <a:srgbClr val="92A199"/>
              </a:buClr>
              <a:buSzPct val="83333"/>
              <a:buFont typeface="Arial" panose="020B0604020202020204" pitchFamily="34" charset="0"/>
              <a:buChar char="•"/>
              <a:tabLst>
                <a:tab pos="254000" algn="l"/>
              </a:tabLst>
            </a:pP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несоответствии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дозы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бункера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вращением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настройки.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0" marR="131445" indent="-285750" algn="just">
              <a:lnSpc>
                <a:spcPct val="100000"/>
              </a:lnSpc>
              <a:spcBef>
                <a:spcPts val="340"/>
              </a:spcBef>
              <a:buClr>
                <a:srgbClr val="92A199"/>
              </a:buClr>
              <a:buSzPct val="83333"/>
              <a:buFont typeface="Arial" panose="020B0604020202020204" pitchFamily="34" charset="0"/>
              <a:buChar char="•"/>
              <a:tabLst>
                <a:tab pos="254000" algn="l"/>
              </a:tabLst>
            </a:pP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надо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очистить.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17084" y="4296084"/>
            <a:ext cx="4030979" cy="1945639"/>
            <a:chOff x="345440" y="2278020"/>
            <a:chExt cx="4030979" cy="194563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440" y="2278020"/>
              <a:ext cx="4030979" cy="901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100" y="3180990"/>
              <a:ext cx="3634740" cy="104266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8934" y="4356897"/>
            <a:ext cx="4248150" cy="1104899"/>
          </a:xfrm>
          <a:prstGeom prst="rect">
            <a:avLst/>
          </a:prstGeom>
        </p:spPr>
      </p:pic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741044" y="106663"/>
            <a:ext cx="88404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2800" b="0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13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0" spc="-17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0" spc="-10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0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1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0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0" spc="-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0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0" spc="-8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0" spc="-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0" spc="-13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0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</a:t>
            </a:r>
            <a:r>
              <a:rPr lang="ru-RU" sz="2800" b="0" spc="-1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10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0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0" spc="-1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1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0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1724" y="111035"/>
            <a:ext cx="79038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0" spc="-1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b="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0" spc="-2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</a:t>
            </a:r>
            <a:r>
              <a:rPr lang="ru-RU" sz="2800" b="0" spc="-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lang="ru-RU" sz="2800" b="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0" spc="-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2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82896"/>
            <a:ext cx="9170670" cy="471170"/>
            <a:chOff x="-13118" y="1227311"/>
            <a:chExt cx="9170670" cy="471170"/>
          </a:xfrm>
        </p:grpSpPr>
        <p:sp>
          <p:nvSpPr>
            <p:cNvPr id="4" name="object 4"/>
            <p:cNvSpPr/>
            <p:nvPr/>
          </p:nvSpPr>
          <p:spPr>
            <a:xfrm>
              <a:off x="0" y="1240430"/>
              <a:ext cx="9144000" cy="444500"/>
            </a:xfrm>
            <a:custGeom>
              <a:avLst/>
              <a:gdLst/>
              <a:ahLst/>
              <a:cxnLst/>
              <a:rect l="l" t="t" r="r" b="b"/>
              <a:pathLst>
                <a:path w="9144000" h="444500">
                  <a:moveTo>
                    <a:pt x="9077960" y="443230"/>
                  </a:moveTo>
                  <a:lnTo>
                    <a:pt x="66040" y="443230"/>
                  </a:lnTo>
                  <a:lnTo>
                    <a:pt x="69850" y="444500"/>
                  </a:lnTo>
                  <a:lnTo>
                    <a:pt x="9074150" y="444500"/>
                  </a:lnTo>
                  <a:lnTo>
                    <a:pt x="9077960" y="443230"/>
                  </a:lnTo>
                  <a:close/>
                </a:path>
                <a:path w="9144000" h="444500">
                  <a:moveTo>
                    <a:pt x="9085580" y="1270"/>
                  </a:moveTo>
                  <a:lnTo>
                    <a:pt x="58419" y="1270"/>
                  </a:lnTo>
                  <a:lnTo>
                    <a:pt x="39370" y="7620"/>
                  </a:lnTo>
                  <a:lnTo>
                    <a:pt x="36830" y="10160"/>
                  </a:lnTo>
                  <a:lnTo>
                    <a:pt x="33020" y="11430"/>
                  </a:lnTo>
                  <a:lnTo>
                    <a:pt x="30480" y="13970"/>
                  </a:lnTo>
                  <a:lnTo>
                    <a:pt x="26670" y="16510"/>
                  </a:lnTo>
                  <a:lnTo>
                    <a:pt x="19050" y="24130"/>
                  </a:lnTo>
                  <a:lnTo>
                    <a:pt x="16510" y="27939"/>
                  </a:lnTo>
                  <a:lnTo>
                    <a:pt x="11430" y="33020"/>
                  </a:lnTo>
                  <a:lnTo>
                    <a:pt x="8890" y="36830"/>
                  </a:lnTo>
                  <a:lnTo>
                    <a:pt x="6350" y="44450"/>
                  </a:lnTo>
                  <a:lnTo>
                    <a:pt x="5080" y="46989"/>
                  </a:lnTo>
                  <a:lnTo>
                    <a:pt x="1270" y="58420"/>
                  </a:lnTo>
                  <a:lnTo>
                    <a:pt x="1270" y="62230"/>
                  </a:lnTo>
                  <a:lnTo>
                    <a:pt x="0" y="66039"/>
                  </a:lnTo>
                  <a:lnTo>
                    <a:pt x="0" y="378460"/>
                  </a:lnTo>
                  <a:lnTo>
                    <a:pt x="1270" y="382270"/>
                  </a:lnTo>
                  <a:lnTo>
                    <a:pt x="1269" y="386080"/>
                  </a:lnTo>
                  <a:lnTo>
                    <a:pt x="5080" y="397510"/>
                  </a:lnTo>
                  <a:lnTo>
                    <a:pt x="6350" y="400050"/>
                  </a:lnTo>
                  <a:lnTo>
                    <a:pt x="7620" y="403860"/>
                  </a:lnTo>
                  <a:lnTo>
                    <a:pt x="10160" y="407670"/>
                  </a:lnTo>
                  <a:lnTo>
                    <a:pt x="11430" y="410210"/>
                  </a:lnTo>
                  <a:lnTo>
                    <a:pt x="13970" y="414020"/>
                  </a:lnTo>
                  <a:lnTo>
                    <a:pt x="16510" y="416560"/>
                  </a:lnTo>
                  <a:lnTo>
                    <a:pt x="19050" y="420370"/>
                  </a:lnTo>
                  <a:lnTo>
                    <a:pt x="26670" y="427989"/>
                  </a:lnTo>
                  <a:lnTo>
                    <a:pt x="30480" y="430530"/>
                  </a:lnTo>
                  <a:lnTo>
                    <a:pt x="33020" y="431800"/>
                  </a:lnTo>
                  <a:lnTo>
                    <a:pt x="36830" y="434339"/>
                  </a:lnTo>
                  <a:lnTo>
                    <a:pt x="39370" y="436880"/>
                  </a:lnTo>
                  <a:lnTo>
                    <a:pt x="58419" y="443230"/>
                  </a:lnTo>
                  <a:lnTo>
                    <a:pt x="9081770" y="443230"/>
                  </a:lnTo>
                  <a:lnTo>
                    <a:pt x="9085580" y="441960"/>
                  </a:lnTo>
                  <a:lnTo>
                    <a:pt x="9089390" y="441960"/>
                  </a:lnTo>
                  <a:lnTo>
                    <a:pt x="9091930" y="440689"/>
                  </a:lnTo>
                  <a:lnTo>
                    <a:pt x="9099550" y="438150"/>
                  </a:lnTo>
                  <a:lnTo>
                    <a:pt x="9103360" y="435610"/>
                  </a:lnTo>
                  <a:lnTo>
                    <a:pt x="9107170" y="434339"/>
                  </a:lnTo>
                  <a:lnTo>
                    <a:pt x="9109710" y="431800"/>
                  </a:lnTo>
                  <a:lnTo>
                    <a:pt x="9113520" y="429260"/>
                  </a:lnTo>
                  <a:lnTo>
                    <a:pt x="9116060" y="427989"/>
                  </a:lnTo>
                  <a:lnTo>
                    <a:pt x="9127490" y="416560"/>
                  </a:lnTo>
                  <a:lnTo>
                    <a:pt x="9128760" y="414020"/>
                  </a:lnTo>
                  <a:lnTo>
                    <a:pt x="9131300" y="410210"/>
                  </a:lnTo>
                  <a:lnTo>
                    <a:pt x="9133840" y="407670"/>
                  </a:lnTo>
                  <a:lnTo>
                    <a:pt x="9137650" y="396239"/>
                  </a:lnTo>
                  <a:lnTo>
                    <a:pt x="9140190" y="393700"/>
                  </a:lnTo>
                  <a:lnTo>
                    <a:pt x="9140190" y="389889"/>
                  </a:lnTo>
                  <a:lnTo>
                    <a:pt x="9142730" y="382270"/>
                  </a:lnTo>
                  <a:lnTo>
                    <a:pt x="9142730" y="370839"/>
                  </a:lnTo>
                  <a:lnTo>
                    <a:pt x="9144000" y="370839"/>
                  </a:lnTo>
                  <a:lnTo>
                    <a:pt x="9142730" y="73660"/>
                  </a:lnTo>
                  <a:lnTo>
                    <a:pt x="9142730" y="62230"/>
                  </a:lnTo>
                  <a:lnTo>
                    <a:pt x="9140190" y="54610"/>
                  </a:lnTo>
                  <a:lnTo>
                    <a:pt x="9140190" y="50800"/>
                  </a:lnTo>
                  <a:lnTo>
                    <a:pt x="9137650" y="46989"/>
                  </a:lnTo>
                  <a:lnTo>
                    <a:pt x="9136380" y="44450"/>
                  </a:lnTo>
                  <a:lnTo>
                    <a:pt x="9133840" y="36830"/>
                  </a:lnTo>
                  <a:lnTo>
                    <a:pt x="9131300" y="33020"/>
                  </a:lnTo>
                  <a:lnTo>
                    <a:pt x="9126220" y="27939"/>
                  </a:lnTo>
                  <a:lnTo>
                    <a:pt x="9123680" y="24130"/>
                  </a:lnTo>
                  <a:lnTo>
                    <a:pt x="9116060" y="16510"/>
                  </a:lnTo>
                  <a:lnTo>
                    <a:pt x="9112250" y="13970"/>
                  </a:lnTo>
                  <a:lnTo>
                    <a:pt x="9109710" y="11430"/>
                  </a:lnTo>
                  <a:lnTo>
                    <a:pt x="9107170" y="10160"/>
                  </a:lnTo>
                  <a:lnTo>
                    <a:pt x="9103360" y="7620"/>
                  </a:lnTo>
                  <a:lnTo>
                    <a:pt x="9088120" y="2539"/>
                  </a:lnTo>
                  <a:lnTo>
                    <a:pt x="9085580" y="1270"/>
                  </a:lnTo>
                  <a:close/>
                </a:path>
                <a:path w="9144000" h="444500">
                  <a:moveTo>
                    <a:pt x="9076690" y="0"/>
                  </a:moveTo>
                  <a:lnTo>
                    <a:pt x="66040" y="0"/>
                  </a:lnTo>
                  <a:lnTo>
                    <a:pt x="62230" y="1270"/>
                  </a:lnTo>
                  <a:lnTo>
                    <a:pt x="9080500" y="1270"/>
                  </a:lnTo>
                  <a:lnTo>
                    <a:pt x="9076690" y="0"/>
                  </a:lnTo>
                  <a:close/>
                </a:path>
              </a:pathLst>
            </a:custGeom>
            <a:solidFill>
              <a:srgbClr val="7F8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40430"/>
              <a:ext cx="9144000" cy="444500"/>
            </a:xfrm>
            <a:custGeom>
              <a:avLst/>
              <a:gdLst/>
              <a:ahLst/>
              <a:cxnLst/>
              <a:rect l="l" t="t" r="r" b="b"/>
              <a:pathLst>
                <a:path w="9144000" h="444500">
                  <a:moveTo>
                    <a:pt x="0" y="73660"/>
                  </a:moveTo>
                  <a:lnTo>
                    <a:pt x="0" y="69850"/>
                  </a:lnTo>
                  <a:lnTo>
                    <a:pt x="0" y="66039"/>
                  </a:lnTo>
                  <a:lnTo>
                    <a:pt x="1270" y="62230"/>
                  </a:lnTo>
                  <a:lnTo>
                    <a:pt x="1270" y="58420"/>
                  </a:lnTo>
                  <a:lnTo>
                    <a:pt x="2540" y="54610"/>
                  </a:lnTo>
                  <a:lnTo>
                    <a:pt x="3810" y="50800"/>
                  </a:lnTo>
                  <a:lnTo>
                    <a:pt x="5080" y="46989"/>
                  </a:lnTo>
                  <a:lnTo>
                    <a:pt x="6350" y="44450"/>
                  </a:lnTo>
                  <a:lnTo>
                    <a:pt x="7620" y="40639"/>
                  </a:lnTo>
                  <a:lnTo>
                    <a:pt x="8890" y="36830"/>
                  </a:lnTo>
                  <a:lnTo>
                    <a:pt x="11430" y="33020"/>
                  </a:lnTo>
                  <a:lnTo>
                    <a:pt x="13970" y="30480"/>
                  </a:lnTo>
                  <a:lnTo>
                    <a:pt x="16510" y="27939"/>
                  </a:lnTo>
                  <a:lnTo>
                    <a:pt x="30480" y="13970"/>
                  </a:lnTo>
                  <a:lnTo>
                    <a:pt x="33020" y="11430"/>
                  </a:lnTo>
                  <a:lnTo>
                    <a:pt x="36830" y="10160"/>
                  </a:lnTo>
                  <a:lnTo>
                    <a:pt x="39370" y="7620"/>
                  </a:lnTo>
                  <a:lnTo>
                    <a:pt x="43180" y="6350"/>
                  </a:lnTo>
                  <a:lnTo>
                    <a:pt x="46990" y="5080"/>
                  </a:lnTo>
                  <a:lnTo>
                    <a:pt x="50800" y="3810"/>
                  </a:lnTo>
                  <a:lnTo>
                    <a:pt x="54610" y="2539"/>
                  </a:lnTo>
                  <a:lnTo>
                    <a:pt x="58419" y="1270"/>
                  </a:lnTo>
                  <a:lnTo>
                    <a:pt x="62230" y="1270"/>
                  </a:lnTo>
                  <a:lnTo>
                    <a:pt x="66040" y="0"/>
                  </a:lnTo>
                  <a:lnTo>
                    <a:pt x="9069070" y="0"/>
                  </a:lnTo>
                  <a:lnTo>
                    <a:pt x="9076690" y="0"/>
                  </a:lnTo>
                  <a:lnTo>
                    <a:pt x="9080500" y="1270"/>
                  </a:lnTo>
                  <a:lnTo>
                    <a:pt x="9085580" y="1270"/>
                  </a:lnTo>
                  <a:lnTo>
                    <a:pt x="9088120" y="2539"/>
                  </a:lnTo>
                  <a:lnTo>
                    <a:pt x="9091930" y="3810"/>
                  </a:lnTo>
                  <a:lnTo>
                    <a:pt x="9095740" y="5080"/>
                  </a:lnTo>
                  <a:lnTo>
                    <a:pt x="9099550" y="6350"/>
                  </a:lnTo>
                  <a:lnTo>
                    <a:pt x="9103360" y="7620"/>
                  </a:lnTo>
                  <a:lnTo>
                    <a:pt x="9107170" y="10160"/>
                  </a:lnTo>
                  <a:lnTo>
                    <a:pt x="9109710" y="11430"/>
                  </a:lnTo>
                  <a:lnTo>
                    <a:pt x="9112250" y="13970"/>
                  </a:lnTo>
                  <a:lnTo>
                    <a:pt x="9116060" y="16510"/>
                  </a:lnTo>
                  <a:lnTo>
                    <a:pt x="9118600" y="19050"/>
                  </a:lnTo>
                  <a:lnTo>
                    <a:pt x="9121140" y="21589"/>
                  </a:lnTo>
                  <a:lnTo>
                    <a:pt x="9123680" y="24130"/>
                  </a:lnTo>
                  <a:lnTo>
                    <a:pt x="9126220" y="27939"/>
                  </a:lnTo>
                  <a:lnTo>
                    <a:pt x="9128760" y="30480"/>
                  </a:lnTo>
                  <a:lnTo>
                    <a:pt x="9131300" y="33020"/>
                  </a:lnTo>
                  <a:lnTo>
                    <a:pt x="9133840" y="36830"/>
                  </a:lnTo>
                  <a:lnTo>
                    <a:pt x="9135110" y="40639"/>
                  </a:lnTo>
                  <a:lnTo>
                    <a:pt x="9136380" y="44450"/>
                  </a:lnTo>
                  <a:lnTo>
                    <a:pt x="9137650" y="46989"/>
                  </a:lnTo>
                  <a:lnTo>
                    <a:pt x="9140190" y="50800"/>
                  </a:lnTo>
                  <a:lnTo>
                    <a:pt x="9140190" y="54610"/>
                  </a:lnTo>
                  <a:lnTo>
                    <a:pt x="9141460" y="58420"/>
                  </a:lnTo>
                  <a:lnTo>
                    <a:pt x="9142730" y="62230"/>
                  </a:lnTo>
                  <a:lnTo>
                    <a:pt x="9142730" y="66039"/>
                  </a:lnTo>
                  <a:lnTo>
                    <a:pt x="9142730" y="69850"/>
                  </a:lnTo>
                  <a:lnTo>
                    <a:pt x="9142730" y="73660"/>
                  </a:lnTo>
                  <a:lnTo>
                    <a:pt x="9144000" y="370839"/>
                  </a:lnTo>
                  <a:lnTo>
                    <a:pt x="9142730" y="370839"/>
                  </a:lnTo>
                  <a:lnTo>
                    <a:pt x="9142730" y="374650"/>
                  </a:lnTo>
                  <a:lnTo>
                    <a:pt x="9142730" y="378460"/>
                  </a:lnTo>
                  <a:lnTo>
                    <a:pt x="9142730" y="382270"/>
                  </a:lnTo>
                  <a:lnTo>
                    <a:pt x="9141460" y="386080"/>
                  </a:lnTo>
                  <a:lnTo>
                    <a:pt x="9140190" y="389889"/>
                  </a:lnTo>
                  <a:lnTo>
                    <a:pt x="9140190" y="393700"/>
                  </a:lnTo>
                  <a:lnTo>
                    <a:pt x="9137650" y="396239"/>
                  </a:lnTo>
                  <a:lnTo>
                    <a:pt x="9136380" y="400050"/>
                  </a:lnTo>
                  <a:lnTo>
                    <a:pt x="9135110" y="403860"/>
                  </a:lnTo>
                  <a:lnTo>
                    <a:pt x="9133840" y="407670"/>
                  </a:lnTo>
                  <a:lnTo>
                    <a:pt x="9131300" y="410210"/>
                  </a:lnTo>
                  <a:lnTo>
                    <a:pt x="9128760" y="414020"/>
                  </a:lnTo>
                  <a:lnTo>
                    <a:pt x="9127490" y="416560"/>
                  </a:lnTo>
                  <a:lnTo>
                    <a:pt x="9124950" y="419100"/>
                  </a:lnTo>
                  <a:lnTo>
                    <a:pt x="9121140" y="422910"/>
                  </a:lnTo>
                  <a:lnTo>
                    <a:pt x="9118600" y="425450"/>
                  </a:lnTo>
                  <a:lnTo>
                    <a:pt x="9116060" y="427989"/>
                  </a:lnTo>
                  <a:lnTo>
                    <a:pt x="9113520" y="429260"/>
                  </a:lnTo>
                  <a:lnTo>
                    <a:pt x="9109710" y="431800"/>
                  </a:lnTo>
                  <a:lnTo>
                    <a:pt x="9107170" y="434339"/>
                  </a:lnTo>
                  <a:lnTo>
                    <a:pt x="9103360" y="435610"/>
                  </a:lnTo>
                  <a:lnTo>
                    <a:pt x="9099550" y="438150"/>
                  </a:lnTo>
                  <a:lnTo>
                    <a:pt x="9095740" y="439420"/>
                  </a:lnTo>
                  <a:lnTo>
                    <a:pt x="9091930" y="440689"/>
                  </a:lnTo>
                  <a:lnTo>
                    <a:pt x="9089390" y="441960"/>
                  </a:lnTo>
                  <a:lnTo>
                    <a:pt x="9085580" y="441960"/>
                  </a:lnTo>
                  <a:lnTo>
                    <a:pt x="9081770" y="443230"/>
                  </a:lnTo>
                  <a:lnTo>
                    <a:pt x="9077960" y="443230"/>
                  </a:lnTo>
                  <a:lnTo>
                    <a:pt x="9074150" y="444500"/>
                  </a:lnTo>
                  <a:lnTo>
                    <a:pt x="9070340" y="444500"/>
                  </a:lnTo>
                  <a:lnTo>
                    <a:pt x="73660" y="444500"/>
                  </a:lnTo>
                  <a:lnTo>
                    <a:pt x="69850" y="444500"/>
                  </a:lnTo>
                  <a:lnTo>
                    <a:pt x="66040" y="443230"/>
                  </a:lnTo>
                  <a:lnTo>
                    <a:pt x="62230" y="443230"/>
                  </a:lnTo>
                  <a:lnTo>
                    <a:pt x="58419" y="443230"/>
                  </a:lnTo>
                  <a:lnTo>
                    <a:pt x="54610" y="441960"/>
                  </a:lnTo>
                  <a:lnTo>
                    <a:pt x="50800" y="440689"/>
                  </a:lnTo>
                  <a:lnTo>
                    <a:pt x="46990" y="439420"/>
                  </a:lnTo>
                  <a:lnTo>
                    <a:pt x="43180" y="438150"/>
                  </a:lnTo>
                  <a:lnTo>
                    <a:pt x="39370" y="436880"/>
                  </a:lnTo>
                  <a:lnTo>
                    <a:pt x="36830" y="434339"/>
                  </a:lnTo>
                  <a:lnTo>
                    <a:pt x="33020" y="431800"/>
                  </a:lnTo>
                  <a:lnTo>
                    <a:pt x="30480" y="430530"/>
                  </a:lnTo>
                  <a:lnTo>
                    <a:pt x="26670" y="427989"/>
                  </a:lnTo>
                  <a:lnTo>
                    <a:pt x="24130" y="425450"/>
                  </a:lnTo>
                  <a:lnTo>
                    <a:pt x="21590" y="422910"/>
                  </a:lnTo>
                  <a:lnTo>
                    <a:pt x="19050" y="420370"/>
                  </a:lnTo>
                  <a:lnTo>
                    <a:pt x="16510" y="416560"/>
                  </a:lnTo>
                  <a:lnTo>
                    <a:pt x="13970" y="414020"/>
                  </a:lnTo>
                  <a:lnTo>
                    <a:pt x="11430" y="410210"/>
                  </a:lnTo>
                  <a:lnTo>
                    <a:pt x="10160" y="407670"/>
                  </a:lnTo>
                  <a:lnTo>
                    <a:pt x="7620" y="403860"/>
                  </a:lnTo>
                  <a:lnTo>
                    <a:pt x="6350" y="400050"/>
                  </a:lnTo>
                  <a:lnTo>
                    <a:pt x="5080" y="397510"/>
                  </a:lnTo>
                  <a:lnTo>
                    <a:pt x="3810" y="393700"/>
                  </a:lnTo>
                  <a:lnTo>
                    <a:pt x="2540" y="389889"/>
                  </a:lnTo>
                  <a:lnTo>
                    <a:pt x="1270" y="386080"/>
                  </a:lnTo>
                  <a:lnTo>
                    <a:pt x="1270" y="382270"/>
                  </a:lnTo>
                  <a:lnTo>
                    <a:pt x="0" y="378460"/>
                  </a:lnTo>
                  <a:lnTo>
                    <a:pt x="0" y="374650"/>
                  </a:lnTo>
                  <a:lnTo>
                    <a:pt x="0" y="370839"/>
                  </a:lnTo>
                  <a:lnTo>
                    <a:pt x="0" y="73660"/>
                  </a:lnTo>
                  <a:close/>
                </a:path>
                <a:path w="9144000" h="444500">
                  <a:moveTo>
                    <a:pt x="0" y="0"/>
                  </a:moveTo>
                  <a:lnTo>
                    <a:pt x="0" y="0"/>
                  </a:lnTo>
                </a:path>
                <a:path w="9144000" h="444500">
                  <a:moveTo>
                    <a:pt x="9144000" y="444500"/>
                  </a:moveTo>
                  <a:lnTo>
                    <a:pt x="9144000" y="44450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13552" y="2236380"/>
            <a:ext cx="9170670" cy="471170"/>
            <a:chOff x="-13118" y="2480801"/>
            <a:chExt cx="9170670" cy="471170"/>
          </a:xfrm>
        </p:grpSpPr>
        <p:sp>
          <p:nvSpPr>
            <p:cNvPr id="7" name="object 7"/>
            <p:cNvSpPr/>
            <p:nvPr/>
          </p:nvSpPr>
          <p:spPr>
            <a:xfrm>
              <a:off x="0" y="2493920"/>
              <a:ext cx="9144000" cy="444500"/>
            </a:xfrm>
            <a:custGeom>
              <a:avLst/>
              <a:gdLst/>
              <a:ahLst/>
              <a:cxnLst/>
              <a:rect l="l" t="t" r="r" b="b"/>
              <a:pathLst>
                <a:path w="9144000" h="444500">
                  <a:moveTo>
                    <a:pt x="9085580" y="1270"/>
                  </a:moveTo>
                  <a:lnTo>
                    <a:pt x="58419" y="1270"/>
                  </a:lnTo>
                  <a:lnTo>
                    <a:pt x="39370" y="7620"/>
                  </a:lnTo>
                  <a:lnTo>
                    <a:pt x="36830" y="10160"/>
                  </a:lnTo>
                  <a:lnTo>
                    <a:pt x="33020" y="11430"/>
                  </a:lnTo>
                  <a:lnTo>
                    <a:pt x="30480" y="13970"/>
                  </a:lnTo>
                  <a:lnTo>
                    <a:pt x="26670" y="16510"/>
                  </a:lnTo>
                  <a:lnTo>
                    <a:pt x="19050" y="24130"/>
                  </a:lnTo>
                  <a:lnTo>
                    <a:pt x="16510" y="27940"/>
                  </a:lnTo>
                  <a:lnTo>
                    <a:pt x="11430" y="33020"/>
                  </a:lnTo>
                  <a:lnTo>
                    <a:pt x="8890" y="36830"/>
                  </a:lnTo>
                  <a:lnTo>
                    <a:pt x="6350" y="44450"/>
                  </a:lnTo>
                  <a:lnTo>
                    <a:pt x="5080" y="46990"/>
                  </a:lnTo>
                  <a:lnTo>
                    <a:pt x="1270" y="58420"/>
                  </a:lnTo>
                  <a:lnTo>
                    <a:pt x="1270" y="62230"/>
                  </a:lnTo>
                  <a:lnTo>
                    <a:pt x="0" y="66040"/>
                  </a:lnTo>
                  <a:lnTo>
                    <a:pt x="0" y="378460"/>
                  </a:lnTo>
                  <a:lnTo>
                    <a:pt x="1270" y="382270"/>
                  </a:lnTo>
                  <a:lnTo>
                    <a:pt x="1269" y="386080"/>
                  </a:lnTo>
                  <a:lnTo>
                    <a:pt x="5080" y="397510"/>
                  </a:lnTo>
                  <a:lnTo>
                    <a:pt x="6350" y="400050"/>
                  </a:lnTo>
                  <a:lnTo>
                    <a:pt x="7620" y="403860"/>
                  </a:lnTo>
                  <a:lnTo>
                    <a:pt x="10160" y="407670"/>
                  </a:lnTo>
                  <a:lnTo>
                    <a:pt x="11430" y="410210"/>
                  </a:lnTo>
                  <a:lnTo>
                    <a:pt x="13970" y="414020"/>
                  </a:lnTo>
                  <a:lnTo>
                    <a:pt x="16510" y="416560"/>
                  </a:lnTo>
                  <a:lnTo>
                    <a:pt x="19050" y="420370"/>
                  </a:lnTo>
                  <a:lnTo>
                    <a:pt x="26670" y="427990"/>
                  </a:lnTo>
                  <a:lnTo>
                    <a:pt x="30480" y="430530"/>
                  </a:lnTo>
                  <a:lnTo>
                    <a:pt x="33020" y="431800"/>
                  </a:lnTo>
                  <a:lnTo>
                    <a:pt x="36830" y="434340"/>
                  </a:lnTo>
                  <a:lnTo>
                    <a:pt x="39370" y="436880"/>
                  </a:lnTo>
                  <a:lnTo>
                    <a:pt x="58419" y="443230"/>
                  </a:lnTo>
                  <a:lnTo>
                    <a:pt x="62230" y="443230"/>
                  </a:lnTo>
                  <a:lnTo>
                    <a:pt x="66040" y="444500"/>
                  </a:lnTo>
                  <a:lnTo>
                    <a:pt x="9077960" y="444500"/>
                  </a:lnTo>
                  <a:lnTo>
                    <a:pt x="9085580" y="441960"/>
                  </a:lnTo>
                  <a:lnTo>
                    <a:pt x="9089390" y="441960"/>
                  </a:lnTo>
                  <a:lnTo>
                    <a:pt x="9091930" y="440690"/>
                  </a:lnTo>
                  <a:lnTo>
                    <a:pt x="9099550" y="438150"/>
                  </a:lnTo>
                  <a:lnTo>
                    <a:pt x="9103360" y="435610"/>
                  </a:lnTo>
                  <a:lnTo>
                    <a:pt x="9107170" y="434340"/>
                  </a:lnTo>
                  <a:lnTo>
                    <a:pt x="9109710" y="431800"/>
                  </a:lnTo>
                  <a:lnTo>
                    <a:pt x="9113520" y="429260"/>
                  </a:lnTo>
                  <a:lnTo>
                    <a:pt x="9116060" y="427990"/>
                  </a:lnTo>
                  <a:lnTo>
                    <a:pt x="9121140" y="422910"/>
                  </a:lnTo>
                  <a:lnTo>
                    <a:pt x="9124950" y="420370"/>
                  </a:lnTo>
                  <a:lnTo>
                    <a:pt x="9127490" y="416560"/>
                  </a:lnTo>
                  <a:lnTo>
                    <a:pt x="9128760" y="414020"/>
                  </a:lnTo>
                  <a:lnTo>
                    <a:pt x="9131300" y="410210"/>
                  </a:lnTo>
                  <a:lnTo>
                    <a:pt x="9133840" y="407670"/>
                  </a:lnTo>
                  <a:lnTo>
                    <a:pt x="9137650" y="396240"/>
                  </a:lnTo>
                  <a:lnTo>
                    <a:pt x="9140190" y="393700"/>
                  </a:lnTo>
                  <a:lnTo>
                    <a:pt x="9140190" y="389890"/>
                  </a:lnTo>
                  <a:lnTo>
                    <a:pt x="9142730" y="382270"/>
                  </a:lnTo>
                  <a:lnTo>
                    <a:pt x="9142730" y="370840"/>
                  </a:lnTo>
                  <a:lnTo>
                    <a:pt x="9144000" y="370840"/>
                  </a:lnTo>
                  <a:lnTo>
                    <a:pt x="9142730" y="73660"/>
                  </a:lnTo>
                  <a:lnTo>
                    <a:pt x="9142730" y="62230"/>
                  </a:lnTo>
                  <a:lnTo>
                    <a:pt x="9140190" y="54610"/>
                  </a:lnTo>
                  <a:lnTo>
                    <a:pt x="9140190" y="50800"/>
                  </a:lnTo>
                  <a:lnTo>
                    <a:pt x="9137650" y="46990"/>
                  </a:lnTo>
                  <a:lnTo>
                    <a:pt x="9136380" y="44450"/>
                  </a:lnTo>
                  <a:lnTo>
                    <a:pt x="9133840" y="36830"/>
                  </a:lnTo>
                  <a:lnTo>
                    <a:pt x="9131300" y="33020"/>
                  </a:lnTo>
                  <a:lnTo>
                    <a:pt x="9126220" y="27940"/>
                  </a:lnTo>
                  <a:lnTo>
                    <a:pt x="9123680" y="24130"/>
                  </a:lnTo>
                  <a:lnTo>
                    <a:pt x="9116060" y="16510"/>
                  </a:lnTo>
                  <a:lnTo>
                    <a:pt x="9112250" y="13970"/>
                  </a:lnTo>
                  <a:lnTo>
                    <a:pt x="9109710" y="11430"/>
                  </a:lnTo>
                  <a:lnTo>
                    <a:pt x="9107170" y="10160"/>
                  </a:lnTo>
                  <a:lnTo>
                    <a:pt x="9103360" y="7620"/>
                  </a:lnTo>
                  <a:lnTo>
                    <a:pt x="9088120" y="2540"/>
                  </a:lnTo>
                  <a:lnTo>
                    <a:pt x="9085580" y="1270"/>
                  </a:lnTo>
                  <a:close/>
                </a:path>
                <a:path w="9144000" h="444500">
                  <a:moveTo>
                    <a:pt x="9076690" y="0"/>
                  </a:moveTo>
                  <a:lnTo>
                    <a:pt x="66040" y="0"/>
                  </a:lnTo>
                  <a:lnTo>
                    <a:pt x="62230" y="1270"/>
                  </a:lnTo>
                  <a:lnTo>
                    <a:pt x="9080500" y="1270"/>
                  </a:lnTo>
                  <a:lnTo>
                    <a:pt x="9076690" y="0"/>
                  </a:lnTo>
                  <a:close/>
                </a:path>
              </a:pathLst>
            </a:custGeom>
            <a:solidFill>
              <a:srgbClr val="639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493920"/>
              <a:ext cx="9144000" cy="444500"/>
            </a:xfrm>
            <a:custGeom>
              <a:avLst/>
              <a:gdLst/>
              <a:ahLst/>
              <a:cxnLst/>
              <a:rect l="l" t="t" r="r" b="b"/>
              <a:pathLst>
                <a:path w="9144000" h="444500">
                  <a:moveTo>
                    <a:pt x="0" y="73660"/>
                  </a:moveTo>
                  <a:lnTo>
                    <a:pt x="0" y="69850"/>
                  </a:lnTo>
                  <a:lnTo>
                    <a:pt x="0" y="66040"/>
                  </a:lnTo>
                  <a:lnTo>
                    <a:pt x="1270" y="62230"/>
                  </a:lnTo>
                  <a:lnTo>
                    <a:pt x="1270" y="58420"/>
                  </a:lnTo>
                  <a:lnTo>
                    <a:pt x="2540" y="54610"/>
                  </a:lnTo>
                  <a:lnTo>
                    <a:pt x="3810" y="50800"/>
                  </a:lnTo>
                  <a:lnTo>
                    <a:pt x="5080" y="46990"/>
                  </a:lnTo>
                  <a:lnTo>
                    <a:pt x="6350" y="44450"/>
                  </a:lnTo>
                  <a:lnTo>
                    <a:pt x="7620" y="40640"/>
                  </a:lnTo>
                  <a:lnTo>
                    <a:pt x="8890" y="36830"/>
                  </a:lnTo>
                  <a:lnTo>
                    <a:pt x="11430" y="33020"/>
                  </a:lnTo>
                  <a:lnTo>
                    <a:pt x="13970" y="30480"/>
                  </a:lnTo>
                  <a:lnTo>
                    <a:pt x="16510" y="27940"/>
                  </a:lnTo>
                  <a:lnTo>
                    <a:pt x="19050" y="24130"/>
                  </a:lnTo>
                  <a:lnTo>
                    <a:pt x="21590" y="21590"/>
                  </a:lnTo>
                  <a:lnTo>
                    <a:pt x="24130" y="19050"/>
                  </a:lnTo>
                  <a:lnTo>
                    <a:pt x="26670" y="16510"/>
                  </a:lnTo>
                  <a:lnTo>
                    <a:pt x="30480" y="13970"/>
                  </a:lnTo>
                  <a:lnTo>
                    <a:pt x="33020" y="11430"/>
                  </a:lnTo>
                  <a:lnTo>
                    <a:pt x="36830" y="10160"/>
                  </a:lnTo>
                  <a:lnTo>
                    <a:pt x="39370" y="7620"/>
                  </a:lnTo>
                  <a:lnTo>
                    <a:pt x="43180" y="6350"/>
                  </a:lnTo>
                  <a:lnTo>
                    <a:pt x="46990" y="5080"/>
                  </a:lnTo>
                  <a:lnTo>
                    <a:pt x="50800" y="3810"/>
                  </a:lnTo>
                  <a:lnTo>
                    <a:pt x="54610" y="2540"/>
                  </a:lnTo>
                  <a:lnTo>
                    <a:pt x="58419" y="1270"/>
                  </a:lnTo>
                  <a:lnTo>
                    <a:pt x="62230" y="1270"/>
                  </a:lnTo>
                  <a:lnTo>
                    <a:pt x="66040" y="0"/>
                  </a:lnTo>
                  <a:lnTo>
                    <a:pt x="9069070" y="0"/>
                  </a:lnTo>
                  <a:lnTo>
                    <a:pt x="9076690" y="0"/>
                  </a:lnTo>
                  <a:lnTo>
                    <a:pt x="9080500" y="1270"/>
                  </a:lnTo>
                  <a:lnTo>
                    <a:pt x="9085580" y="1270"/>
                  </a:lnTo>
                  <a:lnTo>
                    <a:pt x="9088120" y="2540"/>
                  </a:lnTo>
                  <a:lnTo>
                    <a:pt x="9091930" y="3810"/>
                  </a:lnTo>
                  <a:lnTo>
                    <a:pt x="9095740" y="5080"/>
                  </a:lnTo>
                  <a:lnTo>
                    <a:pt x="9099550" y="6350"/>
                  </a:lnTo>
                  <a:lnTo>
                    <a:pt x="9103360" y="7620"/>
                  </a:lnTo>
                  <a:lnTo>
                    <a:pt x="9107170" y="10160"/>
                  </a:lnTo>
                  <a:lnTo>
                    <a:pt x="9109710" y="11430"/>
                  </a:lnTo>
                  <a:lnTo>
                    <a:pt x="9112250" y="13970"/>
                  </a:lnTo>
                  <a:lnTo>
                    <a:pt x="9126220" y="27940"/>
                  </a:lnTo>
                  <a:lnTo>
                    <a:pt x="9128760" y="30480"/>
                  </a:lnTo>
                  <a:lnTo>
                    <a:pt x="9131300" y="33020"/>
                  </a:lnTo>
                  <a:lnTo>
                    <a:pt x="9133840" y="36830"/>
                  </a:lnTo>
                  <a:lnTo>
                    <a:pt x="9135110" y="40640"/>
                  </a:lnTo>
                  <a:lnTo>
                    <a:pt x="9136380" y="44450"/>
                  </a:lnTo>
                  <a:lnTo>
                    <a:pt x="9137650" y="46990"/>
                  </a:lnTo>
                  <a:lnTo>
                    <a:pt x="9140190" y="50800"/>
                  </a:lnTo>
                  <a:lnTo>
                    <a:pt x="9140190" y="54610"/>
                  </a:lnTo>
                  <a:lnTo>
                    <a:pt x="9141460" y="58420"/>
                  </a:lnTo>
                  <a:lnTo>
                    <a:pt x="9142730" y="62230"/>
                  </a:lnTo>
                  <a:lnTo>
                    <a:pt x="9142730" y="66040"/>
                  </a:lnTo>
                  <a:lnTo>
                    <a:pt x="9142730" y="69850"/>
                  </a:lnTo>
                  <a:lnTo>
                    <a:pt x="9142730" y="73660"/>
                  </a:lnTo>
                  <a:lnTo>
                    <a:pt x="9144000" y="370840"/>
                  </a:lnTo>
                  <a:lnTo>
                    <a:pt x="9142730" y="370840"/>
                  </a:lnTo>
                  <a:lnTo>
                    <a:pt x="9142730" y="374650"/>
                  </a:lnTo>
                  <a:lnTo>
                    <a:pt x="9142730" y="378460"/>
                  </a:lnTo>
                  <a:lnTo>
                    <a:pt x="9142730" y="382270"/>
                  </a:lnTo>
                  <a:lnTo>
                    <a:pt x="9141460" y="386080"/>
                  </a:lnTo>
                  <a:lnTo>
                    <a:pt x="9140190" y="389890"/>
                  </a:lnTo>
                  <a:lnTo>
                    <a:pt x="9140190" y="393700"/>
                  </a:lnTo>
                  <a:lnTo>
                    <a:pt x="9137650" y="396240"/>
                  </a:lnTo>
                  <a:lnTo>
                    <a:pt x="9136380" y="400050"/>
                  </a:lnTo>
                  <a:lnTo>
                    <a:pt x="9135110" y="403860"/>
                  </a:lnTo>
                  <a:lnTo>
                    <a:pt x="9133840" y="407670"/>
                  </a:lnTo>
                  <a:lnTo>
                    <a:pt x="9131300" y="410210"/>
                  </a:lnTo>
                  <a:lnTo>
                    <a:pt x="9128760" y="414020"/>
                  </a:lnTo>
                  <a:lnTo>
                    <a:pt x="9127490" y="416560"/>
                  </a:lnTo>
                  <a:lnTo>
                    <a:pt x="9124950" y="420370"/>
                  </a:lnTo>
                  <a:lnTo>
                    <a:pt x="9121140" y="422910"/>
                  </a:lnTo>
                  <a:lnTo>
                    <a:pt x="9118600" y="425450"/>
                  </a:lnTo>
                  <a:lnTo>
                    <a:pt x="9116060" y="427990"/>
                  </a:lnTo>
                  <a:lnTo>
                    <a:pt x="9113520" y="429260"/>
                  </a:lnTo>
                  <a:lnTo>
                    <a:pt x="9109710" y="431800"/>
                  </a:lnTo>
                  <a:lnTo>
                    <a:pt x="9107170" y="434340"/>
                  </a:lnTo>
                  <a:lnTo>
                    <a:pt x="9103360" y="435610"/>
                  </a:lnTo>
                  <a:lnTo>
                    <a:pt x="9099550" y="438150"/>
                  </a:lnTo>
                  <a:lnTo>
                    <a:pt x="9095740" y="439420"/>
                  </a:lnTo>
                  <a:lnTo>
                    <a:pt x="9091930" y="440690"/>
                  </a:lnTo>
                  <a:lnTo>
                    <a:pt x="9089390" y="441960"/>
                  </a:lnTo>
                  <a:lnTo>
                    <a:pt x="9085580" y="441960"/>
                  </a:lnTo>
                  <a:lnTo>
                    <a:pt x="9081770" y="443230"/>
                  </a:lnTo>
                  <a:lnTo>
                    <a:pt x="9077960" y="444500"/>
                  </a:lnTo>
                  <a:lnTo>
                    <a:pt x="66040" y="444500"/>
                  </a:lnTo>
                  <a:lnTo>
                    <a:pt x="62230" y="443230"/>
                  </a:lnTo>
                  <a:lnTo>
                    <a:pt x="58419" y="443230"/>
                  </a:lnTo>
                  <a:lnTo>
                    <a:pt x="54610" y="441960"/>
                  </a:lnTo>
                  <a:lnTo>
                    <a:pt x="50800" y="440690"/>
                  </a:lnTo>
                  <a:lnTo>
                    <a:pt x="46990" y="439420"/>
                  </a:lnTo>
                  <a:lnTo>
                    <a:pt x="43180" y="438150"/>
                  </a:lnTo>
                  <a:lnTo>
                    <a:pt x="39370" y="436880"/>
                  </a:lnTo>
                  <a:lnTo>
                    <a:pt x="36830" y="434340"/>
                  </a:lnTo>
                  <a:lnTo>
                    <a:pt x="33020" y="431800"/>
                  </a:lnTo>
                  <a:lnTo>
                    <a:pt x="30480" y="430530"/>
                  </a:lnTo>
                  <a:lnTo>
                    <a:pt x="26670" y="427990"/>
                  </a:lnTo>
                  <a:lnTo>
                    <a:pt x="24130" y="425450"/>
                  </a:lnTo>
                  <a:lnTo>
                    <a:pt x="21590" y="422910"/>
                  </a:lnTo>
                  <a:lnTo>
                    <a:pt x="19050" y="420370"/>
                  </a:lnTo>
                  <a:lnTo>
                    <a:pt x="16510" y="416560"/>
                  </a:lnTo>
                  <a:lnTo>
                    <a:pt x="13970" y="414020"/>
                  </a:lnTo>
                  <a:lnTo>
                    <a:pt x="11430" y="410210"/>
                  </a:lnTo>
                  <a:lnTo>
                    <a:pt x="10160" y="407670"/>
                  </a:lnTo>
                  <a:lnTo>
                    <a:pt x="7620" y="403860"/>
                  </a:lnTo>
                  <a:lnTo>
                    <a:pt x="6350" y="400050"/>
                  </a:lnTo>
                  <a:lnTo>
                    <a:pt x="5080" y="397510"/>
                  </a:lnTo>
                  <a:lnTo>
                    <a:pt x="3810" y="393700"/>
                  </a:lnTo>
                  <a:lnTo>
                    <a:pt x="2540" y="389890"/>
                  </a:lnTo>
                  <a:lnTo>
                    <a:pt x="1270" y="386080"/>
                  </a:lnTo>
                  <a:lnTo>
                    <a:pt x="1270" y="382270"/>
                  </a:lnTo>
                  <a:lnTo>
                    <a:pt x="0" y="378460"/>
                  </a:lnTo>
                  <a:lnTo>
                    <a:pt x="0" y="374650"/>
                  </a:lnTo>
                  <a:lnTo>
                    <a:pt x="0" y="370840"/>
                  </a:lnTo>
                  <a:lnTo>
                    <a:pt x="0" y="73660"/>
                  </a:lnTo>
                  <a:close/>
                </a:path>
                <a:path w="9144000" h="444500">
                  <a:moveTo>
                    <a:pt x="0" y="0"/>
                  </a:moveTo>
                  <a:lnTo>
                    <a:pt x="0" y="0"/>
                  </a:lnTo>
                </a:path>
                <a:path w="9144000" h="444500">
                  <a:moveTo>
                    <a:pt x="9144000" y="444500"/>
                  </a:moveTo>
                  <a:lnTo>
                    <a:pt x="9144000" y="44450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-26670" y="3861935"/>
            <a:ext cx="9170670" cy="471170"/>
            <a:chOff x="-13118" y="3967971"/>
            <a:chExt cx="9170670" cy="471170"/>
          </a:xfrm>
        </p:grpSpPr>
        <p:sp>
          <p:nvSpPr>
            <p:cNvPr id="10" name="object 10"/>
            <p:cNvSpPr/>
            <p:nvPr/>
          </p:nvSpPr>
          <p:spPr>
            <a:xfrm>
              <a:off x="0" y="3981090"/>
              <a:ext cx="9144000" cy="444500"/>
            </a:xfrm>
            <a:custGeom>
              <a:avLst/>
              <a:gdLst/>
              <a:ahLst/>
              <a:cxnLst/>
              <a:rect l="l" t="t" r="r" b="b"/>
              <a:pathLst>
                <a:path w="9144000" h="444500">
                  <a:moveTo>
                    <a:pt x="9085580" y="441960"/>
                  </a:moveTo>
                  <a:lnTo>
                    <a:pt x="58419" y="441960"/>
                  </a:lnTo>
                  <a:lnTo>
                    <a:pt x="62230" y="443230"/>
                  </a:lnTo>
                  <a:lnTo>
                    <a:pt x="73660" y="443230"/>
                  </a:lnTo>
                  <a:lnTo>
                    <a:pt x="73660" y="444500"/>
                  </a:lnTo>
                  <a:lnTo>
                    <a:pt x="9081770" y="443230"/>
                  </a:lnTo>
                  <a:lnTo>
                    <a:pt x="9085580" y="441960"/>
                  </a:lnTo>
                  <a:close/>
                </a:path>
                <a:path w="9144000" h="444500">
                  <a:moveTo>
                    <a:pt x="9085580" y="1269"/>
                  </a:moveTo>
                  <a:lnTo>
                    <a:pt x="58419" y="1269"/>
                  </a:lnTo>
                  <a:lnTo>
                    <a:pt x="39370" y="7619"/>
                  </a:lnTo>
                  <a:lnTo>
                    <a:pt x="36830" y="8889"/>
                  </a:lnTo>
                  <a:lnTo>
                    <a:pt x="33020" y="11430"/>
                  </a:lnTo>
                  <a:lnTo>
                    <a:pt x="30480" y="13969"/>
                  </a:lnTo>
                  <a:lnTo>
                    <a:pt x="26670" y="16510"/>
                  </a:lnTo>
                  <a:lnTo>
                    <a:pt x="16510" y="26669"/>
                  </a:lnTo>
                  <a:lnTo>
                    <a:pt x="13970" y="30480"/>
                  </a:lnTo>
                  <a:lnTo>
                    <a:pt x="11430" y="33019"/>
                  </a:lnTo>
                  <a:lnTo>
                    <a:pt x="8890" y="36830"/>
                  </a:lnTo>
                  <a:lnTo>
                    <a:pt x="7620" y="39369"/>
                  </a:lnTo>
                  <a:lnTo>
                    <a:pt x="1270" y="58419"/>
                  </a:lnTo>
                  <a:lnTo>
                    <a:pt x="1270" y="62230"/>
                  </a:lnTo>
                  <a:lnTo>
                    <a:pt x="0" y="66039"/>
                  </a:lnTo>
                  <a:lnTo>
                    <a:pt x="0" y="378460"/>
                  </a:lnTo>
                  <a:lnTo>
                    <a:pt x="1270" y="382269"/>
                  </a:lnTo>
                  <a:lnTo>
                    <a:pt x="1270" y="386080"/>
                  </a:lnTo>
                  <a:lnTo>
                    <a:pt x="3810" y="393700"/>
                  </a:lnTo>
                  <a:lnTo>
                    <a:pt x="5080" y="396239"/>
                  </a:lnTo>
                  <a:lnTo>
                    <a:pt x="7620" y="403860"/>
                  </a:lnTo>
                  <a:lnTo>
                    <a:pt x="10160" y="407669"/>
                  </a:lnTo>
                  <a:lnTo>
                    <a:pt x="11430" y="410210"/>
                  </a:lnTo>
                  <a:lnTo>
                    <a:pt x="13970" y="414019"/>
                  </a:lnTo>
                  <a:lnTo>
                    <a:pt x="16510" y="416560"/>
                  </a:lnTo>
                  <a:lnTo>
                    <a:pt x="19050" y="420369"/>
                  </a:lnTo>
                  <a:lnTo>
                    <a:pt x="21590" y="421639"/>
                  </a:lnTo>
                  <a:lnTo>
                    <a:pt x="24130" y="425450"/>
                  </a:lnTo>
                  <a:lnTo>
                    <a:pt x="26670" y="427989"/>
                  </a:lnTo>
                  <a:lnTo>
                    <a:pt x="30480" y="429260"/>
                  </a:lnTo>
                  <a:lnTo>
                    <a:pt x="33020" y="431800"/>
                  </a:lnTo>
                  <a:lnTo>
                    <a:pt x="36830" y="434339"/>
                  </a:lnTo>
                  <a:lnTo>
                    <a:pt x="39370" y="435610"/>
                  </a:lnTo>
                  <a:lnTo>
                    <a:pt x="43180" y="436880"/>
                  </a:lnTo>
                  <a:lnTo>
                    <a:pt x="46990" y="439419"/>
                  </a:lnTo>
                  <a:lnTo>
                    <a:pt x="54610" y="441960"/>
                  </a:lnTo>
                  <a:lnTo>
                    <a:pt x="9089390" y="441960"/>
                  </a:lnTo>
                  <a:lnTo>
                    <a:pt x="9091930" y="440689"/>
                  </a:lnTo>
                  <a:lnTo>
                    <a:pt x="9095740" y="439419"/>
                  </a:lnTo>
                  <a:lnTo>
                    <a:pt x="9099550" y="436880"/>
                  </a:lnTo>
                  <a:lnTo>
                    <a:pt x="9107170" y="434339"/>
                  </a:lnTo>
                  <a:lnTo>
                    <a:pt x="9109710" y="431800"/>
                  </a:lnTo>
                  <a:lnTo>
                    <a:pt x="9113520" y="429260"/>
                  </a:lnTo>
                  <a:lnTo>
                    <a:pt x="9121140" y="421639"/>
                  </a:lnTo>
                  <a:lnTo>
                    <a:pt x="9124950" y="419100"/>
                  </a:lnTo>
                  <a:lnTo>
                    <a:pt x="9127490" y="416560"/>
                  </a:lnTo>
                  <a:lnTo>
                    <a:pt x="9128760" y="412750"/>
                  </a:lnTo>
                  <a:lnTo>
                    <a:pt x="9131300" y="410210"/>
                  </a:lnTo>
                  <a:lnTo>
                    <a:pt x="9133840" y="406400"/>
                  </a:lnTo>
                  <a:lnTo>
                    <a:pt x="9135110" y="403860"/>
                  </a:lnTo>
                  <a:lnTo>
                    <a:pt x="9137650" y="396239"/>
                  </a:lnTo>
                  <a:lnTo>
                    <a:pt x="9140190" y="392430"/>
                  </a:lnTo>
                  <a:lnTo>
                    <a:pt x="9140190" y="388619"/>
                  </a:lnTo>
                  <a:lnTo>
                    <a:pt x="9142730" y="381000"/>
                  </a:lnTo>
                  <a:lnTo>
                    <a:pt x="9142730" y="369569"/>
                  </a:lnTo>
                  <a:lnTo>
                    <a:pt x="9144000" y="369569"/>
                  </a:lnTo>
                  <a:lnTo>
                    <a:pt x="9142730" y="73660"/>
                  </a:lnTo>
                  <a:lnTo>
                    <a:pt x="9142730" y="62230"/>
                  </a:lnTo>
                  <a:lnTo>
                    <a:pt x="9140190" y="54610"/>
                  </a:lnTo>
                  <a:lnTo>
                    <a:pt x="9140190" y="50800"/>
                  </a:lnTo>
                  <a:lnTo>
                    <a:pt x="9137650" y="46989"/>
                  </a:lnTo>
                  <a:lnTo>
                    <a:pt x="9135110" y="39369"/>
                  </a:lnTo>
                  <a:lnTo>
                    <a:pt x="9133840" y="36830"/>
                  </a:lnTo>
                  <a:lnTo>
                    <a:pt x="9131300" y="33019"/>
                  </a:lnTo>
                  <a:lnTo>
                    <a:pt x="9128760" y="30480"/>
                  </a:lnTo>
                  <a:lnTo>
                    <a:pt x="9126220" y="26669"/>
                  </a:lnTo>
                  <a:lnTo>
                    <a:pt x="9116060" y="16510"/>
                  </a:lnTo>
                  <a:lnTo>
                    <a:pt x="9112250" y="13969"/>
                  </a:lnTo>
                  <a:lnTo>
                    <a:pt x="9107170" y="8889"/>
                  </a:lnTo>
                  <a:lnTo>
                    <a:pt x="9088120" y="2539"/>
                  </a:lnTo>
                  <a:lnTo>
                    <a:pt x="9085580" y="1269"/>
                  </a:lnTo>
                  <a:close/>
                </a:path>
                <a:path w="9144000" h="444500">
                  <a:moveTo>
                    <a:pt x="9076690" y="0"/>
                  </a:moveTo>
                  <a:lnTo>
                    <a:pt x="66040" y="0"/>
                  </a:lnTo>
                  <a:lnTo>
                    <a:pt x="62230" y="1269"/>
                  </a:lnTo>
                  <a:lnTo>
                    <a:pt x="9080500" y="1269"/>
                  </a:lnTo>
                  <a:lnTo>
                    <a:pt x="9076690" y="0"/>
                  </a:lnTo>
                  <a:close/>
                </a:path>
              </a:pathLst>
            </a:custGeom>
            <a:solidFill>
              <a:srgbClr val="778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3981090"/>
              <a:ext cx="9144000" cy="444500"/>
            </a:xfrm>
            <a:custGeom>
              <a:avLst/>
              <a:gdLst/>
              <a:ahLst/>
              <a:cxnLst/>
              <a:rect l="l" t="t" r="r" b="b"/>
              <a:pathLst>
                <a:path w="9144000" h="444500">
                  <a:moveTo>
                    <a:pt x="0" y="73660"/>
                  </a:moveTo>
                  <a:lnTo>
                    <a:pt x="0" y="69850"/>
                  </a:lnTo>
                  <a:lnTo>
                    <a:pt x="0" y="66039"/>
                  </a:lnTo>
                  <a:lnTo>
                    <a:pt x="1270" y="62230"/>
                  </a:lnTo>
                  <a:lnTo>
                    <a:pt x="1270" y="58419"/>
                  </a:lnTo>
                  <a:lnTo>
                    <a:pt x="2540" y="54610"/>
                  </a:lnTo>
                  <a:lnTo>
                    <a:pt x="3810" y="50800"/>
                  </a:lnTo>
                  <a:lnTo>
                    <a:pt x="5080" y="46989"/>
                  </a:lnTo>
                  <a:lnTo>
                    <a:pt x="6350" y="43180"/>
                  </a:lnTo>
                  <a:lnTo>
                    <a:pt x="7620" y="39369"/>
                  </a:lnTo>
                  <a:lnTo>
                    <a:pt x="8890" y="36830"/>
                  </a:lnTo>
                  <a:lnTo>
                    <a:pt x="11430" y="33019"/>
                  </a:lnTo>
                  <a:lnTo>
                    <a:pt x="13970" y="30480"/>
                  </a:lnTo>
                  <a:lnTo>
                    <a:pt x="16510" y="26669"/>
                  </a:lnTo>
                  <a:lnTo>
                    <a:pt x="19050" y="24130"/>
                  </a:lnTo>
                  <a:lnTo>
                    <a:pt x="21590" y="21589"/>
                  </a:lnTo>
                  <a:lnTo>
                    <a:pt x="24130" y="19050"/>
                  </a:lnTo>
                  <a:lnTo>
                    <a:pt x="26670" y="16510"/>
                  </a:lnTo>
                  <a:lnTo>
                    <a:pt x="30480" y="13969"/>
                  </a:lnTo>
                  <a:lnTo>
                    <a:pt x="33020" y="11430"/>
                  </a:lnTo>
                  <a:lnTo>
                    <a:pt x="36830" y="8889"/>
                  </a:lnTo>
                  <a:lnTo>
                    <a:pt x="39370" y="7619"/>
                  </a:lnTo>
                  <a:lnTo>
                    <a:pt x="43180" y="6350"/>
                  </a:lnTo>
                  <a:lnTo>
                    <a:pt x="46990" y="5080"/>
                  </a:lnTo>
                  <a:lnTo>
                    <a:pt x="50800" y="3810"/>
                  </a:lnTo>
                  <a:lnTo>
                    <a:pt x="54610" y="2539"/>
                  </a:lnTo>
                  <a:lnTo>
                    <a:pt x="58419" y="1269"/>
                  </a:lnTo>
                  <a:lnTo>
                    <a:pt x="62230" y="1269"/>
                  </a:lnTo>
                  <a:lnTo>
                    <a:pt x="66040" y="0"/>
                  </a:lnTo>
                  <a:lnTo>
                    <a:pt x="9069070" y="0"/>
                  </a:lnTo>
                  <a:lnTo>
                    <a:pt x="9076690" y="0"/>
                  </a:lnTo>
                  <a:lnTo>
                    <a:pt x="9080500" y="1269"/>
                  </a:lnTo>
                  <a:lnTo>
                    <a:pt x="9085580" y="1269"/>
                  </a:lnTo>
                  <a:lnTo>
                    <a:pt x="9088120" y="2539"/>
                  </a:lnTo>
                  <a:lnTo>
                    <a:pt x="9091930" y="3810"/>
                  </a:lnTo>
                  <a:lnTo>
                    <a:pt x="9095740" y="5080"/>
                  </a:lnTo>
                  <a:lnTo>
                    <a:pt x="9099550" y="6350"/>
                  </a:lnTo>
                  <a:lnTo>
                    <a:pt x="9103360" y="7619"/>
                  </a:lnTo>
                  <a:lnTo>
                    <a:pt x="9107170" y="8889"/>
                  </a:lnTo>
                  <a:lnTo>
                    <a:pt x="9109710" y="11430"/>
                  </a:lnTo>
                  <a:lnTo>
                    <a:pt x="9112250" y="13969"/>
                  </a:lnTo>
                  <a:lnTo>
                    <a:pt x="9116060" y="16510"/>
                  </a:lnTo>
                  <a:lnTo>
                    <a:pt x="9118600" y="19050"/>
                  </a:lnTo>
                  <a:lnTo>
                    <a:pt x="9121140" y="21589"/>
                  </a:lnTo>
                  <a:lnTo>
                    <a:pt x="9123680" y="24130"/>
                  </a:lnTo>
                  <a:lnTo>
                    <a:pt x="9126220" y="26669"/>
                  </a:lnTo>
                  <a:lnTo>
                    <a:pt x="9128760" y="30480"/>
                  </a:lnTo>
                  <a:lnTo>
                    <a:pt x="9131300" y="33019"/>
                  </a:lnTo>
                  <a:lnTo>
                    <a:pt x="9133840" y="36830"/>
                  </a:lnTo>
                  <a:lnTo>
                    <a:pt x="9135110" y="39369"/>
                  </a:lnTo>
                  <a:lnTo>
                    <a:pt x="9136380" y="43180"/>
                  </a:lnTo>
                  <a:lnTo>
                    <a:pt x="9137650" y="46989"/>
                  </a:lnTo>
                  <a:lnTo>
                    <a:pt x="9140190" y="50800"/>
                  </a:lnTo>
                  <a:lnTo>
                    <a:pt x="9140190" y="54610"/>
                  </a:lnTo>
                  <a:lnTo>
                    <a:pt x="9141460" y="58419"/>
                  </a:lnTo>
                  <a:lnTo>
                    <a:pt x="9142730" y="62230"/>
                  </a:lnTo>
                  <a:lnTo>
                    <a:pt x="9142730" y="66039"/>
                  </a:lnTo>
                  <a:lnTo>
                    <a:pt x="9142730" y="69850"/>
                  </a:lnTo>
                  <a:lnTo>
                    <a:pt x="9142730" y="73660"/>
                  </a:lnTo>
                  <a:lnTo>
                    <a:pt x="9144000" y="369569"/>
                  </a:lnTo>
                  <a:lnTo>
                    <a:pt x="9142730" y="369569"/>
                  </a:lnTo>
                  <a:lnTo>
                    <a:pt x="9142730" y="374650"/>
                  </a:lnTo>
                  <a:lnTo>
                    <a:pt x="9142730" y="377189"/>
                  </a:lnTo>
                  <a:lnTo>
                    <a:pt x="9142730" y="381000"/>
                  </a:lnTo>
                  <a:lnTo>
                    <a:pt x="9141460" y="384810"/>
                  </a:lnTo>
                  <a:lnTo>
                    <a:pt x="9140190" y="388619"/>
                  </a:lnTo>
                  <a:lnTo>
                    <a:pt x="9140190" y="392430"/>
                  </a:lnTo>
                  <a:lnTo>
                    <a:pt x="9137650" y="396239"/>
                  </a:lnTo>
                  <a:lnTo>
                    <a:pt x="9136380" y="400050"/>
                  </a:lnTo>
                  <a:lnTo>
                    <a:pt x="9135110" y="403860"/>
                  </a:lnTo>
                  <a:lnTo>
                    <a:pt x="9133840" y="406400"/>
                  </a:lnTo>
                  <a:lnTo>
                    <a:pt x="9131300" y="410210"/>
                  </a:lnTo>
                  <a:lnTo>
                    <a:pt x="9128760" y="412750"/>
                  </a:lnTo>
                  <a:lnTo>
                    <a:pt x="9127490" y="416560"/>
                  </a:lnTo>
                  <a:lnTo>
                    <a:pt x="9124950" y="419100"/>
                  </a:lnTo>
                  <a:lnTo>
                    <a:pt x="9121140" y="421639"/>
                  </a:lnTo>
                  <a:lnTo>
                    <a:pt x="9118600" y="424180"/>
                  </a:lnTo>
                  <a:lnTo>
                    <a:pt x="9116060" y="426719"/>
                  </a:lnTo>
                  <a:lnTo>
                    <a:pt x="9113520" y="429260"/>
                  </a:lnTo>
                  <a:lnTo>
                    <a:pt x="9109710" y="431800"/>
                  </a:lnTo>
                  <a:lnTo>
                    <a:pt x="9107170" y="434339"/>
                  </a:lnTo>
                  <a:lnTo>
                    <a:pt x="9103360" y="435610"/>
                  </a:lnTo>
                  <a:lnTo>
                    <a:pt x="9099550" y="436880"/>
                  </a:lnTo>
                  <a:lnTo>
                    <a:pt x="9095740" y="439419"/>
                  </a:lnTo>
                  <a:lnTo>
                    <a:pt x="9091930" y="440689"/>
                  </a:lnTo>
                  <a:lnTo>
                    <a:pt x="9089390" y="441960"/>
                  </a:lnTo>
                  <a:lnTo>
                    <a:pt x="9085580" y="441960"/>
                  </a:lnTo>
                  <a:lnTo>
                    <a:pt x="9081770" y="443230"/>
                  </a:lnTo>
                  <a:lnTo>
                    <a:pt x="9077960" y="443230"/>
                  </a:lnTo>
                  <a:lnTo>
                    <a:pt x="9074150" y="443230"/>
                  </a:lnTo>
                  <a:lnTo>
                    <a:pt x="9070340" y="443230"/>
                  </a:lnTo>
                  <a:lnTo>
                    <a:pt x="73660" y="444500"/>
                  </a:lnTo>
                  <a:lnTo>
                    <a:pt x="73660" y="443230"/>
                  </a:lnTo>
                  <a:lnTo>
                    <a:pt x="69850" y="443230"/>
                  </a:lnTo>
                  <a:lnTo>
                    <a:pt x="66040" y="443230"/>
                  </a:lnTo>
                  <a:lnTo>
                    <a:pt x="62230" y="443230"/>
                  </a:lnTo>
                  <a:lnTo>
                    <a:pt x="58419" y="441960"/>
                  </a:lnTo>
                  <a:lnTo>
                    <a:pt x="54610" y="441960"/>
                  </a:lnTo>
                  <a:lnTo>
                    <a:pt x="50800" y="440689"/>
                  </a:lnTo>
                  <a:lnTo>
                    <a:pt x="46990" y="439419"/>
                  </a:lnTo>
                  <a:lnTo>
                    <a:pt x="43180" y="436880"/>
                  </a:lnTo>
                  <a:lnTo>
                    <a:pt x="39370" y="435610"/>
                  </a:lnTo>
                  <a:lnTo>
                    <a:pt x="36830" y="434339"/>
                  </a:lnTo>
                  <a:lnTo>
                    <a:pt x="33020" y="431800"/>
                  </a:lnTo>
                  <a:lnTo>
                    <a:pt x="30480" y="429260"/>
                  </a:lnTo>
                  <a:lnTo>
                    <a:pt x="26670" y="427989"/>
                  </a:lnTo>
                  <a:lnTo>
                    <a:pt x="24130" y="425450"/>
                  </a:lnTo>
                  <a:lnTo>
                    <a:pt x="21590" y="421639"/>
                  </a:lnTo>
                  <a:lnTo>
                    <a:pt x="19050" y="420369"/>
                  </a:lnTo>
                  <a:lnTo>
                    <a:pt x="16510" y="416560"/>
                  </a:lnTo>
                  <a:lnTo>
                    <a:pt x="13970" y="414019"/>
                  </a:lnTo>
                  <a:lnTo>
                    <a:pt x="11430" y="410210"/>
                  </a:lnTo>
                  <a:lnTo>
                    <a:pt x="10160" y="407669"/>
                  </a:lnTo>
                  <a:lnTo>
                    <a:pt x="7620" y="403860"/>
                  </a:lnTo>
                  <a:lnTo>
                    <a:pt x="6350" y="400050"/>
                  </a:lnTo>
                  <a:lnTo>
                    <a:pt x="5080" y="396239"/>
                  </a:lnTo>
                  <a:lnTo>
                    <a:pt x="3810" y="393700"/>
                  </a:lnTo>
                  <a:lnTo>
                    <a:pt x="2540" y="389889"/>
                  </a:lnTo>
                  <a:lnTo>
                    <a:pt x="1270" y="386080"/>
                  </a:lnTo>
                  <a:lnTo>
                    <a:pt x="1270" y="382269"/>
                  </a:lnTo>
                  <a:lnTo>
                    <a:pt x="0" y="378460"/>
                  </a:lnTo>
                  <a:lnTo>
                    <a:pt x="0" y="374650"/>
                  </a:lnTo>
                  <a:lnTo>
                    <a:pt x="0" y="370839"/>
                  </a:lnTo>
                  <a:lnTo>
                    <a:pt x="0" y="73660"/>
                  </a:lnTo>
                  <a:close/>
                </a:path>
                <a:path w="9144000" h="444500">
                  <a:moveTo>
                    <a:pt x="0" y="0"/>
                  </a:moveTo>
                  <a:lnTo>
                    <a:pt x="0" y="0"/>
                  </a:lnTo>
                </a:path>
                <a:path w="9144000" h="444500">
                  <a:moveTo>
                    <a:pt x="9144000" y="444500"/>
                  </a:moveTo>
                  <a:lnTo>
                    <a:pt x="9144000" y="44450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-55578" y="5514464"/>
            <a:ext cx="9170670" cy="471170"/>
            <a:chOff x="-13118" y="5258291"/>
            <a:chExt cx="9170670" cy="471170"/>
          </a:xfrm>
        </p:grpSpPr>
        <p:sp>
          <p:nvSpPr>
            <p:cNvPr id="13" name="object 13"/>
            <p:cNvSpPr/>
            <p:nvPr/>
          </p:nvSpPr>
          <p:spPr>
            <a:xfrm>
              <a:off x="0" y="5271410"/>
              <a:ext cx="9144000" cy="444500"/>
            </a:xfrm>
            <a:custGeom>
              <a:avLst/>
              <a:gdLst/>
              <a:ahLst/>
              <a:cxnLst/>
              <a:rect l="l" t="t" r="r" b="b"/>
              <a:pathLst>
                <a:path w="9144000" h="444500">
                  <a:moveTo>
                    <a:pt x="9089390" y="440689"/>
                  </a:moveTo>
                  <a:lnTo>
                    <a:pt x="54610" y="440689"/>
                  </a:lnTo>
                  <a:lnTo>
                    <a:pt x="62230" y="443229"/>
                  </a:lnTo>
                  <a:lnTo>
                    <a:pt x="73660" y="443229"/>
                  </a:lnTo>
                  <a:lnTo>
                    <a:pt x="73660" y="444499"/>
                  </a:lnTo>
                  <a:lnTo>
                    <a:pt x="9081770" y="443229"/>
                  </a:lnTo>
                  <a:lnTo>
                    <a:pt x="9089390" y="440689"/>
                  </a:lnTo>
                  <a:close/>
                </a:path>
                <a:path w="9144000" h="444500">
                  <a:moveTo>
                    <a:pt x="9091930" y="2539"/>
                  </a:moveTo>
                  <a:lnTo>
                    <a:pt x="50800" y="2539"/>
                  </a:lnTo>
                  <a:lnTo>
                    <a:pt x="46990" y="5079"/>
                  </a:lnTo>
                  <a:lnTo>
                    <a:pt x="39370" y="7619"/>
                  </a:lnTo>
                  <a:lnTo>
                    <a:pt x="36830" y="8889"/>
                  </a:lnTo>
                  <a:lnTo>
                    <a:pt x="33020" y="11429"/>
                  </a:lnTo>
                  <a:lnTo>
                    <a:pt x="30480" y="13969"/>
                  </a:lnTo>
                  <a:lnTo>
                    <a:pt x="26670" y="16509"/>
                  </a:lnTo>
                  <a:lnTo>
                    <a:pt x="16510" y="26669"/>
                  </a:lnTo>
                  <a:lnTo>
                    <a:pt x="13970" y="30479"/>
                  </a:lnTo>
                  <a:lnTo>
                    <a:pt x="11430" y="33019"/>
                  </a:lnTo>
                  <a:lnTo>
                    <a:pt x="8890" y="36829"/>
                  </a:lnTo>
                  <a:lnTo>
                    <a:pt x="7620" y="39369"/>
                  </a:lnTo>
                  <a:lnTo>
                    <a:pt x="1270" y="58419"/>
                  </a:lnTo>
                  <a:lnTo>
                    <a:pt x="1270" y="62229"/>
                  </a:lnTo>
                  <a:lnTo>
                    <a:pt x="0" y="66039"/>
                  </a:lnTo>
                  <a:lnTo>
                    <a:pt x="0" y="378459"/>
                  </a:lnTo>
                  <a:lnTo>
                    <a:pt x="1270" y="382269"/>
                  </a:lnTo>
                  <a:lnTo>
                    <a:pt x="1270" y="386079"/>
                  </a:lnTo>
                  <a:lnTo>
                    <a:pt x="2540" y="389889"/>
                  </a:lnTo>
                  <a:lnTo>
                    <a:pt x="3810" y="392429"/>
                  </a:lnTo>
                  <a:lnTo>
                    <a:pt x="7620" y="403859"/>
                  </a:lnTo>
                  <a:lnTo>
                    <a:pt x="10160" y="407669"/>
                  </a:lnTo>
                  <a:lnTo>
                    <a:pt x="11430" y="410209"/>
                  </a:lnTo>
                  <a:lnTo>
                    <a:pt x="13970" y="414019"/>
                  </a:lnTo>
                  <a:lnTo>
                    <a:pt x="21590" y="421639"/>
                  </a:lnTo>
                  <a:lnTo>
                    <a:pt x="24130" y="425449"/>
                  </a:lnTo>
                  <a:lnTo>
                    <a:pt x="26670" y="427989"/>
                  </a:lnTo>
                  <a:lnTo>
                    <a:pt x="30480" y="429259"/>
                  </a:lnTo>
                  <a:lnTo>
                    <a:pt x="33020" y="431799"/>
                  </a:lnTo>
                  <a:lnTo>
                    <a:pt x="36830" y="434339"/>
                  </a:lnTo>
                  <a:lnTo>
                    <a:pt x="39370" y="435609"/>
                  </a:lnTo>
                  <a:lnTo>
                    <a:pt x="46990" y="438149"/>
                  </a:lnTo>
                  <a:lnTo>
                    <a:pt x="50800" y="440689"/>
                  </a:lnTo>
                  <a:lnTo>
                    <a:pt x="9091930" y="440689"/>
                  </a:lnTo>
                  <a:lnTo>
                    <a:pt x="9095740" y="438149"/>
                  </a:lnTo>
                  <a:lnTo>
                    <a:pt x="9103360" y="435609"/>
                  </a:lnTo>
                  <a:lnTo>
                    <a:pt x="9107170" y="433069"/>
                  </a:lnTo>
                  <a:lnTo>
                    <a:pt x="9109710" y="431799"/>
                  </a:lnTo>
                  <a:lnTo>
                    <a:pt x="9113520" y="429259"/>
                  </a:lnTo>
                  <a:lnTo>
                    <a:pt x="9121140" y="421639"/>
                  </a:lnTo>
                  <a:lnTo>
                    <a:pt x="9124950" y="419099"/>
                  </a:lnTo>
                  <a:lnTo>
                    <a:pt x="9127490" y="416559"/>
                  </a:lnTo>
                  <a:lnTo>
                    <a:pt x="9128760" y="412749"/>
                  </a:lnTo>
                  <a:lnTo>
                    <a:pt x="9131300" y="410209"/>
                  </a:lnTo>
                  <a:lnTo>
                    <a:pt x="9133840" y="406399"/>
                  </a:lnTo>
                  <a:lnTo>
                    <a:pt x="9135110" y="403859"/>
                  </a:lnTo>
                  <a:lnTo>
                    <a:pt x="9137650" y="396239"/>
                  </a:lnTo>
                  <a:lnTo>
                    <a:pt x="9140190" y="392429"/>
                  </a:lnTo>
                  <a:lnTo>
                    <a:pt x="9140190" y="388619"/>
                  </a:lnTo>
                  <a:lnTo>
                    <a:pt x="9142730" y="380999"/>
                  </a:lnTo>
                  <a:lnTo>
                    <a:pt x="9142730" y="369569"/>
                  </a:lnTo>
                  <a:lnTo>
                    <a:pt x="9144000" y="369569"/>
                  </a:lnTo>
                  <a:lnTo>
                    <a:pt x="9142730" y="73659"/>
                  </a:lnTo>
                  <a:lnTo>
                    <a:pt x="9142730" y="62229"/>
                  </a:lnTo>
                  <a:lnTo>
                    <a:pt x="9140190" y="54609"/>
                  </a:lnTo>
                  <a:lnTo>
                    <a:pt x="9140190" y="50799"/>
                  </a:lnTo>
                  <a:lnTo>
                    <a:pt x="9137650" y="46989"/>
                  </a:lnTo>
                  <a:lnTo>
                    <a:pt x="9135110" y="39369"/>
                  </a:lnTo>
                  <a:lnTo>
                    <a:pt x="9133840" y="36829"/>
                  </a:lnTo>
                  <a:lnTo>
                    <a:pt x="9131300" y="33019"/>
                  </a:lnTo>
                  <a:lnTo>
                    <a:pt x="9128760" y="30479"/>
                  </a:lnTo>
                  <a:lnTo>
                    <a:pt x="9126220" y="26669"/>
                  </a:lnTo>
                  <a:lnTo>
                    <a:pt x="9116060" y="16509"/>
                  </a:lnTo>
                  <a:lnTo>
                    <a:pt x="9112250" y="13969"/>
                  </a:lnTo>
                  <a:lnTo>
                    <a:pt x="9107170" y="8889"/>
                  </a:lnTo>
                  <a:lnTo>
                    <a:pt x="9095740" y="5079"/>
                  </a:lnTo>
                  <a:lnTo>
                    <a:pt x="9091930" y="2539"/>
                  </a:lnTo>
                  <a:close/>
                </a:path>
                <a:path w="9144000" h="444500">
                  <a:moveTo>
                    <a:pt x="9080500" y="0"/>
                  </a:moveTo>
                  <a:lnTo>
                    <a:pt x="62230" y="0"/>
                  </a:lnTo>
                  <a:lnTo>
                    <a:pt x="54610" y="2539"/>
                  </a:lnTo>
                  <a:lnTo>
                    <a:pt x="9088120" y="2539"/>
                  </a:lnTo>
                  <a:lnTo>
                    <a:pt x="9085580" y="1269"/>
                  </a:lnTo>
                  <a:lnTo>
                    <a:pt x="9080500" y="0"/>
                  </a:lnTo>
                  <a:close/>
                </a:path>
              </a:pathLst>
            </a:custGeom>
            <a:solidFill>
              <a:srgbClr val="784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271410"/>
              <a:ext cx="9144000" cy="444500"/>
            </a:xfrm>
            <a:custGeom>
              <a:avLst/>
              <a:gdLst/>
              <a:ahLst/>
              <a:cxnLst/>
              <a:rect l="l" t="t" r="r" b="b"/>
              <a:pathLst>
                <a:path w="9144000" h="444500">
                  <a:moveTo>
                    <a:pt x="0" y="73659"/>
                  </a:moveTo>
                  <a:lnTo>
                    <a:pt x="0" y="69849"/>
                  </a:lnTo>
                  <a:lnTo>
                    <a:pt x="0" y="66039"/>
                  </a:lnTo>
                  <a:lnTo>
                    <a:pt x="1270" y="62229"/>
                  </a:lnTo>
                  <a:lnTo>
                    <a:pt x="1270" y="58419"/>
                  </a:lnTo>
                  <a:lnTo>
                    <a:pt x="2540" y="54609"/>
                  </a:lnTo>
                  <a:lnTo>
                    <a:pt x="3810" y="50799"/>
                  </a:lnTo>
                  <a:lnTo>
                    <a:pt x="5080" y="46989"/>
                  </a:lnTo>
                  <a:lnTo>
                    <a:pt x="6350" y="43179"/>
                  </a:lnTo>
                  <a:lnTo>
                    <a:pt x="7620" y="39369"/>
                  </a:lnTo>
                  <a:lnTo>
                    <a:pt x="8890" y="36829"/>
                  </a:lnTo>
                  <a:lnTo>
                    <a:pt x="11430" y="33019"/>
                  </a:lnTo>
                  <a:lnTo>
                    <a:pt x="13970" y="30479"/>
                  </a:lnTo>
                  <a:lnTo>
                    <a:pt x="16510" y="26669"/>
                  </a:lnTo>
                  <a:lnTo>
                    <a:pt x="19050" y="24129"/>
                  </a:lnTo>
                  <a:lnTo>
                    <a:pt x="21590" y="21589"/>
                  </a:lnTo>
                  <a:lnTo>
                    <a:pt x="24130" y="19049"/>
                  </a:lnTo>
                  <a:lnTo>
                    <a:pt x="26670" y="16509"/>
                  </a:lnTo>
                  <a:lnTo>
                    <a:pt x="30480" y="13969"/>
                  </a:lnTo>
                  <a:lnTo>
                    <a:pt x="33020" y="11429"/>
                  </a:lnTo>
                  <a:lnTo>
                    <a:pt x="36830" y="8889"/>
                  </a:lnTo>
                  <a:lnTo>
                    <a:pt x="39370" y="7619"/>
                  </a:lnTo>
                  <a:lnTo>
                    <a:pt x="43180" y="6349"/>
                  </a:lnTo>
                  <a:lnTo>
                    <a:pt x="46990" y="5079"/>
                  </a:lnTo>
                  <a:lnTo>
                    <a:pt x="50800" y="2539"/>
                  </a:lnTo>
                  <a:lnTo>
                    <a:pt x="54610" y="2539"/>
                  </a:lnTo>
                  <a:lnTo>
                    <a:pt x="58419" y="1269"/>
                  </a:lnTo>
                  <a:lnTo>
                    <a:pt x="62230" y="0"/>
                  </a:lnTo>
                  <a:lnTo>
                    <a:pt x="66040" y="0"/>
                  </a:lnTo>
                  <a:lnTo>
                    <a:pt x="9069070" y="0"/>
                  </a:lnTo>
                  <a:lnTo>
                    <a:pt x="9080500" y="0"/>
                  </a:lnTo>
                  <a:lnTo>
                    <a:pt x="9085580" y="1269"/>
                  </a:lnTo>
                  <a:lnTo>
                    <a:pt x="9088120" y="2539"/>
                  </a:lnTo>
                  <a:lnTo>
                    <a:pt x="9091930" y="2539"/>
                  </a:lnTo>
                  <a:lnTo>
                    <a:pt x="9095740" y="5079"/>
                  </a:lnTo>
                  <a:lnTo>
                    <a:pt x="9099550" y="6349"/>
                  </a:lnTo>
                  <a:lnTo>
                    <a:pt x="9103360" y="7619"/>
                  </a:lnTo>
                  <a:lnTo>
                    <a:pt x="9107170" y="8889"/>
                  </a:lnTo>
                  <a:lnTo>
                    <a:pt x="9109710" y="11429"/>
                  </a:lnTo>
                  <a:lnTo>
                    <a:pt x="9112250" y="13969"/>
                  </a:lnTo>
                  <a:lnTo>
                    <a:pt x="9116060" y="16509"/>
                  </a:lnTo>
                  <a:lnTo>
                    <a:pt x="9118600" y="19049"/>
                  </a:lnTo>
                  <a:lnTo>
                    <a:pt x="9121140" y="21589"/>
                  </a:lnTo>
                  <a:lnTo>
                    <a:pt x="9123680" y="24129"/>
                  </a:lnTo>
                  <a:lnTo>
                    <a:pt x="9126220" y="26669"/>
                  </a:lnTo>
                  <a:lnTo>
                    <a:pt x="9128760" y="30479"/>
                  </a:lnTo>
                  <a:lnTo>
                    <a:pt x="9131300" y="33019"/>
                  </a:lnTo>
                  <a:lnTo>
                    <a:pt x="9133840" y="36829"/>
                  </a:lnTo>
                  <a:lnTo>
                    <a:pt x="9135110" y="39369"/>
                  </a:lnTo>
                  <a:lnTo>
                    <a:pt x="9136380" y="43179"/>
                  </a:lnTo>
                  <a:lnTo>
                    <a:pt x="9137650" y="46989"/>
                  </a:lnTo>
                  <a:lnTo>
                    <a:pt x="9140190" y="50799"/>
                  </a:lnTo>
                  <a:lnTo>
                    <a:pt x="9140190" y="54609"/>
                  </a:lnTo>
                  <a:lnTo>
                    <a:pt x="9141460" y="58419"/>
                  </a:lnTo>
                  <a:lnTo>
                    <a:pt x="9142730" y="62229"/>
                  </a:lnTo>
                  <a:lnTo>
                    <a:pt x="9142730" y="66039"/>
                  </a:lnTo>
                  <a:lnTo>
                    <a:pt x="9142730" y="69849"/>
                  </a:lnTo>
                  <a:lnTo>
                    <a:pt x="9142730" y="73659"/>
                  </a:lnTo>
                  <a:lnTo>
                    <a:pt x="9144000" y="369569"/>
                  </a:lnTo>
                  <a:lnTo>
                    <a:pt x="9142730" y="369569"/>
                  </a:lnTo>
                  <a:lnTo>
                    <a:pt x="9142730" y="373379"/>
                  </a:lnTo>
                  <a:lnTo>
                    <a:pt x="9142730" y="377189"/>
                  </a:lnTo>
                  <a:lnTo>
                    <a:pt x="9142730" y="380999"/>
                  </a:lnTo>
                  <a:lnTo>
                    <a:pt x="9141460" y="384809"/>
                  </a:lnTo>
                  <a:lnTo>
                    <a:pt x="9140190" y="388619"/>
                  </a:lnTo>
                  <a:lnTo>
                    <a:pt x="9140190" y="392429"/>
                  </a:lnTo>
                  <a:lnTo>
                    <a:pt x="9137650" y="396239"/>
                  </a:lnTo>
                  <a:lnTo>
                    <a:pt x="9136380" y="400049"/>
                  </a:lnTo>
                  <a:lnTo>
                    <a:pt x="9135110" y="403859"/>
                  </a:lnTo>
                  <a:lnTo>
                    <a:pt x="9133840" y="406399"/>
                  </a:lnTo>
                  <a:lnTo>
                    <a:pt x="9131300" y="410209"/>
                  </a:lnTo>
                  <a:lnTo>
                    <a:pt x="9128760" y="412749"/>
                  </a:lnTo>
                  <a:lnTo>
                    <a:pt x="9127490" y="416559"/>
                  </a:lnTo>
                  <a:lnTo>
                    <a:pt x="9124950" y="419099"/>
                  </a:lnTo>
                  <a:lnTo>
                    <a:pt x="9121140" y="421639"/>
                  </a:lnTo>
                  <a:lnTo>
                    <a:pt x="9118600" y="424179"/>
                  </a:lnTo>
                  <a:lnTo>
                    <a:pt x="9116060" y="426719"/>
                  </a:lnTo>
                  <a:lnTo>
                    <a:pt x="9113520" y="429259"/>
                  </a:lnTo>
                  <a:lnTo>
                    <a:pt x="9109710" y="431799"/>
                  </a:lnTo>
                  <a:lnTo>
                    <a:pt x="9107170" y="433069"/>
                  </a:lnTo>
                  <a:lnTo>
                    <a:pt x="9103360" y="435609"/>
                  </a:lnTo>
                  <a:lnTo>
                    <a:pt x="9099550" y="436879"/>
                  </a:lnTo>
                  <a:lnTo>
                    <a:pt x="9095740" y="438149"/>
                  </a:lnTo>
                  <a:lnTo>
                    <a:pt x="9091930" y="440689"/>
                  </a:lnTo>
                  <a:lnTo>
                    <a:pt x="9089390" y="440689"/>
                  </a:lnTo>
                  <a:lnTo>
                    <a:pt x="9085580" y="441959"/>
                  </a:lnTo>
                  <a:lnTo>
                    <a:pt x="9081770" y="443229"/>
                  </a:lnTo>
                  <a:lnTo>
                    <a:pt x="9077960" y="443229"/>
                  </a:lnTo>
                  <a:lnTo>
                    <a:pt x="9074150" y="443229"/>
                  </a:lnTo>
                  <a:lnTo>
                    <a:pt x="9070340" y="443229"/>
                  </a:lnTo>
                  <a:lnTo>
                    <a:pt x="73660" y="444499"/>
                  </a:lnTo>
                  <a:lnTo>
                    <a:pt x="73660" y="443229"/>
                  </a:lnTo>
                  <a:lnTo>
                    <a:pt x="69850" y="443229"/>
                  </a:lnTo>
                  <a:lnTo>
                    <a:pt x="66040" y="443229"/>
                  </a:lnTo>
                  <a:lnTo>
                    <a:pt x="62230" y="443229"/>
                  </a:lnTo>
                  <a:lnTo>
                    <a:pt x="58419" y="441959"/>
                  </a:lnTo>
                  <a:lnTo>
                    <a:pt x="54610" y="440689"/>
                  </a:lnTo>
                  <a:lnTo>
                    <a:pt x="50800" y="440689"/>
                  </a:lnTo>
                  <a:lnTo>
                    <a:pt x="46990" y="438149"/>
                  </a:lnTo>
                  <a:lnTo>
                    <a:pt x="43180" y="436879"/>
                  </a:lnTo>
                  <a:lnTo>
                    <a:pt x="39370" y="435609"/>
                  </a:lnTo>
                  <a:lnTo>
                    <a:pt x="36830" y="434339"/>
                  </a:lnTo>
                  <a:lnTo>
                    <a:pt x="33020" y="431799"/>
                  </a:lnTo>
                  <a:lnTo>
                    <a:pt x="30480" y="429259"/>
                  </a:lnTo>
                  <a:lnTo>
                    <a:pt x="26670" y="427989"/>
                  </a:lnTo>
                  <a:lnTo>
                    <a:pt x="24130" y="425449"/>
                  </a:lnTo>
                  <a:lnTo>
                    <a:pt x="21590" y="421639"/>
                  </a:lnTo>
                  <a:lnTo>
                    <a:pt x="19050" y="419099"/>
                  </a:lnTo>
                  <a:lnTo>
                    <a:pt x="16510" y="416559"/>
                  </a:lnTo>
                  <a:lnTo>
                    <a:pt x="13970" y="414019"/>
                  </a:lnTo>
                  <a:lnTo>
                    <a:pt x="11430" y="410209"/>
                  </a:lnTo>
                  <a:lnTo>
                    <a:pt x="10160" y="407669"/>
                  </a:lnTo>
                  <a:lnTo>
                    <a:pt x="7620" y="403859"/>
                  </a:lnTo>
                  <a:lnTo>
                    <a:pt x="6350" y="400049"/>
                  </a:lnTo>
                  <a:lnTo>
                    <a:pt x="5080" y="396239"/>
                  </a:lnTo>
                  <a:lnTo>
                    <a:pt x="3810" y="392429"/>
                  </a:lnTo>
                  <a:lnTo>
                    <a:pt x="2540" y="389889"/>
                  </a:lnTo>
                  <a:lnTo>
                    <a:pt x="1270" y="386079"/>
                  </a:lnTo>
                  <a:lnTo>
                    <a:pt x="1270" y="382269"/>
                  </a:lnTo>
                  <a:lnTo>
                    <a:pt x="0" y="378459"/>
                  </a:lnTo>
                  <a:lnTo>
                    <a:pt x="0" y="374649"/>
                  </a:lnTo>
                  <a:lnTo>
                    <a:pt x="0" y="370839"/>
                  </a:lnTo>
                  <a:lnTo>
                    <a:pt x="0" y="73659"/>
                  </a:lnTo>
                  <a:close/>
                </a:path>
                <a:path w="9144000" h="444500">
                  <a:moveTo>
                    <a:pt x="0" y="0"/>
                  </a:moveTo>
                  <a:lnTo>
                    <a:pt x="0" y="0"/>
                  </a:lnTo>
                </a:path>
                <a:path w="9144000" h="444500">
                  <a:moveTo>
                    <a:pt x="9144000" y="444499"/>
                  </a:moveTo>
                  <a:lnTo>
                    <a:pt x="9144000" y="444499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944" y="758384"/>
            <a:ext cx="9103173" cy="6106543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70"/>
              </a:spcBef>
            </a:pP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6390" marR="30480" indent="-114300" algn="just">
              <a:lnSpc>
                <a:spcPct val="89800"/>
              </a:lnSpc>
              <a:spcBef>
                <a:spcPts val="630"/>
              </a:spcBef>
              <a:buFont typeface="Segoe UI"/>
              <a:buChar char="•"/>
              <a:tabLst>
                <a:tab pos="326390" algn="l"/>
              </a:tabLst>
            </a:pP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весов,</a:t>
            </a:r>
            <a:r>
              <a:rPr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выведенных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  <a:r>
              <a:rPr spc="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равновесия,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возвращаться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4-6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колебаний</a:t>
            </a:r>
            <a:r>
              <a:rPr spc="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pc="-38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первоначальному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положению.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</a:t>
            </a:r>
            <a:r>
              <a:rPr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пропорциональна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расстоянию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</a:t>
            </a:r>
            <a:r>
              <a:rPr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опоры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весов.</a:t>
            </a:r>
            <a:r>
              <a:rPr spc="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Устойчивые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весы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</a:t>
            </a:r>
            <a:r>
              <a:rPr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быстроту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 err="1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массе</a:t>
            </a:r>
            <a:r>
              <a:rPr spc="-5" dirty="0" smtClean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>
              <a:lnSpc>
                <a:spcPct val="100000"/>
              </a:lnSpc>
              <a:spcBef>
                <a:spcPts val="490"/>
              </a:spcBef>
            </a:pP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Постоянство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показаний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6390" marR="73025" indent="-114300">
              <a:lnSpc>
                <a:spcPct val="89900"/>
              </a:lnSpc>
              <a:spcBef>
                <a:spcPts val="925"/>
              </a:spcBef>
              <a:buFont typeface="Segoe UI"/>
              <a:buChar char="•"/>
              <a:tabLst>
                <a:tab pos="326390" algn="l"/>
              </a:tabLst>
            </a:pP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</a:t>
            </a:r>
            <a:r>
              <a:rPr spc="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весов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показывать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одинаковые</a:t>
            </a:r>
            <a:r>
              <a:rPr spc="4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spc="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многократных</a:t>
            </a:r>
            <a:r>
              <a:rPr spc="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определениях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массы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тела,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проводимых</a:t>
            </a:r>
            <a:r>
              <a:rPr spc="4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весах</a:t>
            </a:r>
            <a:r>
              <a:rPr spc="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одних</a:t>
            </a:r>
            <a:r>
              <a:rPr spc="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постоянство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показаний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весов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расположение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граней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призм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(они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spc="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параллельны),</a:t>
            </a:r>
            <a:r>
              <a:rPr spc="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трения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-38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</a:t>
            </a:r>
            <a:r>
              <a:rPr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контактах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весов.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</a:t>
            </a:r>
            <a:r>
              <a:rPr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десятикратным</a:t>
            </a:r>
            <a:r>
              <a:rPr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взвешиванием</a:t>
            </a:r>
            <a:r>
              <a:rPr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</a:t>
            </a:r>
            <a:r>
              <a:rPr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</a:t>
            </a:r>
            <a:r>
              <a:rPr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груза.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>
              <a:lnSpc>
                <a:spcPct val="100000"/>
              </a:lnSpc>
              <a:spcBef>
                <a:spcPts val="420"/>
              </a:spcBef>
            </a:pP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6390" marR="128270" indent="-114300">
              <a:lnSpc>
                <a:spcPct val="89800"/>
              </a:lnSpc>
              <a:spcBef>
                <a:spcPts val="925"/>
              </a:spcBef>
              <a:buFont typeface="Segoe UI"/>
              <a:buChar char="•"/>
              <a:tabLst>
                <a:tab pos="326390" algn="l"/>
              </a:tabLst>
            </a:pP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весов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показывать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минимальной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разницы</a:t>
            </a:r>
            <a:r>
              <a:rPr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грузами,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лежащими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чашках.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весов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пропорциональна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длине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плеча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коромысла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пропорциональна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массе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коромысла,</a:t>
            </a:r>
            <a:r>
              <a:rPr spc="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нагрузке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весов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(массе</a:t>
            </a:r>
            <a:r>
              <a:rPr spc="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чашек,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груза,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перегруза),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величине </a:t>
            </a:r>
            <a:r>
              <a:rPr spc="-38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прогиба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коромысла,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расстоянию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</a:t>
            </a:r>
            <a:r>
              <a:rPr spc="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опоры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>
              <a:lnSpc>
                <a:spcPct val="100000"/>
              </a:lnSpc>
              <a:spcBef>
                <a:spcPts val="489"/>
              </a:spcBef>
            </a:pP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6390" indent="-114300">
              <a:lnSpc>
                <a:spcPts val="1710"/>
              </a:lnSpc>
              <a:spcBef>
                <a:spcPts val="740"/>
              </a:spcBef>
              <a:buFont typeface="Segoe UI"/>
              <a:buChar char="•"/>
              <a:tabLst>
                <a:tab pos="326390" algn="l"/>
              </a:tabLst>
            </a:pPr>
            <a:r>
              <a:rPr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груза,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выводящая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весы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равновесия.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Относительная</a:t>
            </a:r>
            <a:r>
              <a:rPr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(точность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6390" marR="401955">
              <a:lnSpc>
                <a:spcPct val="59600"/>
              </a:lnSpc>
              <a:spcBef>
                <a:spcPts val="635"/>
              </a:spcBef>
            </a:pP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дозирования)</a:t>
            </a:r>
            <a:r>
              <a:rPr spc="4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</a:t>
            </a:r>
            <a:r>
              <a:rPr spc="4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отношением</a:t>
            </a:r>
            <a:r>
              <a:rPr spc="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перегруза,</a:t>
            </a:r>
            <a:r>
              <a:rPr spc="4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вызвавшего</a:t>
            </a:r>
            <a:r>
              <a:rPr spc="4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стандартное</a:t>
            </a:r>
            <a:r>
              <a:rPr spc="4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отклонение,</a:t>
            </a:r>
            <a:r>
              <a:rPr spc="5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pc="-38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spc="-337" baseline="-20325" dirty="0">
                <a:solidFill>
                  <a:srgbClr val="92A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spc="-2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</a:t>
            </a:r>
            <a:r>
              <a:rPr spc="-337" baseline="-23148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pc="-2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pc="-15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массу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определяют,</a:t>
            </a:r>
            <a:r>
              <a:rPr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выраженным</a:t>
            </a:r>
            <a:r>
              <a:rPr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процентах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4048" y="41464"/>
            <a:ext cx="49498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0" spc="-434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0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10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1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0" spc="-1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26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0" spc="-12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0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1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spc="-10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0" spc="-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0" spc="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2800" b="0" spc="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301716" y="6484058"/>
            <a:ext cx="43948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sz="1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2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2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Разновесы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3969" y="819815"/>
            <a:ext cx="5235755" cy="576298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5100" algn="just">
              <a:lnSpc>
                <a:spcPct val="100000"/>
              </a:lnSpc>
              <a:spcBef>
                <a:spcPts val="110"/>
              </a:spcBef>
              <a:buClr>
                <a:srgbClr val="92A199"/>
              </a:buClr>
              <a:buSzPct val="83870"/>
              <a:tabLst>
                <a:tab pos="284480" algn="l"/>
              </a:tabLst>
            </a:pP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Гири</a:t>
            </a:r>
            <a:r>
              <a:rPr spc="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МГ-4-1100-ОГ-4:</a:t>
            </a:r>
            <a:r>
              <a:rPr spc="8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500гр,</a:t>
            </a:r>
            <a:r>
              <a:rPr spc="8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200гр,</a:t>
            </a:r>
            <a:r>
              <a:rPr spc="8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100гр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50гр,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20гр, 10гр, 10гр,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5гр,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10мг, 20мг, </a:t>
            </a:r>
            <a:r>
              <a:rPr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50мг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100мг,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200мг,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500мг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" algn="just">
              <a:lnSpc>
                <a:spcPct val="100000"/>
              </a:lnSpc>
              <a:spcBef>
                <a:spcPts val="330"/>
              </a:spcBef>
              <a:buClr>
                <a:srgbClr val="92A199"/>
              </a:buClr>
              <a:buSzPct val="83870"/>
              <a:tabLst>
                <a:tab pos="284480" algn="l"/>
              </a:tabLst>
            </a:pP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фармации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гири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видов:</a:t>
            </a:r>
          </a:p>
          <a:p>
            <a:pPr marL="450850" marR="131445" indent="-285750" algn="just">
              <a:lnSpc>
                <a:spcPct val="100499"/>
              </a:lnSpc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2-го</a:t>
            </a:r>
            <a:r>
              <a:rPr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точности общего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весов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настольных,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гирных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циферблатно-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гирных;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marR="132080" indent="-285750" algn="just">
              <a:lnSpc>
                <a:spcPct val="100000"/>
              </a:lnSpc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</a:t>
            </a:r>
            <a:r>
              <a:rPr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радиальным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вырезом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товарных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весов;</a:t>
            </a:r>
          </a:p>
          <a:p>
            <a:pPr marL="450850" marR="132715" indent="-285750" algn="just">
              <a:lnSpc>
                <a:spcPct val="100499"/>
              </a:lnSpc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образцовые</a:t>
            </a:r>
            <a:r>
              <a:rPr spc="3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поверки</a:t>
            </a:r>
            <a:r>
              <a:rPr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точности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показаний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весов и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поверки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гирь.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гирь-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разновесов представлен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(класс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3).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наборы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</a:t>
            </a:r>
            <a:r>
              <a:rPr spc="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гири</a:t>
            </a:r>
            <a:r>
              <a:rPr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пределах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50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разновесы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" marR="130810" algn="just">
              <a:lnSpc>
                <a:spcPct val="100600"/>
              </a:lnSpc>
              <a:spcBef>
                <a:spcPts val="310"/>
              </a:spcBef>
            </a:pPr>
            <a:r>
              <a:rPr spc="-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Гири</a:t>
            </a:r>
            <a:r>
              <a:rPr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хранят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коробке.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</a:t>
            </a:r>
            <a:r>
              <a:rPr spc="-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гирями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пальцами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пинцетом,</a:t>
            </a:r>
            <a:r>
              <a:rPr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предотвратить</a:t>
            </a:r>
            <a:r>
              <a:rPr spc="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коррозию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металла.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эталонных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гирь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взвешиваний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точности.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5324" y="1522803"/>
            <a:ext cx="3500754" cy="4961255"/>
            <a:chOff x="770027" y="1840277"/>
            <a:chExt cx="3500754" cy="49612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509" y="1848760"/>
              <a:ext cx="3481070" cy="22834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74699" y="1844950"/>
              <a:ext cx="3491229" cy="2292350"/>
            </a:xfrm>
            <a:custGeom>
              <a:avLst/>
              <a:gdLst/>
              <a:ahLst/>
              <a:cxnLst/>
              <a:rect l="l" t="t" r="r" b="b"/>
              <a:pathLst>
                <a:path w="3491229" h="2292350">
                  <a:moveTo>
                    <a:pt x="0" y="0"/>
                  </a:moveTo>
                  <a:lnTo>
                    <a:pt x="3491229" y="0"/>
                  </a:lnTo>
                  <a:lnTo>
                    <a:pt x="3491229" y="2292350"/>
                  </a:lnTo>
                  <a:lnTo>
                    <a:pt x="0" y="229235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5309" y="4133490"/>
              <a:ext cx="1348739" cy="26479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36420" y="4124600"/>
              <a:ext cx="1367790" cy="2667000"/>
            </a:xfrm>
            <a:custGeom>
              <a:avLst/>
              <a:gdLst/>
              <a:ahLst/>
              <a:cxnLst/>
              <a:rect l="l" t="t" r="r" b="b"/>
              <a:pathLst>
                <a:path w="1367789" h="2667000">
                  <a:moveTo>
                    <a:pt x="1367790" y="0"/>
                  </a:moveTo>
                  <a:lnTo>
                    <a:pt x="1367790" y="2667000"/>
                  </a:lnTo>
                  <a:lnTo>
                    <a:pt x="0" y="2667000"/>
                  </a:lnTo>
                  <a:lnTo>
                    <a:pt x="0" y="0"/>
                  </a:lnTo>
                  <a:lnTo>
                    <a:pt x="1367790" y="0"/>
                  </a:lnTo>
                  <a:close/>
                </a:path>
              </a:pathLst>
            </a:custGeom>
            <a:ln w="19048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906384" cy="422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3415"/>
              </a:lnSpc>
            </a:pPr>
            <a:r>
              <a:rPr lang="ru-RU" sz="280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914400"/>
            <a:ext cx="7620000" cy="555023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92100" indent="-279400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292100" algn="l"/>
              </a:tabLst>
            </a:pP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дозах.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</a:t>
            </a:r>
            <a:r>
              <a:rPr lang="ru-RU" sz="20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100" indent="-279400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292100" algn="l"/>
              </a:tabLst>
            </a:pPr>
            <a:r>
              <a:rPr lang="ru-RU"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Метрология: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0230" lvl="1" indent="-557530">
              <a:lnSpc>
                <a:spcPct val="100000"/>
              </a:lnSpc>
              <a:spcBef>
                <a:spcPts val="280"/>
              </a:spcBef>
              <a:buFont typeface="+mj-lt"/>
              <a:buAutoNum type="arabicParenR"/>
              <a:tabLst>
                <a:tab pos="569595" algn="l"/>
                <a:tab pos="570230" algn="l"/>
              </a:tabLst>
            </a:pP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20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20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0230" lvl="1" indent="-557530">
              <a:lnSpc>
                <a:spcPct val="100000"/>
              </a:lnSpc>
              <a:spcBef>
                <a:spcPts val="290"/>
              </a:spcBef>
              <a:buFont typeface="+mj-lt"/>
              <a:buAutoNum type="arabicParenR"/>
              <a:tabLst>
                <a:tab pos="569595" algn="l"/>
                <a:tab pos="570230" algn="l"/>
              </a:tabLst>
            </a:pP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100" indent="-279400">
              <a:lnSpc>
                <a:spcPct val="100000"/>
              </a:lnSpc>
              <a:spcBef>
                <a:spcPts val="280"/>
              </a:spcBef>
              <a:buAutoNum type="arabicPeriod" startAt="3"/>
              <a:tabLst>
                <a:tab pos="292100" algn="l"/>
              </a:tabLst>
            </a:pPr>
            <a:r>
              <a:rPr lang="ru-RU" sz="20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Дозирование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массе: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0230" lvl="1" indent="-557530">
              <a:lnSpc>
                <a:spcPct val="100000"/>
              </a:lnSpc>
              <a:spcBef>
                <a:spcPts val="280"/>
              </a:spcBef>
              <a:buFont typeface="+mj-lt"/>
              <a:buAutoNum type="arabicParenR"/>
              <a:tabLst>
                <a:tab pos="569595" algn="l"/>
                <a:tab pos="570230" algn="l"/>
              </a:tabLst>
            </a:pP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</a:t>
            </a:r>
            <a:r>
              <a:rPr lang="ru-RU" sz="20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массе;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0230" lvl="1" indent="-557530">
              <a:lnSpc>
                <a:spcPct val="100000"/>
              </a:lnSpc>
              <a:spcBef>
                <a:spcPts val="280"/>
              </a:spcBef>
              <a:buFont typeface="+mj-lt"/>
              <a:buAutoNum type="arabicParenR"/>
              <a:tabLst>
                <a:tab pos="569595" algn="l"/>
                <a:tab pos="570230" algn="l"/>
              </a:tabLst>
            </a:pP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метрологические</a:t>
            </a:r>
            <a:r>
              <a:rPr lang="ru-RU" sz="20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ru-RU" sz="20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весов;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0230" lvl="1" indent="-557530">
              <a:lnSpc>
                <a:spcPct val="100000"/>
              </a:lnSpc>
              <a:spcBef>
                <a:spcPts val="280"/>
              </a:spcBef>
              <a:buAutoNum type="arabicParenR"/>
              <a:tabLst>
                <a:tab pos="569595" algn="l"/>
                <a:tab pos="570230" algn="l"/>
              </a:tabLst>
            </a:pPr>
            <a:r>
              <a:rPr lang="ru-RU" sz="200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гири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разновесы;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0230" lvl="1" indent="-557530">
              <a:lnSpc>
                <a:spcPct val="100000"/>
              </a:lnSpc>
              <a:spcBef>
                <a:spcPts val="280"/>
              </a:spcBef>
              <a:buAutoNum type="arabicParenR"/>
              <a:tabLst>
                <a:tab pos="569595" algn="l"/>
                <a:tab pos="570230" algn="l"/>
              </a:tabLst>
            </a:pP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</a:t>
            </a:r>
            <a:r>
              <a:rPr lang="ru-RU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массе.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100" indent="-279400">
              <a:lnSpc>
                <a:spcPct val="100000"/>
              </a:lnSpc>
              <a:spcBef>
                <a:spcPts val="280"/>
              </a:spcBef>
              <a:buAutoNum type="arabicPeriod" startAt="4"/>
              <a:tabLst>
                <a:tab pos="292100" algn="l"/>
              </a:tabLst>
            </a:pPr>
            <a:r>
              <a:rPr lang="ru-RU" sz="20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Дозирование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объему: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0230" lvl="1" indent="-557530">
              <a:lnSpc>
                <a:spcPct val="100000"/>
              </a:lnSpc>
              <a:spcBef>
                <a:spcPts val="280"/>
              </a:spcBef>
              <a:buFont typeface="+mj-lt"/>
              <a:buAutoNum type="arabicParenR"/>
              <a:tabLst>
                <a:tab pos="569595" algn="l"/>
                <a:tab pos="570230" algn="l"/>
              </a:tabLst>
            </a:pP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</a:t>
            </a:r>
            <a:r>
              <a:rPr lang="ru-RU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объему;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0230" lvl="1" indent="-557530">
              <a:lnSpc>
                <a:spcPct val="100000"/>
              </a:lnSpc>
              <a:spcBef>
                <a:spcPts val="280"/>
              </a:spcBef>
              <a:buFont typeface="+mj-lt"/>
              <a:buAutoNum type="arabicParenR"/>
              <a:tabLst>
                <a:tab pos="569595" algn="l"/>
                <a:tab pos="570230" algn="l"/>
              </a:tabLst>
            </a:pP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0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</a:t>
            </a:r>
            <a:r>
              <a:rPr lang="ru-RU" sz="20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объему;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0230" lvl="1" indent="-557530">
              <a:lnSpc>
                <a:spcPct val="100000"/>
              </a:lnSpc>
              <a:spcBef>
                <a:spcPts val="280"/>
              </a:spcBef>
              <a:buFont typeface="+mj-lt"/>
              <a:buAutoNum type="arabicParenR"/>
              <a:tabLst>
                <a:tab pos="569595" algn="l"/>
                <a:tab pos="570230" algn="l"/>
              </a:tabLst>
            </a:pP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20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0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бюретками</a:t>
            </a:r>
            <a:r>
              <a:rPr lang="ru-RU" sz="20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пипетками.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100" indent="-279400">
              <a:lnSpc>
                <a:spcPct val="100000"/>
              </a:lnSpc>
              <a:spcBef>
                <a:spcPts val="280"/>
              </a:spcBef>
              <a:buAutoNum type="arabicPeriod" startAt="5"/>
              <a:tabLst>
                <a:tab pos="292100" algn="l"/>
              </a:tabLst>
            </a:pPr>
            <a:r>
              <a:rPr lang="ru-RU" sz="20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Дозирование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жидкостей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каплями: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0230" lvl="1" indent="-557530">
              <a:lnSpc>
                <a:spcPct val="100000"/>
              </a:lnSpc>
              <a:spcBef>
                <a:spcPts val="280"/>
              </a:spcBef>
              <a:buFont typeface="+mj-lt"/>
              <a:buAutoNum type="arabicParenR"/>
              <a:tabLst>
                <a:tab pos="569595" algn="l"/>
                <a:tab pos="570230" algn="l"/>
              </a:tabLst>
            </a:pP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каплями,</a:t>
            </a:r>
            <a:r>
              <a:rPr lang="ru-RU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0230" lvl="1" indent="-557530">
              <a:lnSpc>
                <a:spcPct val="100000"/>
              </a:lnSpc>
              <a:spcBef>
                <a:spcPts val="280"/>
              </a:spcBef>
              <a:buFont typeface="+mj-lt"/>
              <a:buAutoNum type="arabicParenR"/>
              <a:tabLst>
                <a:tab pos="569595" algn="l"/>
                <a:tab pos="570230" algn="l"/>
              </a:tabLst>
            </a:pPr>
            <a:r>
              <a:rPr lang="ru-RU"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калибровка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нестандартного</a:t>
            </a:r>
            <a:r>
              <a:rPr lang="ru-RU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каплемера</a:t>
            </a: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1894" y="102627"/>
            <a:ext cx="7032625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2800" b="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800" b="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0" spc="-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20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2800" b="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0" spc="-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7315" y="1183005"/>
            <a:ext cx="8967470" cy="5661660"/>
            <a:chOff x="91440" y="1053740"/>
            <a:chExt cx="8967470" cy="5661660"/>
          </a:xfrm>
        </p:grpSpPr>
        <p:sp>
          <p:nvSpPr>
            <p:cNvPr id="4" name="object 4"/>
            <p:cNvSpPr/>
            <p:nvPr/>
          </p:nvSpPr>
          <p:spPr>
            <a:xfrm>
              <a:off x="91440" y="1053740"/>
              <a:ext cx="1187450" cy="5661660"/>
            </a:xfrm>
            <a:custGeom>
              <a:avLst/>
              <a:gdLst/>
              <a:ahLst/>
              <a:cxnLst/>
              <a:rect l="l" t="t" r="r" b="b"/>
              <a:pathLst>
                <a:path w="1187450" h="5661659">
                  <a:moveTo>
                    <a:pt x="15240" y="0"/>
                  </a:moveTo>
                  <a:lnTo>
                    <a:pt x="86360" y="72389"/>
                  </a:lnTo>
                  <a:lnTo>
                    <a:pt x="154940" y="147320"/>
                  </a:lnTo>
                  <a:lnTo>
                    <a:pt x="222250" y="223520"/>
                  </a:lnTo>
                  <a:lnTo>
                    <a:pt x="287020" y="300989"/>
                  </a:lnTo>
                  <a:lnTo>
                    <a:pt x="350520" y="379729"/>
                  </a:lnTo>
                  <a:lnTo>
                    <a:pt x="411480" y="461010"/>
                  </a:lnTo>
                  <a:lnTo>
                    <a:pt x="469900" y="543560"/>
                  </a:lnTo>
                  <a:lnTo>
                    <a:pt x="527050" y="627379"/>
                  </a:lnTo>
                  <a:lnTo>
                    <a:pt x="581660" y="712470"/>
                  </a:lnTo>
                  <a:lnTo>
                    <a:pt x="633730" y="800100"/>
                  </a:lnTo>
                  <a:lnTo>
                    <a:pt x="684530" y="887729"/>
                  </a:lnTo>
                  <a:lnTo>
                    <a:pt x="732790" y="976629"/>
                  </a:lnTo>
                  <a:lnTo>
                    <a:pt x="778510" y="1068070"/>
                  </a:lnTo>
                  <a:lnTo>
                    <a:pt x="821690" y="1159510"/>
                  </a:lnTo>
                  <a:lnTo>
                    <a:pt x="863600" y="1252220"/>
                  </a:lnTo>
                  <a:lnTo>
                    <a:pt x="901700" y="1344929"/>
                  </a:lnTo>
                  <a:lnTo>
                    <a:pt x="938529" y="1440179"/>
                  </a:lnTo>
                  <a:lnTo>
                    <a:pt x="972819" y="1535429"/>
                  </a:lnTo>
                  <a:lnTo>
                    <a:pt x="1004569" y="1631950"/>
                  </a:lnTo>
                  <a:lnTo>
                    <a:pt x="1033779" y="1729739"/>
                  </a:lnTo>
                  <a:lnTo>
                    <a:pt x="1060450" y="1827529"/>
                  </a:lnTo>
                  <a:lnTo>
                    <a:pt x="1084580" y="1925320"/>
                  </a:lnTo>
                  <a:lnTo>
                    <a:pt x="1106170" y="2024379"/>
                  </a:lnTo>
                  <a:lnTo>
                    <a:pt x="1125220" y="2124710"/>
                  </a:lnTo>
                  <a:lnTo>
                    <a:pt x="1141730" y="2223770"/>
                  </a:lnTo>
                  <a:lnTo>
                    <a:pt x="1155700" y="2324100"/>
                  </a:lnTo>
                  <a:lnTo>
                    <a:pt x="1167130" y="2425700"/>
                  </a:lnTo>
                  <a:lnTo>
                    <a:pt x="1176020" y="2526029"/>
                  </a:lnTo>
                  <a:lnTo>
                    <a:pt x="1182370" y="2627630"/>
                  </a:lnTo>
                  <a:lnTo>
                    <a:pt x="1186180" y="2729230"/>
                  </a:lnTo>
                  <a:lnTo>
                    <a:pt x="1187450" y="2830830"/>
                  </a:lnTo>
                  <a:lnTo>
                    <a:pt x="1186180" y="2932430"/>
                  </a:lnTo>
                  <a:lnTo>
                    <a:pt x="1182370" y="3032760"/>
                  </a:lnTo>
                  <a:lnTo>
                    <a:pt x="1176020" y="3134360"/>
                  </a:lnTo>
                  <a:lnTo>
                    <a:pt x="1167130" y="3235960"/>
                  </a:lnTo>
                  <a:lnTo>
                    <a:pt x="1155700" y="3336290"/>
                  </a:lnTo>
                  <a:lnTo>
                    <a:pt x="1141730" y="3436620"/>
                  </a:lnTo>
                  <a:lnTo>
                    <a:pt x="1125220" y="3536950"/>
                  </a:lnTo>
                  <a:lnTo>
                    <a:pt x="1106170" y="3636010"/>
                  </a:lnTo>
                  <a:lnTo>
                    <a:pt x="1084580" y="3735070"/>
                  </a:lnTo>
                  <a:lnTo>
                    <a:pt x="1060450" y="3834129"/>
                  </a:lnTo>
                  <a:lnTo>
                    <a:pt x="1033779" y="3931920"/>
                  </a:lnTo>
                  <a:lnTo>
                    <a:pt x="1004569" y="4028440"/>
                  </a:lnTo>
                  <a:lnTo>
                    <a:pt x="972819" y="4124960"/>
                  </a:lnTo>
                  <a:lnTo>
                    <a:pt x="938529" y="4220210"/>
                  </a:lnTo>
                  <a:lnTo>
                    <a:pt x="901700" y="4315460"/>
                  </a:lnTo>
                  <a:lnTo>
                    <a:pt x="863600" y="4409440"/>
                  </a:lnTo>
                  <a:lnTo>
                    <a:pt x="821690" y="4502150"/>
                  </a:lnTo>
                  <a:lnTo>
                    <a:pt x="778510" y="4593590"/>
                  </a:lnTo>
                  <a:lnTo>
                    <a:pt x="732790" y="4683760"/>
                  </a:lnTo>
                  <a:lnTo>
                    <a:pt x="684530" y="4773930"/>
                  </a:lnTo>
                  <a:lnTo>
                    <a:pt x="633730" y="4861560"/>
                  </a:lnTo>
                  <a:lnTo>
                    <a:pt x="581660" y="4947920"/>
                  </a:lnTo>
                  <a:lnTo>
                    <a:pt x="527050" y="5033010"/>
                  </a:lnTo>
                  <a:lnTo>
                    <a:pt x="469900" y="5118100"/>
                  </a:lnTo>
                  <a:lnTo>
                    <a:pt x="411480" y="5199380"/>
                  </a:lnTo>
                  <a:lnTo>
                    <a:pt x="350520" y="5280660"/>
                  </a:lnTo>
                  <a:lnTo>
                    <a:pt x="287020" y="5360670"/>
                  </a:lnTo>
                  <a:lnTo>
                    <a:pt x="222250" y="5438140"/>
                  </a:lnTo>
                  <a:lnTo>
                    <a:pt x="154940" y="5514340"/>
                  </a:lnTo>
                  <a:lnTo>
                    <a:pt x="86360" y="5588000"/>
                  </a:lnTo>
                  <a:lnTo>
                    <a:pt x="15240" y="5661660"/>
                  </a:lnTo>
                  <a:lnTo>
                    <a:pt x="0" y="5646420"/>
                  </a:lnTo>
                  <a:lnTo>
                    <a:pt x="69849" y="5574030"/>
                  </a:lnTo>
                  <a:lnTo>
                    <a:pt x="138430" y="5499100"/>
                  </a:lnTo>
                  <a:lnTo>
                    <a:pt x="205740" y="5424170"/>
                  </a:lnTo>
                  <a:lnTo>
                    <a:pt x="270510" y="5346700"/>
                  </a:lnTo>
                  <a:lnTo>
                    <a:pt x="332740" y="5267960"/>
                  </a:lnTo>
                  <a:lnTo>
                    <a:pt x="393700" y="5186680"/>
                  </a:lnTo>
                  <a:lnTo>
                    <a:pt x="452119" y="5105400"/>
                  </a:lnTo>
                  <a:lnTo>
                    <a:pt x="509269" y="5021580"/>
                  </a:lnTo>
                  <a:lnTo>
                    <a:pt x="563880" y="4936490"/>
                  </a:lnTo>
                  <a:lnTo>
                    <a:pt x="615950" y="4850130"/>
                  </a:lnTo>
                  <a:lnTo>
                    <a:pt x="665480" y="4762500"/>
                  </a:lnTo>
                  <a:lnTo>
                    <a:pt x="713740" y="4673600"/>
                  </a:lnTo>
                  <a:lnTo>
                    <a:pt x="759460" y="4583430"/>
                  </a:lnTo>
                  <a:lnTo>
                    <a:pt x="802640" y="4493260"/>
                  </a:lnTo>
                  <a:lnTo>
                    <a:pt x="843279" y="4400550"/>
                  </a:lnTo>
                  <a:lnTo>
                    <a:pt x="881379" y="4307840"/>
                  </a:lnTo>
                  <a:lnTo>
                    <a:pt x="918210" y="4213860"/>
                  </a:lnTo>
                  <a:lnTo>
                    <a:pt x="951229" y="4118610"/>
                  </a:lnTo>
                  <a:lnTo>
                    <a:pt x="982979" y="4022090"/>
                  </a:lnTo>
                  <a:lnTo>
                    <a:pt x="1012190" y="3925570"/>
                  </a:lnTo>
                  <a:lnTo>
                    <a:pt x="1038860" y="3827779"/>
                  </a:lnTo>
                  <a:lnTo>
                    <a:pt x="1062990" y="3729990"/>
                  </a:lnTo>
                  <a:lnTo>
                    <a:pt x="1084580" y="3632200"/>
                  </a:lnTo>
                  <a:lnTo>
                    <a:pt x="1103630" y="3533140"/>
                  </a:lnTo>
                  <a:lnTo>
                    <a:pt x="1120140" y="3434079"/>
                  </a:lnTo>
                  <a:lnTo>
                    <a:pt x="1134110" y="3333750"/>
                  </a:lnTo>
                  <a:lnTo>
                    <a:pt x="1145540" y="3233420"/>
                  </a:lnTo>
                  <a:lnTo>
                    <a:pt x="1154430" y="3133090"/>
                  </a:lnTo>
                  <a:lnTo>
                    <a:pt x="1160780" y="3032760"/>
                  </a:lnTo>
                  <a:lnTo>
                    <a:pt x="1164590" y="2931160"/>
                  </a:lnTo>
                  <a:lnTo>
                    <a:pt x="1165860" y="2830830"/>
                  </a:lnTo>
                  <a:lnTo>
                    <a:pt x="1164590" y="2729230"/>
                  </a:lnTo>
                  <a:lnTo>
                    <a:pt x="1160780" y="2628900"/>
                  </a:lnTo>
                  <a:lnTo>
                    <a:pt x="1154430" y="2528570"/>
                  </a:lnTo>
                  <a:lnTo>
                    <a:pt x="1145540" y="2428240"/>
                  </a:lnTo>
                  <a:lnTo>
                    <a:pt x="1134110" y="2327910"/>
                  </a:lnTo>
                  <a:lnTo>
                    <a:pt x="1120140" y="2227579"/>
                  </a:lnTo>
                  <a:lnTo>
                    <a:pt x="1103630" y="2128520"/>
                  </a:lnTo>
                  <a:lnTo>
                    <a:pt x="1084580" y="2029460"/>
                  </a:lnTo>
                  <a:lnTo>
                    <a:pt x="1062990" y="1930400"/>
                  </a:lnTo>
                  <a:lnTo>
                    <a:pt x="1038860" y="1832610"/>
                  </a:lnTo>
                  <a:lnTo>
                    <a:pt x="1012190" y="1734820"/>
                  </a:lnTo>
                  <a:lnTo>
                    <a:pt x="982979" y="1638300"/>
                  </a:lnTo>
                  <a:lnTo>
                    <a:pt x="952500" y="1543050"/>
                  </a:lnTo>
                  <a:lnTo>
                    <a:pt x="918210" y="1447800"/>
                  </a:lnTo>
                  <a:lnTo>
                    <a:pt x="881379" y="1353820"/>
                  </a:lnTo>
                  <a:lnTo>
                    <a:pt x="843279" y="1261110"/>
                  </a:lnTo>
                  <a:lnTo>
                    <a:pt x="802640" y="1168400"/>
                  </a:lnTo>
                  <a:lnTo>
                    <a:pt x="759460" y="1076960"/>
                  </a:lnTo>
                  <a:lnTo>
                    <a:pt x="713740" y="986789"/>
                  </a:lnTo>
                  <a:lnTo>
                    <a:pt x="665480" y="897889"/>
                  </a:lnTo>
                  <a:lnTo>
                    <a:pt x="615950" y="810260"/>
                  </a:lnTo>
                  <a:lnTo>
                    <a:pt x="563880" y="723900"/>
                  </a:lnTo>
                  <a:lnTo>
                    <a:pt x="509269" y="640079"/>
                  </a:lnTo>
                  <a:lnTo>
                    <a:pt x="452119" y="556260"/>
                  </a:lnTo>
                  <a:lnTo>
                    <a:pt x="393700" y="473710"/>
                  </a:lnTo>
                  <a:lnTo>
                    <a:pt x="332740" y="393700"/>
                  </a:lnTo>
                  <a:lnTo>
                    <a:pt x="270510" y="314960"/>
                  </a:lnTo>
                  <a:lnTo>
                    <a:pt x="205740" y="237489"/>
                  </a:lnTo>
                  <a:lnTo>
                    <a:pt x="138430" y="161289"/>
                  </a:lnTo>
                  <a:lnTo>
                    <a:pt x="71120" y="87629"/>
                  </a:lnTo>
                  <a:lnTo>
                    <a:pt x="0" y="15239"/>
                  </a:lnTo>
                  <a:lnTo>
                    <a:pt x="15240" y="0"/>
                  </a:lnTo>
                  <a:close/>
                </a:path>
              </a:pathLst>
            </a:custGeom>
            <a:ln w="26236">
              <a:solidFill>
                <a:srgbClr val="7845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8799" y="1281070"/>
              <a:ext cx="8500110" cy="742950"/>
            </a:xfrm>
            <a:custGeom>
              <a:avLst/>
              <a:gdLst/>
              <a:ahLst/>
              <a:cxnLst/>
              <a:rect l="l" t="t" r="r" b="b"/>
              <a:pathLst>
                <a:path w="8500110" h="742950">
                  <a:moveTo>
                    <a:pt x="8500110" y="0"/>
                  </a:moveTo>
                  <a:lnTo>
                    <a:pt x="0" y="0"/>
                  </a:lnTo>
                  <a:lnTo>
                    <a:pt x="0" y="742950"/>
                  </a:lnTo>
                  <a:lnTo>
                    <a:pt x="4249420" y="742950"/>
                  </a:lnTo>
                  <a:lnTo>
                    <a:pt x="8500110" y="742950"/>
                  </a:lnTo>
                  <a:lnTo>
                    <a:pt x="8500110" y="0"/>
                  </a:lnTo>
                  <a:close/>
                </a:path>
              </a:pathLst>
            </a:custGeom>
            <a:solidFill>
              <a:srgbClr val="7F8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8799" y="1281070"/>
              <a:ext cx="8500110" cy="742950"/>
            </a:xfrm>
            <a:custGeom>
              <a:avLst/>
              <a:gdLst/>
              <a:ahLst/>
              <a:cxnLst/>
              <a:rect l="l" t="t" r="r" b="b"/>
              <a:pathLst>
                <a:path w="8500110" h="742950">
                  <a:moveTo>
                    <a:pt x="4249420" y="742950"/>
                  </a:moveTo>
                  <a:lnTo>
                    <a:pt x="0" y="742950"/>
                  </a:lnTo>
                  <a:lnTo>
                    <a:pt x="0" y="0"/>
                  </a:lnTo>
                  <a:lnTo>
                    <a:pt x="8500110" y="0"/>
                  </a:lnTo>
                  <a:lnTo>
                    <a:pt x="8500110" y="742950"/>
                  </a:lnTo>
                  <a:lnTo>
                    <a:pt x="4249420" y="742950"/>
                  </a:lnTo>
                  <a:close/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80" y="1188360"/>
              <a:ext cx="928369" cy="9296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3980" y="1188360"/>
              <a:ext cx="929640" cy="929640"/>
            </a:xfrm>
            <a:custGeom>
              <a:avLst/>
              <a:gdLst/>
              <a:ahLst/>
              <a:cxnLst/>
              <a:rect l="l" t="t" r="r" b="b"/>
              <a:pathLst>
                <a:path w="929640" h="929639">
                  <a:moveTo>
                    <a:pt x="0" y="464819"/>
                  </a:moveTo>
                  <a:lnTo>
                    <a:pt x="1269" y="440689"/>
                  </a:lnTo>
                  <a:lnTo>
                    <a:pt x="2539" y="416559"/>
                  </a:lnTo>
                  <a:lnTo>
                    <a:pt x="6350" y="392429"/>
                  </a:lnTo>
                  <a:lnTo>
                    <a:pt x="10159" y="368300"/>
                  </a:lnTo>
                  <a:lnTo>
                    <a:pt x="15239" y="344169"/>
                  </a:lnTo>
                  <a:lnTo>
                    <a:pt x="30480" y="298450"/>
                  </a:lnTo>
                  <a:lnTo>
                    <a:pt x="50800" y="254000"/>
                  </a:lnTo>
                  <a:lnTo>
                    <a:pt x="74930" y="212089"/>
                  </a:lnTo>
                  <a:lnTo>
                    <a:pt x="104139" y="172719"/>
                  </a:lnTo>
                  <a:lnTo>
                    <a:pt x="135890" y="135889"/>
                  </a:lnTo>
                  <a:lnTo>
                    <a:pt x="172720" y="104139"/>
                  </a:lnTo>
                  <a:lnTo>
                    <a:pt x="191770" y="88900"/>
                  </a:lnTo>
                  <a:lnTo>
                    <a:pt x="232409" y="62229"/>
                  </a:lnTo>
                  <a:lnTo>
                    <a:pt x="275590" y="40639"/>
                  </a:lnTo>
                  <a:lnTo>
                    <a:pt x="321310" y="22859"/>
                  </a:lnTo>
                  <a:lnTo>
                    <a:pt x="368300" y="10159"/>
                  </a:lnTo>
                  <a:lnTo>
                    <a:pt x="416560" y="2539"/>
                  </a:lnTo>
                  <a:lnTo>
                    <a:pt x="440690" y="0"/>
                  </a:lnTo>
                  <a:lnTo>
                    <a:pt x="464820" y="0"/>
                  </a:lnTo>
                  <a:lnTo>
                    <a:pt x="488950" y="0"/>
                  </a:lnTo>
                  <a:lnTo>
                    <a:pt x="513080" y="2539"/>
                  </a:lnTo>
                  <a:lnTo>
                    <a:pt x="561340" y="10159"/>
                  </a:lnTo>
                  <a:lnTo>
                    <a:pt x="608330" y="22859"/>
                  </a:lnTo>
                  <a:lnTo>
                    <a:pt x="654050" y="40639"/>
                  </a:lnTo>
                  <a:lnTo>
                    <a:pt x="697230" y="62229"/>
                  </a:lnTo>
                  <a:lnTo>
                    <a:pt x="737870" y="88900"/>
                  </a:lnTo>
                  <a:lnTo>
                    <a:pt x="756920" y="104139"/>
                  </a:lnTo>
                  <a:lnTo>
                    <a:pt x="775970" y="119379"/>
                  </a:lnTo>
                  <a:lnTo>
                    <a:pt x="810260" y="153669"/>
                  </a:lnTo>
                  <a:lnTo>
                    <a:pt x="840739" y="191769"/>
                  </a:lnTo>
                  <a:lnTo>
                    <a:pt x="867410" y="232409"/>
                  </a:lnTo>
                  <a:lnTo>
                    <a:pt x="889000" y="275589"/>
                  </a:lnTo>
                  <a:lnTo>
                    <a:pt x="906779" y="321309"/>
                  </a:lnTo>
                  <a:lnTo>
                    <a:pt x="919479" y="368300"/>
                  </a:lnTo>
                  <a:lnTo>
                    <a:pt x="923289" y="392429"/>
                  </a:lnTo>
                  <a:lnTo>
                    <a:pt x="927100" y="416559"/>
                  </a:lnTo>
                  <a:lnTo>
                    <a:pt x="928369" y="440689"/>
                  </a:lnTo>
                  <a:lnTo>
                    <a:pt x="929639" y="464819"/>
                  </a:lnTo>
                  <a:lnTo>
                    <a:pt x="928369" y="488950"/>
                  </a:lnTo>
                  <a:lnTo>
                    <a:pt x="927100" y="513079"/>
                  </a:lnTo>
                  <a:lnTo>
                    <a:pt x="923289" y="537209"/>
                  </a:lnTo>
                  <a:lnTo>
                    <a:pt x="919479" y="561339"/>
                  </a:lnTo>
                  <a:lnTo>
                    <a:pt x="913129" y="584200"/>
                  </a:lnTo>
                  <a:lnTo>
                    <a:pt x="906779" y="608329"/>
                  </a:lnTo>
                  <a:lnTo>
                    <a:pt x="897889" y="631189"/>
                  </a:lnTo>
                  <a:lnTo>
                    <a:pt x="878839" y="675639"/>
                  </a:lnTo>
                  <a:lnTo>
                    <a:pt x="854710" y="717550"/>
                  </a:lnTo>
                  <a:lnTo>
                    <a:pt x="825500" y="756919"/>
                  </a:lnTo>
                  <a:lnTo>
                    <a:pt x="792480" y="793750"/>
                  </a:lnTo>
                  <a:lnTo>
                    <a:pt x="756920" y="825500"/>
                  </a:lnTo>
                  <a:lnTo>
                    <a:pt x="717550" y="854709"/>
                  </a:lnTo>
                  <a:lnTo>
                    <a:pt x="675640" y="878839"/>
                  </a:lnTo>
                  <a:lnTo>
                    <a:pt x="631190" y="897889"/>
                  </a:lnTo>
                  <a:lnTo>
                    <a:pt x="585470" y="913129"/>
                  </a:lnTo>
                  <a:lnTo>
                    <a:pt x="537210" y="923289"/>
                  </a:lnTo>
                  <a:lnTo>
                    <a:pt x="488950" y="928369"/>
                  </a:lnTo>
                  <a:lnTo>
                    <a:pt x="464820" y="929639"/>
                  </a:lnTo>
                  <a:lnTo>
                    <a:pt x="464820" y="928369"/>
                  </a:lnTo>
                  <a:lnTo>
                    <a:pt x="440690" y="928369"/>
                  </a:lnTo>
                  <a:lnTo>
                    <a:pt x="416560" y="927100"/>
                  </a:lnTo>
                  <a:lnTo>
                    <a:pt x="368300" y="919479"/>
                  </a:lnTo>
                  <a:lnTo>
                    <a:pt x="321310" y="906779"/>
                  </a:lnTo>
                  <a:lnTo>
                    <a:pt x="275590" y="889000"/>
                  </a:lnTo>
                  <a:lnTo>
                    <a:pt x="232409" y="866139"/>
                  </a:lnTo>
                  <a:lnTo>
                    <a:pt x="212090" y="854709"/>
                  </a:lnTo>
                  <a:lnTo>
                    <a:pt x="172720" y="825500"/>
                  </a:lnTo>
                  <a:lnTo>
                    <a:pt x="135890" y="792479"/>
                  </a:lnTo>
                  <a:lnTo>
                    <a:pt x="104139" y="756919"/>
                  </a:lnTo>
                  <a:lnTo>
                    <a:pt x="74930" y="717550"/>
                  </a:lnTo>
                  <a:lnTo>
                    <a:pt x="50800" y="675639"/>
                  </a:lnTo>
                  <a:lnTo>
                    <a:pt x="30480" y="631189"/>
                  </a:lnTo>
                  <a:lnTo>
                    <a:pt x="15239" y="584200"/>
                  </a:lnTo>
                  <a:lnTo>
                    <a:pt x="6350" y="537209"/>
                  </a:lnTo>
                  <a:lnTo>
                    <a:pt x="2539" y="513079"/>
                  </a:lnTo>
                  <a:lnTo>
                    <a:pt x="1269" y="488950"/>
                  </a:lnTo>
                  <a:lnTo>
                    <a:pt x="0" y="464819"/>
                  </a:lnTo>
                  <a:close/>
                </a:path>
                <a:path w="929640" h="929639">
                  <a:moveTo>
                    <a:pt x="0" y="0"/>
                  </a:moveTo>
                  <a:lnTo>
                    <a:pt x="0" y="0"/>
                  </a:lnTo>
                </a:path>
                <a:path w="929640" h="929639">
                  <a:moveTo>
                    <a:pt x="929639" y="929639"/>
                  </a:moveTo>
                  <a:lnTo>
                    <a:pt x="929639" y="929639"/>
                  </a:lnTo>
                </a:path>
              </a:pathLst>
            </a:custGeom>
            <a:ln w="26236">
              <a:solidFill>
                <a:srgbClr val="7F8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2199" y="2278020"/>
              <a:ext cx="7966709" cy="981710"/>
            </a:xfrm>
            <a:custGeom>
              <a:avLst/>
              <a:gdLst/>
              <a:ahLst/>
              <a:cxnLst/>
              <a:rect l="l" t="t" r="r" b="b"/>
              <a:pathLst>
                <a:path w="7966709" h="981710">
                  <a:moveTo>
                    <a:pt x="7966709" y="0"/>
                  </a:moveTo>
                  <a:lnTo>
                    <a:pt x="0" y="0"/>
                  </a:lnTo>
                  <a:lnTo>
                    <a:pt x="0" y="981710"/>
                  </a:lnTo>
                  <a:lnTo>
                    <a:pt x="3982720" y="981710"/>
                  </a:lnTo>
                  <a:lnTo>
                    <a:pt x="7966709" y="981710"/>
                  </a:lnTo>
                  <a:lnTo>
                    <a:pt x="7966709" y="0"/>
                  </a:lnTo>
                  <a:close/>
                </a:path>
              </a:pathLst>
            </a:custGeom>
            <a:solidFill>
              <a:srgbClr val="6A99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2199" y="2278020"/>
              <a:ext cx="7966709" cy="981710"/>
            </a:xfrm>
            <a:custGeom>
              <a:avLst/>
              <a:gdLst/>
              <a:ahLst/>
              <a:cxnLst/>
              <a:rect l="l" t="t" r="r" b="b"/>
              <a:pathLst>
                <a:path w="7966709" h="981710">
                  <a:moveTo>
                    <a:pt x="3982720" y="981710"/>
                  </a:moveTo>
                  <a:lnTo>
                    <a:pt x="0" y="981710"/>
                  </a:lnTo>
                  <a:lnTo>
                    <a:pt x="0" y="0"/>
                  </a:lnTo>
                  <a:lnTo>
                    <a:pt x="7966709" y="0"/>
                  </a:lnTo>
                  <a:lnTo>
                    <a:pt x="7966709" y="981710"/>
                  </a:lnTo>
                  <a:lnTo>
                    <a:pt x="3982720" y="981710"/>
                  </a:lnTo>
                  <a:close/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380" y="2303420"/>
              <a:ext cx="928369" cy="9296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7380" y="2303420"/>
              <a:ext cx="929640" cy="930910"/>
            </a:xfrm>
            <a:custGeom>
              <a:avLst/>
              <a:gdLst/>
              <a:ahLst/>
              <a:cxnLst/>
              <a:rect l="l" t="t" r="r" b="b"/>
              <a:pathLst>
                <a:path w="929640" h="930910">
                  <a:moveTo>
                    <a:pt x="0" y="464820"/>
                  </a:moveTo>
                  <a:lnTo>
                    <a:pt x="0" y="440690"/>
                  </a:lnTo>
                  <a:lnTo>
                    <a:pt x="1270" y="416560"/>
                  </a:lnTo>
                  <a:lnTo>
                    <a:pt x="5079" y="392430"/>
                  </a:lnTo>
                  <a:lnTo>
                    <a:pt x="8890" y="368300"/>
                  </a:lnTo>
                  <a:lnTo>
                    <a:pt x="15240" y="345440"/>
                  </a:lnTo>
                  <a:lnTo>
                    <a:pt x="30479" y="298450"/>
                  </a:lnTo>
                  <a:lnTo>
                    <a:pt x="49529" y="254000"/>
                  </a:lnTo>
                  <a:lnTo>
                    <a:pt x="62229" y="232410"/>
                  </a:lnTo>
                  <a:lnTo>
                    <a:pt x="73660" y="212090"/>
                  </a:lnTo>
                  <a:lnTo>
                    <a:pt x="88900" y="191770"/>
                  </a:lnTo>
                  <a:lnTo>
                    <a:pt x="102870" y="172720"/>
                  </a:lnTo>
                  <a:lnTo>
                    <a:pt x="119379" y="153670"/>
                  </a:lnTo>
                  <a:lnTo>
                    <a:pt x="153670" y="119380"/>
                  </a:lnTo>
                  <a:lnTo>
                    <a:pt x="190500" y="88900"/>
                  </a:lnTo>
                  <a:lnTo>
                    <a:pt x="232410" y="62230"/>
                  </a:lnTo>
                  <a:lnTo>
                    <a:pt x="275589" y="40640"/>
                  </a:lnTo>
                  <a:lnTo>
                    <a:pt x="320039" y="22860"/>
                  </a:lnTo>
                  <a:lnTo>
                    <a:pt x="344170" y="16510"/>
                  </a:lnTo>
                  <a:lnTo>
                    <a:pt x="367030" y="10160"/>
                  </a:lnTo>
                  <a:lnTo>
                    <a:pt x="391160" y="6350"/>
                  </a:lnTo>
                  <a:lnTo>
                    <a:pt x="415289" y="2540"/>
                  </a:lnTo>
                  <a:lnTo>
                    <a:pt x="439420" y="1270"/>
                  </a:lnTo>
                  <a:lnTo>
                    <a:pt x="463550" y="0"/>
                  </a:lnTo>
                  <a:lnTo>
                    <a:pt x="488950" y="1270"/>
                  </a:lnTo>
                  <a:lnTo>
                    <a:pt x="513080" y="2540"/>
                  </a:lnTo>
                  <a:lnTo>
                    <a:pt x="560070" y="10160"/>
                  </a:lnTo>
                  <a:lnTo>
                    <a:pt x="608330" y="22860"/>
                  </a:lnTo>
                  <a:lnTo>
                    <a:pt x="652780" y="40640"/>
                  </a:lnTo>
                  <a:lnTo>
                    <a:pt x="697230" y="62230"/>
                  </a:lnTo>
                  <a:lnTo>
                    <a:pt x="737870" y="88900"/>
                  </a:lnTo>
                  <a:lnTo>
                    <a:pt x="774700" y="119380"/>
                  </a:lnTo>
                  <a:lnTo>
                    <a:pt x="808990" y="153670"/>
                  </a:lnTo>
                  <a:lnTo>
                    <a:pt x="839469" y="191770"/>
                  </a:lnTo>
                  <a:lnTo>
                    <a:pt x="866139" y="232410"/>
                  </a:lnTo>
                  <a:lnTo>
                    <a:pt x="889000" y="275590"/>
                  </a:lnTo>
                  <a:lnTo>
                    <a:pt x="897889" y="298450"/>
                  </a:lnTo>
                  <a:lnTo>
                    <a:pt x="906780" y="321310"/>
                  </a:lnTo>
                  <a:lnTo>
                    <a:pt x="918210" y="368300"/>
                  </a:lnTo>
                  <a:lnTo>
                    <a:pt x="925830" y="416560"/>
                  </a:lnTo>
                  <a:lnTo>
                    <a:pt x="928369" y="440690"/>
                  </a:lnTo>
                  <a:lnTo>
                    <a:pt x="928369" y="464820"/>
                  </a:lnTo>
                  <a:lnTo>
                    <a:pt x="928369" y="490220"/>
                  </a:lnTo>
                  <a:lnTo>
                    <a:pt x="925830" y="514350"/>
                  </a:lnTo>
                  <a:lnTo>
                    <a:pt x="923289" y="538480"/>
                  </a:lnTo>
                  <a:lnTo>
                    <a:pt x="918210" y="561340"/>
                  </a:lnTo>
                  <a:lnTo>
                    <a:pt x="913130" y="585470"/>
                  </a:lnTo>
                  <a:lnTo>
                    <a:pt x="897889" y="631190"/>
                  </a:lnTo>
                  <a:lnTo>
                    <a:pt x="877569" y="675640"/>
                  </a:lnTo>
                  <a:lnTo>
                    <a:pt x="853439" y="718820"/>
                  </a:lnTo>
                  <a:lnTo>
                    <a:pt x="839469" y="737870"/>
                  </a:lnTo>
                  <a:lnTo>
                    <a:pt x="825500" y="756920"/>
                  </a:lnTo>
                  <a:lnTo>
                    <a:pt x="792480" y="793750"/>
                  </a:lnTo>
                  <a:lnTo>
                    <a:pt x="756920" y="826770"/>
                  </a:lnTo>
                  <a:lnTo>
                    <a:pt x="736600" y="840740"/>
                  </a:lnTo>
                  <a:lnTo>
                    <a:pt x="717550" y="854710"/>
                  </a:lnTo>
                  <a:lnTo>
                    <a:pt x="695960" y="867410"/>
                  </a:lnTo>
                  <a:lnTo>
                    <a:pt x="675640" y="878840"/>
                  </a:lnTo>
                  <a:lnTo>
                    <a:pt x="652780" y="889000"/>
                  </a:lnTo>
                  <a:lnTo>
                    <a:pt x="629920" y="899160"/>
                  </a:lnTo>
                  <a:lnTo>
                    <a:pt x="608330" y="906780"/>
                  </a:lnTo>
                  <a:lnTo>
                    <a:pt x="584200" y="914400"/>
                  </a:lnTo>
                  <a:lnTo>
                    <a:pt x="560070" y="919480"/>
                  </a:lnTo>
                  <a:lnTo>
                    <a:pt x="537210" y="924560"/>
                  </a:lnTo>
                  <a:lnTo>
                    <a:pt x="513080" y="927100"/>
                  </a:lnTo>
                  <a:lnTo>
                    <a:pt x="488950" y="929640"/>
                  </a:lnTo>
                  <a:lnTo>
                    <a:pt x="463550" y="929640"/>
                  </a:lnTo>
                  <a:lnTo>
                    <a:pt x="439420" y="928370"/>
                  </a:lnTo>
                  <a:lnTo>
                    <a:pt x="415289" y="927100"/>
                  </a:lnTo>
                  <a:lnTo>
                    <a:pt x="391160" y="923290"/>
                  </a:lnTo>
                  <a:lnTo>
                    <a:pt x="367030" y="919480"/>
                  </a:lnTo>
                  <a:lnTo>
                    <a:pt x="344170" y="913130"/>
                  </a:lnTo>
                  <a:lnTo>
                    <a:pt x="320039" y="906780"/>
                  </a:lnTo>
                  <a:lnTo>
                    <a:pt x="298450" y="899160"/>
                  </a:lnTo>
                  <a:lnTo>
                    <a:pt x="275589" y="889000"/>
                  </a:lnTo>
                  <a:lnTo>
                    <a:pt x="252729" y="878840"/>
                  </a:lnTo>
                  <a:lnTo>
                    <a:pt x="210820" y="854710"/>
                  </a:lnTo>
                  <a:lnTo>
                    <a:pt x="171450" y="826770"/>
                  </a:lnTo>
                  <a:lnTo>
                    <a:pt x="153670" y="810260"/>
                  </a:lnTo>
                  <a:lnTo>
                    <a:pt x="135890" y="793750"/>
                  </a:lnTo>
                  <a:lnTo>
                    <a:pt x="119379" y="775970"/>
                  </a:lnTo>
                  <a:lnTo>
                    <a:pt x="102870" y="756920"/>
                  </a:lnTo>
                  <a:lnTo>
                    <a:pt x="88900" y="737870"/>
                  </a:lnTo>
                  <a:lnTo>
                    <a:pt x="74929" y="718820"/>
                  </a:lnTo>
                  <a:lnTo>
                    <a:pt x="62229" y="697230"/>
                  </a:lnTo>
                  <a:lnTo>
                    <a:pt x="49529" y="675640"/>
                  </a:lnTo>
                  <a:lnTo>
                    <a:pt x="39370" y="654050"/>
                  </a:lnTo>
                  <a:lnTo>
                    <a:pt x="21590" y="608330"/>
                  </a:lnTo>
                  <a:lnTo>
                    <a:pt x="8890" y="561340"/>
                  </a:lnTo>
                  <a:lnTo>
                    <a:pt x="1270" y="514350"/>
                  </a:lnTo>
                  <a:lnTo>
                    <a:pt x="0" y="490220"/>
                  </a:lnTo>
                  <a:lnTo>
                    <a:pt x="0" y="464820"/>
                  </a:lnTo>
                  <a:close/>
                </a:path>
                <a:path w="929640" h="930910">
                  <a:moveTo>
                    <a:pt x="0" y="0"/>
                  </a:moveTo>
                  <a:lnTo>
                    <a:pt x="0" y="0"/>
                  </a:lnTo>
                </a:path>
                <a:path w="929640" h="930910">
                  <a:moveTo>
                    <a:pt x="929639" y="930910"/>
                  </a:moveTo>
                  <a:lnTo>
                    <a:pt x="929639" y="930910"/>
                  </a:lnTo>
                </a:path>
              </a:pathLst>
            </a:custGeom>
            <a:ln w="26236">
              <a:solidFill>
                <a:srgbClr val="6A99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54760" y="3401970"/>
              <a:ext cx="7804150" cy="962660"/>
            </a:xfrm>
            <a:custGeom>
              <a:avLst/>
              <a:gdLst/>
              <a:ahLst/>
              <a:cxnLst/>
              <a:rect l="l" t="t" r="r" b="b"/>
              <a:pathLst>
                <a:path w="7804150" h="962660">
                  <a:moveTo>
                    <a:pt x="7804150" y="0"/>
                  </a:moveTo>
                  <a:lnTo>
                    <a:pt x="0" y="0"/>
                  </a:lnTo>
                  <a:lnTo>
                    <a:pt x="0" y="962660"/>
                  </a:lnTo>
                  <a:lnTo>
                    <a:pt x="3902710" y="962660"/>
                  </a:lnTo>
                  <a:lnTo>
                    <a:pt x="7804150" y="962660"/>
                  </a:lnTo>
                  <a:lnTo>
                    <a:pt x="7804150" y="0"/>
                  </a:lnTo>
                  <a:close/>
                </a:path>
              </a:pathLst>
            </a:custGeom>
            <a:solidFill>
              <a:srgbClr val="609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54760" y="3401970"/>
              <a:ext cx="7804150" cy="962660"/>
            </a:xfrm>
            <a:custGeom>
              <a:avLst/>
              <a:gdLst/>
              <a:ahLst/>
              <a:cxnLst/>
              <a:rect l="l" t="t" r="r" b="b"/>
              <a:pathLst>
                <a:path w="7804150" h="962660">
                  <a:moveTo>
                    <a:pt x="3902710" y="962660"/>
                  </a:moveTo>
                  <a:lnTo>
                    <a:pt x="0" y="962660"/>
                  </a:lnTo>
                  <a:lnTo>
                    <a:pt x="0" y="0"/>
                  </a:lnTo>
                  <a:lnTo>
                    <a:pt x="7804150" y="0"/>
                  </a:lnTo>
                  <a:lnTo>
                    <a:pt x="7804150" y="962660"/>
                  </a:lnTo>
                  <a:lnTo>
                    <a:pt x="3902710" y="962660"/>
                  </a:lnTo>
                  <a:close/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939" y="3419750"/>
              <a:ext cx="929640" cy="92836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89939" y="3419750"/>
              <a:ext cx="930910" cy="929640"/>
            </a:xfrm>
            <a:custGeom>
              <a:avLst/>
              <a:gdLst/>
              <a:ahLst/>
              <a:cxnLst/>
              <a:rect l="l" t="t" r="r" b="b"/>
              <a:pathLst>
                <a:path w="930910" h="929639">
                  <a:moveTo>
                    <a:pt x="0" y="464819"/>
                  </a:moveTo>
                  <a:lnTo>
                    <a:pt x="1269" y="439419"/>
                  </a:lnTo>
                  <a:lnTo>
                    <a:pt x="2539" y="415289"/>
                  </a:lnTo>
                  <a:lnTo>
                    <a:pt x="10159" y="368300"/>
                  </a:lnTo>
                  <a:lnTo>
                    <a:pt x="22859" y="321309"/>
                  </a:lnTo>
                  <a:lnTo>
                    <a:pt x="40640" y="275589"/>
                  </a:lnTo>
                  <a:lnTo>
                    <a:pt x="63500" y="232409"/>
                  </a:lnTo>
                  <a:lnTo>
                    <a:pt x="74929" y="210819"/>
                  </a:lnTo>
                  <a:lnTo>
                    <a:pt x="90169" y="191769"/>
                  </a:lnTo>
                  <a:lnTo>
                    <a:pt x="104140" y="172719"/>
                  </a:lnTo>
                  <a:lnTo>
                    <a:pt x="120650" y="153669"/>
                  </a:lnTo>
                  <a:lnTo>
                    <a:pt x="137159" y="135889"/>
                  </a:lnTo>
                  <a:lnTo>
                    <a:pt x="154940" y="119379"/>
                  </a:lnTo>
                  <a:lnTo>
                    <a:pt x="172719" y="102869"/>
                  </a:lnTo>
                  <a:lnTo>
                    <a:pt x="212090" y="74929"/>
                  </a:lnTo>
                  <a:lnTo>
                    <a:pt x="254000" y="50800"/>
                  </a:lnTo>
                  <a:lnTo>
                    <a:pt x="276859" y="40639"/>
                  </a:lnTo>
                  <a:lnTo>
                    <a:pt x="298450" y="30479"/>
                  </a:lnTo>
                  <a:lnTo>
                    <a:pt x="345440" y="15239"/>
                  </a:lnTo>
                  <a:lnTo>
                    <a:pt x="392429" y="5079"/>
                  </a:lnTo>
                  <a:lnTo>
                    <a:pt x="416559" y="2539"/>
                  </a:lnTo>
                  <a:lnTo>
                    <a:pt x="440690" y="0"/>
                  </a:lnTo>
                  <a:lnTo>
                    <a:pt x="464819" y="0"/>
                  </a:lnTo>
                  <a:lnTo>
                    <a:pt x="490219" y="0"/>
                  </a:lnTo>
                  <a:lnTo>
                    <a:pt x="514350" y="2539"/>
                  </a:lnTo>
                  <a:lnTo>
                    <a:pt x="538479" y="5079"/>
                  </a:lnTo>
                  <a:lnTo>
                    <a:pt x="561340" y="10160"/>
                  </a:lnTo>
                  <a:lnTo>
                    <a:pt x="585469" y="15239"/>
                  </a:lnTo>
                  <a:lnTo>
                    <a:pt x="609600" y="22860"/>
                  </a:lnTo>
                  <a:lnTo>
                    <a:pt x="632460" y="30479"/>
                  </a:lnTo>
                  <a:lnTo>
                    <a:pt x="654050" y="40639"/>
                  </a:lnTo>
                  <a:lnTo>
                    <a:pt x="676910" y="50800"/>
                  </a:lnTo>
                  <a:lnTo>
                    <a:pt x="718819" y="74929"/>
                  </a:lnTo>
                  <a:lnTo>
                    <a:pt x="758190" y="102869"/>
                  </a:lnTo>
                  <a:lnTo>
                    <a:pt x="775969" y="119379"/>
                  </a:lnTo>
                  <a:lnTo>
                    <a:pt x="793750" y="135889"/>
                  </a:lnTo>
                  <a:lnTo>
                    <a:pt x="810260" y="153669"/>
                  </a:lnTo>
                  <a:lnTo>
                    <a:pt x="826769" y="172719"/>
                  </a:lnTo>
                  <a:lnTo>
                    <a:pt x="840740" y="191769"/>
                  </a:lnTo>
                  <a:lnTo>
                    <a:pt x="854710" y="210819"/>
                  </a:lnTo>
                  <a:lnTo>
                    <a:pt x="867410" y="232409"/>
                  </a:lnTo>
                  <a:lnTo>
                    <a:pt x="878840" y="254000"/>
                  </a:lnTo>
                  <a:lnTo>
                    <a:pt x="890270" y="275589"/>
                  </a:lnTo>
                  <a:lnTo>
                    <a:pt x="899160" y="297179"/>
                  </a:lnTo>
                  <a:lnTo>
                    <a:pt x="908049" y="321309"/>
                  </a:lnTo>
                  <a:lnTo>
                    <a:pt x="914399" y="344169"/>
                  </a:lnTo>
                  <a:lnTo>
                    <a:pt x="919479" y="368300"/>
                  </a:lnTo>
                  <a:lnTo>
                    <a:pt x="924560" y="391159"/>
                  </a:lnTo>
                  <a:lnTo>
                    <a:pt x="927099" y="415289"/>
                  </a:lnTo>
                  <a:lnTo>
                    <a:pt x="929640" y="439419"/>
                  </a:lnTo>
                  <a:lnTo>
                    <a:pt x="929640" y="464819"/>
                  </a:lnTo>
                  <a:lnTo>
                    <a:pt x="929640" y="488950"/>
                  </a:lnTo>
                  <a:lnTo>
                    <a:pt x="927099" y="513079"/>
                  </a:lnTo>
                  <a:lnTo>
                    <a:pt x="919479" y="561339"/>
                  </a:lnTo>
                  <a:lnTo>
                    <a:pt x="906779" y="608329"/>
                  </a:lnTo>
                  <a:lnTo>
                    <a:pt x="888999" y="654050"/>
                  </a:lnTo>
                  <a:lnTo>
                    <a:pt x="867410" y="697229"/>
                  </a:lnTo>
                  <a:lnTo>
                    <a:pt x="840740" y="737869"/>
                  </a:lnTo>
                  <a:lnTo>
                    <a:pt x="810260" y="775969"/>
                  </a:lnTo>
                  <a:lnTo>
                    <a:pt x="775969" y="810259"/>
                  </a:lnTo>
                  <a:lnTo>
                    <a:pt x="737869" y="840739"/>
                  </a:lnTo>
                  <a:lnTo>
                    <a:pt x="697229" y="867409"/>
                  </a:lnTo>
                  <a:lnTo>
                    <a:pt x="654050" y="889000"/>
                  </a:lnTo>
                  <a:lnTo>
                    <a:pt x="631190" y="897889"/>
                  </a:lnTo>
                  <a:lnTo>
                    <a:pt x="609600" y="906779"/>
                  </a:lnTo>
                  <a:lnTo>
                    <a:pt x="585469" y="913129"/>
                  </a:lnTo>
                  <a:lnTo>
                    <a:pt x="561340" y="919479"/>
                  </a:lnTo>
                  <a:lnTo>
                    <a:pt x="538479" y="923289"/>
                  </a:lnTo>
                  <a:lnTo>
                    <a:pt x="514350" y="927100"/>
                  </a:lnTo>
                  <a:lnTo>
                    <a:pt x="490219" y="928369"/>
                  </a:lnTo>
                  <a:lnTo>
                    <a:pt x="464819" y="929639"/>
                  </a:lnTo>
                  <a:lnTo>
                    <a:pt x="464819" y="928369"/>
                  </a:lnTo>
                  <a:lnTo>
                    <a:pt x="440690" y="928369"/>
                  </a:lnTo>
                  <a:lnTo>
                    <a:pt x="416559" y="925829"/>
                  </a:lnTo>
                  <a:lnTo>
                    <a:pt x="392429" y="923289"/>
                  </a:lnTo>
                  <a:lnTo>
                    <a:pt x="368300" y="918209"/>
                  </a:lnTo>
                  <a:lnTo>
                    <a:pt x="321309" y="906779"/>
                  </a:lnTo>
                  <a:lnTo>
                    <a:pt x="276859" y="889000"/>
                  </a:lnTo>
                  <a:lnTo>
                    <a:pt x="233679" y="866139"/>
                  </a:lnTo>
                  <a:lnTo>
                    <a:pt x="191769" y="840739"/>
                  </a:lnTo>
                  <a:lnTo>
                    <a:pt x="154940" y="810259"/>
                  </a:lnTo>
                  <a:lnTo>
                    <a:pt x="120650" y="774700"/>
                  </a:lnTo>
                  <a:lnTo>
                    <a:pt x="90169" y="737869"/>
                  </a:lnTo>
                  <a:lnTo>
                    <a:pt x="63500" y="697229"/>
                  </a:lnTo>
                  <a:lnTo>
                    <a:pt x="40640" y="654050"/>
                  </a:lnTo>
                  <a:lnTo>
                    <a:pt x="31750" y="631189"/>
                  </a:lnTo>
                  <a:lnTo>
                    <a:pt x="22859" y="608329"/>
                  </a:lnTo>
                  <a:lnTo>
                    <a:pt x="16509" y="584200"/>
                  </a:lnTo>
                  <a:lnTo>
                    <a:pt x="10159" y="561339"/>
                  </a:lnTo>
                  <a:lnTo>
                    <a:pt x="6350" y="537209"/>
                  </a:lnTo>
                  <a:lnTo>
                    <a:pt x="2539" y="513079"/>
                  </a:lnTo>
                  <a:lnTo>
                    <a:pt x="1269" y="488950"/>
                  </a:lnTo>
                  <a:lnTo>
                    <a:pt x="0" y="464819"/>
                  </a:lnTo>
                  <a:close/>
                </a:path>
                <a:path w="930910" h="929639">
                  <a:moveTo>
                    <a:pt x="0" y="0"/>
                  </a:moveTo>
                  <a:lnTo>
                    <a:pt x="0" y="0"/>
                  </a:lnTo>
                </a:path>
                <a:path w="930910" h="929639">
                  <a:moveTo>
                    <a:pt x="930910" y="929639"/>
                  </a:moveTo>
                  <a:lnTo>
                    <a:pt x="930910" y="929639"/>
                  </a:lnTo>
                </a:path>
              </a:pathLst>
            </a:custGeom>
            <a:ln w="26236">
              <a:solidFill>
                <a:srgbClr val="6090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92199" y="4509410"/>
              <a:ext cx="7966709" cy="979169"/>
            </a:xfrm>
            <a:custGeom>
              <a:avLst/>
              <a:gdLst/>
              <a:ahLst/>
              <a:cxnLst/>
              <a:rect l="l" t="t" r="r" b="b"/>
              <a:pathLst>
                <a:path w="7966709" h="979170">
                  <a:moveTo>
                    <a:pt x="7966709" y="0"/>
                  </a:moveTo>
                  <a:lnTo>
                    <a:pt x="0" y="0"/>
                  </a:lnTo>
                  <a:lnTo>
                    <a:pt x="0" y="979169"/>
                  </a:lnTo>
                  <a:lnTo>
                    <a:pt x="3982720" y="979169"/>
                  </a:lnTo>
                  <a:lnTo>
                    <a:pt x="7966709" y="979169"/>
                  </a:lnTo>
                  <a:lnTo>
                    <a:pt x="7966709" y="0"/>
                  </a:lnTo>
                  <a:close/>
                </a:path>
              </a:pathLst>
            </a:custGeom>
            <a:solidFill>
              <a:srgbClr val="848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2199" y="4509410"/>
              <a:ext cx="7966709" cy="979169"/>
            </a:xfrm>
            <a:custGeom>
              <a:avLst/>
              <a:gdLst/>
              <a:ahLst/>
              <a:cxnLst/>
              <a:rect l="l" t="t" r="r" b="b"/>
              <a:pathLst>
                <a:path w="7966709" h="979170">
                  <a:moveTo>
                    <a:pt x="3982720" y="979169"/>
                  </a:moveTo>
                  <a:lnTo>
                    <a:pt x="0" y="979169"/>
                  </a:lnTo>
                  <a:lnTo>
                    <a:pt x="0" y="0"/>
                  </a:lnTo>
                  <a:lnTo>
                    <a:pt x="7966709" y="0"/>
                  </a:lnTo>
                  <a:lnTo>
                    <a:pt x="7966709" y="979169"/>
                  </a:lnTo>
                  <a:lnTo>
                    <a:pt x="3982720" y="979169"/>
                  </a:lnTo>
                  <a:close/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380" y="4534810"/>
              <a:ext cx="928369" cy="92964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27380" y="4534810"/>
              <a:ext cx="929640" cy="929640"/>
            </a:xfrm>
            <a:custGeom>
              <a:avLst/>
              <a:gdLst/>
              <a:ahLst/>
              <a:cxnLst/>
              <a:rect l="l" t="t" r="r" b="b"/>
              <a:pathLst>
                <a:path w="929640" h="929639">
                  <a:moveTo>
                    <a:pt x="0" y="464819"/>
                  </a:moveTo>
                  <a:lnTo>
                    <a:pt x="0" y="440689"/>
                  </a:lnTo>
                  <a:lnTo>
                    <a:pt x="1270" y="416559"/>
                  </a:lnTo>
                  <a:lnTo>
                    <a:pt x="8890" y="368299"/>
                  </a:lnTo>
                  <a:lnTo>
                    <a:pt x="21590" y="321309"/>
                  </a:lnTo>
                  <a:lnTo>
                    <a:pt x="39370" y="275589"/>
                  </a:lnTo>
                  <a:lnTo>
                    <a:pt x="62229" y="232409"/>
                  </a:lnTo>
                  <a:lnTo>
                    <a:pt x="73660" y="212089"/>
                  </a:lnTo>
                  <a:lnTo>
                    <a:pt x="88900" y="191769"/>
                  </a:lnTo>
                  <a:lnTo>
                    <a:pt x="102870" y="172719"/>
                  </a:lnTo>
                  <a:lnTo>
                    <a:pt x="119379" y="153669"/>
                  </a:lnTo>
                  <a:lnTo>
                    <a:pt x="153670" y="119379"/>
                  </a:lnTo>
                  <a:lnTo>
                    <a:pt x="190500" y="88899"/>
                  </a:lnTo>
                  <a:lnTo>
                    <a:pt x="232410" y="62229"/>
                  </a:lnTo>
                  <a:lnTo>
                    <a:pt x="275589" y="40639"/>
                  </a:lnTo>
                  <a:lnTo>
                    <a:pt x="297180" y="30479"/>
                  </a:lnTo>
                  <a:lnTo>
                    <a:pt x="344170" y="15239"/>
                  </a:lnTo>
                  <a:lnTo>
                    <a:pt x="391160" y="5079"/>
                  </a:lnTo>
                  <a:lnTo>
                    <a:pt x="439420" y="1269"/>
                  </a:lnTo>
                  <a:lnTo>
                    <a:pt x="463550" y="0"/>
                  </a:lnTo>
                  <a:lnTo>
                    <a:pt x="488950" y="1269"/>
                  </a:lnTo>
                  <a:lnTo>
                    <a:pt x="513080" y="2539"/>
                  </a:lnTo>
                  <a:lnTo>
                    <a:pt x="537210" y="5079"/>
                  </a:lnTo>
                  <a:lnTo>
                    <a:pt x="560070" y="10159"/>
                  </a:lnTo>
                  <a:lnTo>
                    <a:pt x="584200" y="15239"/>
                  </a:lnTo>
                  <a:lnTo>
                    <a:pt x="608330" y="22859"/>
                  </a:lnTo>
                  <a:lnTo>
                    <a:pt x="631190" y="30479"/>
                  </a:lnTo>
                  <a:lnTo>
                    <a:pt x="652780" y="40639"/>
                  </a:lnTo>
                  <a:lnTo>
                    <a:pt x="675640" y="50799"/>
                  </a:lnTo>
                  <a:lnTo>
                    <a:pt x="717550" y="74929"/>
                  </a:lnTo>
                  <a:lnTo>
                    <a:pt x="756920" y="104139"/>
                  </a:lnTo>
                  <a:lnTo>
                    <a:pt x="792480" y="135889"/>
                  </a:lnTo>
                  <a:lnTo>
                    <a:pt x="825500" y="172719"/>
                  </a:lnTo>
                  <a:lnTo>
                    <a:pt x="853439" y="212089"/>
                  </a:lnTo>
                  <a:lnTo>
                    <a:pt x="877569" y="253999"/>
                  </a:lnTo>
                  <a:lnTo>
                    <a:pt x="897889" y="298449"/>
                  </a:lnTo>
                  <a:lnTo>
                    <a:pt x="906780" y="321309"/>
                  </a:lnTo>
                  <a:lnTo>
                    <a:pt x="918210" y="368299"/>
                  </a:lnTo>
                  <a:lnTo>
                    <a:pt x="925830" y="416559"/>
                  </a:lnTo>
                  <a:lnTo>
                    <a:pt x="928369" y="440689"/>
                  </a:lnTo>
                  <a:lnTo>
                    <a:pt x="928369" y="464819"/>
                  </a:lnTo>
                  <a:lnTo>
                    <a:pt x="928369" y="488949"/>
                  </a:lnTo>
                  <a:lnTo>
                    <a:pt x="925830" y="513079"/>
                  </a:lnTo>
                  <a:lnTo>
                    <a:pt x="918210" y="561339"/>
                  </a:lnTo>
                  <a:lnTo>
                    <a:pt x="905510" y="608329"/>
                  </a:lnTo>
                  <a:lnTo>
                    <a:pt x="887730" y="654049"/>
                  </a:lnTo>
                  <a:lnTo>
                    <a:pt x="866139" y="697229"/>
                  </a:lnTo>
                  <a:lnTo>
                    <a:pt x="839469" y="737869"/>
                  </a:lnTo>
                  <a:lnTo>
                    <a:pt x="808990" y="775969"/>
                  </a:lnTo>
                  <a:lnTo>
                    <a:pt x="774700" y="810259"/>
                  </a:lnTo>
                  <a:lnTo>
                    <a:pt x="736600" y="840739"/>
                  </a:lnTo>
                  <a:lnTo>
                    <a:pt x="695960" y="867409"/>
                  </a:lnTo>
                  <a:lnTo>
                    <a:pt x="652780" y="888999"/>
                  </a:lnTo>
                  <a:lnTo>
                    <a:pt x="629920" y="897889"/>
                  </a:lnTo>
                  <a:lnTo>
                    <a:pt x="608330" y="906779"/>
                  </a:lnTo>
                  <a:lnTo>
                    <a:pt x="560070" y="919479"/>
                  </a:lnTo>
                  <a:lnTo>
                    <a:pt x="513080" y="927099"/>
                  </a:lnTo>
                  <a:lnTo>
                    <a:pt x="463550" y="929639"/>
                  </a:lnTo>
                  <a:lnTo>
                    <a:pt x="439420" y="928369"/>
                  </a:lnTo>
                  <a:lnTo>
                    <a:pt x="415289" y="927099"/>
                  </a:lnTo>
                  <a:lnTo>
                    <a:pt x="391160" y="923289"/>
                  </a:lnTo>
                  <a:lnTo>
                    <a:pt x="367030" y="919479"/>
                  </a:lnTo>
                  <a:lnTo>
                    <a:pt x="344170" y="913129"/>
                  </a:lnTo>
                  <a:lnTo>
                    <a:pt x="320039" y="906779"/>
                  </a:lnTo>
                  <a:lnTo>
                    <a:pt x="298450" y="897889"/>
                  </a:lnTo>
                  <a:lnTo>
                    <a:pt x="252729" y="878839"/>
                  </a:lnTo>
                  <a:lnTo>
                    <a:pt x="210820" y="854709"/>
                  </a:lnTo>
                  <a:lnTo>
                    <a:pt x="171450" y="825499"/>
                  </a:lnTo>
                  <a:lnTo>
                    <a:pt x="135890" y="792479"/>
                  </a:lnTo>
                  <a:lnTo>
                    <a:pt x="119379" y="775969"/>
                  </a:lnTo>
                  <a:lnTo>
                    <a:pt x="88900" y="737869"/>
                  </a:lnTo>
                  <a:lnTo>
                    <a:pt x="62229" y="697229"/>
                  </a:lnTo>
                  <a:lnTo>
                    <a:pt x="39370" y="654049"/>
                  </a:lnTo>
                  <a:lnTo>
                    <a:pt x="21590" y="608329"/>
                  </a:lnTo>
                  <a:lnTo>
                    <a:pt x="8890" y="561339"/>
                  </a:lnTo>
                  <a:lnTo>
                    <a:pt x="1270" y="513079"/>
                  </a:lnTo>
                  <a:lnTo>
                    <a:pt x="0" y="488949"/>
                  </a:lnTo>
                  <a:lnTo>
                    <a:pt x="0" y="464819"/>
                  </a:lnTo>
                  <a:close/>
                </a:path>
                <a:path w="929640" h="929639">
                  <a:moveTo>
                    <a:pt x="0" y="0"/>
                  </a:moveTo>
                  <a:lnTo>
                    <a:pt x="0" y="0"/>
                  </a:lnTo>
                </a:path>
                <a:path w="929640" h="929639">
                  <a:moveTo>
                    <a:pt x="929639" y="929639"/>
                  </a:moveTo>
                  <a:lnTo>
                    <a:pt x="929639" y="929639"/>
                  </a:lnTo>
                </a:path>
              </a:pathLst>
            </a:custGeom>
            <a:ln w="26236">
              <a:solidFill>
                <a:srgbClr val="8485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8799" y="5742580"/>
              <a:ext cx="8500110" cy="744220"/>
            </a:xfrm>
            <a:custGeom>
              <a:avLst/>
              <a:gdLst/>
              <a:ahLst/>
              <a:cxnLst/>
              <a:rect l="l" t="t" r="r" b="b"/>
              <a:pathLst>
                <a:path w="8500110" h="744220">
                  <a:moveTo>
                    <a:pt x="8500110" y="0"/>
                  </a:moveTo>
                  <a:lnTo>
                    <a:pt x="0" y="0"/>
                  </a:lnTo>
                  <a:lnTo>
                    <a:pt x="0" y="744220"/>
                  </a:lnTo>
                  <a:lnTo>
                    <a:pt x="4249420" y="744220"/>
                  </a:lnTo>
                  <a:lnTo>
                    <a:pt x="8500110" y="744220"/>
                  </a:lnTo>
                  <a:lnTo>
                    <a:pt x="8500110" y="0"/>
                  </a:lnTo>
                  <a:close/>
                </a:path>
              </a:pathLst>
            </a:custGeom>
            <a:solidFill>
              <a:srgbClr val="784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8799" y="5742580"/>
              <a:ext cx="8500110" cy="744220"/>
            </a:xfrm>
            <a:custGeom>
              <a:avLst/>
              <a:gdLst/>
              <a:ahLst/>
              <a:cxnLst/>
              <a:rect l="l" t="t" r="r" b="b"/>
              <a:pathLst>
                <a:path w="8500110" h="744220">
                  <a:moveTo>
                    <a:pt x="4249420" y="744220"/>
                  </a:moveTo>
                  <a:lnTo>
                    <a:pt x="0" y="744220"/>
                  </a:lnTo>
                  <a:lnTo>
                    <a:pt x="0" y="0"/>
                  </a:lnTo>
                  <a:lnTo>
                    <a:pt x="8500110" y="0"/>
                  </a:lnTo>
                  <a:lnTo>
                    <a:pt x="8500110" y="744220"/>
                  </a:lnTo>
                  <a:lnTo>
                    <a:pt x="4249420" y="744220"/>
                  </a:lnTo>
                  <a:close/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336039" y="1410335"/>
            <a:ext cx="7697470" cy="50132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320675" indent="1270" algn="just">
              <a:lnSpc>
                <a:spcPts val="1939"/>
              </a:lnSpc>
              <a:spcBef>
                <a:spcPts val="345"/>
              </a:spcBef>
            </a:pP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дозирования.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точности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весов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гирь,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точнее </a:t>
            </a:r>
            <a:r>
              <a:rPr spc="-45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дозирование.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8130" marR="52705" indent="635" algn="just">
              <a:lnSpc>
                <a:spcPct val="90000"/>
              </a:lnSpc>
            </a:pP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весы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температуре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градуировки,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˚С,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потока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воздуха.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  <a:r>
              <a:rPr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взвешивание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выключенной </a:t>
            </a:r>
            <a:r>
              <a:rPr spc="-4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вентиляции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</a:t>
            </a:r>
            <a:r>
              <a:rPr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сквозняка.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marR="5080" indent="-1270" algn="just">
              <a:lnSpc>
                <a:spcPct val="90000"/>
              </a:lnSpc>
              <a:spcBef>
                <a:spcPts val="1005"/>
              </a:spcBef>
            </a:pP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взвешивании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спешка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недопустима.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смотреть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гири:</a:t>
            </a:r>
            <a:r>
              <a:rPr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установкой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чашку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весов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пенал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хранения,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проверяя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набора </a:t>
            </a:r>
            <a:r>
              <a:rPr spc="-45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массы</a:t>
            </a:r>
            <a:r>
              <a:rPr spc="-1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pc="-15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marR="5080" indent="-1270" algn="just">
              <a:lnSpc>
                <a:spcPct val="90000"/>
              </a:lnSpc>
              <a:spcBef>
                <a:spcPts val="1005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marR="46355" indent="1270" algn="just">
              <a:lnSpc>
                <a:spcPct val="90000"/>
              </a:lnSpc>
              <a:spcBef>
                <a:spcPts val="1015"/>
              </a:spcBef>
            </a:pP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весов.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Весы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обрабатывать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7-10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спиртоэфирной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смесью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хранить,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накрыв</a:t>
            </a:r>
            <a:r>
              <a:rPr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сверху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кожухом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поли- </a:t>
            </a:r>
            <a:r>
              <a:rPr spc="-45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мерной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пленки</a:t>
            </a:r>
            <a:r>
              <a:rPr spc="-2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pc="-2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marR="46355" indent="1270" algn="just">
              <a:lnSpc>
                <a:spcPct val="90000"/>
              </a:lnSpc>
              <a:spcBef>
                <a:spcPts val="1015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6070" algn="just">
              <a:lnSpc>
                <a:spcPct val="100000"/>
              </a:lnSpc>
              <a:spcBef>
                <a:spcPts val="1440"/>
              </a:spcBef>
            </a:pPr>
            <a:r>
              <a:rPr spc="-2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Поверка</a:t>
            </a:r>
            <a:r>
              <a:rPr spc="1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весов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0861" y="5636751"/>
            <a:ext cx="956310" cy="957580"/>
            <a:chOff x="80861" y="5636751"/>
            <a:chExt cx="956310" cy="95758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80" y="5649870"/>
              <a:ext cx="928369" cy="92836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3980" y="5649870"/>
              <a:ext cx="929640" cy="930910"/>
            </a:xfrm>
            <a:custGeom>
              <a:avLst/>
              <a:gdLst/>
              <a:ahLst/>
              <a:cxnLst/>
              <a:rect l="l" t="t" r="r" b="b"/>
              <a:pathLst>
                <a:path w="929640" h="930909">
                  <a:moveTo>
                    <a:pt x="0" y="464820"/>
                  </a:moveTo>
                  <a:lnTo>
                    <a:pt x="1269" y="440690"/>
                  </a:lnTo>
                  <a:lnTo>
                    <a:pt x="2539" y="416560"/>
                  </a:lnTo>
                  <a:lnTo>
                    <a:pt x="6350" y="392430"/>
                  </a:lnTo>
                  <a:lnTo>
                    <a:pt x="15239" y="345440"/>
                  </a:lnTo>
                  <a:lnTo>
                    <a:pt x="30480" y="298450"/>
                  </a:lnTo>
                  <a:lnTo>
                    <a:pt x="40639" y="276860"/>
                  </a:lnTo>
                  <a:lnTo>
                    <a:pt x="50800" y="254000"/>
                  </a:lnTo>
                  <a:lnTo>
                    <a:pt x="74930" y="212090"/>
                  </a:lnTo>
                  <a:lnTo>
                    <a:pt x="104139" y="172720"/>
                  </a:lnTo>
                  <a:lnTo>
                    <a:pt x="135890" y="137160"/>
                  </a:lnTo>
                  <a:lnTo>
                    <a:pt x="172720" y="104140"/>
                  </a:lnTo>
                  <a:lnTo>
                    <a:pt x="212090" y="74930"/>
                  </a:lnTo>
                  <a:lnTo>
                    <a:pt x="254000" y="50800"/>
                  </a:lnTo>
                  <a:lnTo>
                    <a:pt x="298450" y="31750"/>
                  </a:lnTo>
                  <a:lnTo>
                    <a:pt x="321310" y="22860"/>
                  </a:lnTo>
                  <a:lnTo>
                    <a:pt x="344170" y="16510"/>
                  </a:lnTo>
                  <a:lnTo>
                    <a:pt x="368300" y="10160"/>
                  </a:lnTo>
                  <a:lnTo>
                    <a:pt x="392430" y="6350"/>
                  </a:lnTo>
                  <a:lnTo>
                    <a:pt x="416560" y="2540"/>
                  </a:lnTo>
                  <a:lnTo>
                    <a:pt x="440690" y="1270"/>
                  </a:lnTo>
                  <a:lnTo>
                    <a:pt x="464820" y="0"/>
                  </a:lnTo>
                  <a:lnTo>
                    <a:pt x="488950" y="1270"/>
                  </a:lnTo>
                  <a:lnTo>
                    <a:pt x="513080" y="2540"/>
                  </a:lnTo>
                  <a:lnTo>
                    <a:pt x="537210" y="6350"/>
                  </a:lnTo>
                  <a:lnTo>
                    <a:pt x="561340" y="10160"/>
                  </a:lnTo>
                  <a:lnTo>
                    <a:pt x="585470" y="16510"/>
                  </a:lnTo>
                  <a:lnTo>
                    <a:pt x="608330" y="22860"/>
                  </a:lnTo>
                  <a:lnTo>
                    <a:pt x="631190" y="31750"/>
                  </a:lnTo>
                  <a:lnTo>
                    <a:pt x="654050" y="40640"/>
                  </a:lnTo>
                  <a:lnTo>
                    <a:pt x="697230" y="62230"/>
                  </a:lnTo>
                  <a:lnTo>
                    <a:pt x="737870" y="88900"/>
                  </a:lnTo>
                  <a:lnTo>
                    <a:pt x="775970" y="120650"/>
                  </a:lnTo>
                  <a:lnTo>
                    <a:pt x="810260" y="153670"/>
                  </a:lnTo>
                  <a:lnTo>
                    <a:pt x="840739" y="191770"/>
                  </a:lnTo>
                  <a:lnTo>
                    <a:pt x="867410" y="233680"/>
                  </a:lnTo>
                  <a:lnTo>
                    <a:pt x="889000" y="276860"/>
                  </a:lnTo>
                  <a:lnTo>
                    <a:pt x="899160" y="298450"/>
                  </a:lnTo>
                  <a:lnTo>
                    <a:pt x="906779" y="321310"/>
                  </a:lnTo>
                  <a:lnTo>
                    <a:pt x="913129" y="345440"/>
                  </a:lnTo>
                  <a:lnTo>
                    <a:pt x="919479" y="368300"/>
                  </a:lnTo>
                  <a:lnTo>
                    <a:pt x="923289" y="392430"/>
                  </a:lnTo>
                  <a:lnTo>
                    <a:pt x="927100" y="416560"/>
                  </a:lnTo>
                  <a:lnTo>
                    <a:pt x="928369" y="440690"/>
                  </a:lnTo>
                  <a:lnTo>
                    <a:pt x="929639" y="464820"/>
                  </a:lnTo>
                  <a:lnTo>
                    <a:pt x="928369" y="490220"/>
                  </a:lnTo>
                  <a:lnTo>
                    <a:pt x="927100" y="514350"/>
                  </a:lnTo>
                  <a:lnTo>
                    <a:pt x="919479" y="561340"/>
                  </a:lnTo>
                  <a:lnTo>
                    <a:pt x="906779" y="608330"/>
                  </a:lnTo>
                  <a:lnTo>
                    <a:pt x="897889" y="631190"/>
                  </a:lnTo>
                  <a:lnTo>
                    <a:pt x="889000" y="654050"/>
                  </a:lnTo>
                  <a:lnTo>
                    <a:pt x="867410" y="697230"/>
                  </a:lnTo>
                  <a:lnTo>
                    <a:pt x="840739" y="739140"/>
                  </a:lnTo>
                  <a:lnTo>
                    <a:pt x="810260" y="775970"/>
                  </a:lnTo>
                  <a:lnTo>
                    <a:pt x="792480" y="793750"/>
                  </a:lnTo>
                  <a:lnTo>
                    <a:pt x="775970" y="810260"/>
                  </a:lnTo>
                  <a:lnTo>
                    <a:pt x="737870" y="840740"/>
                  </a:lnTo>
                  <a:lnTo>
                    <a:pt x="697230" y="867410"/>
                  </a:lnTo>
                  <a:lnTo>
                    <a:pt x="675640" y="878840"/>
                  </a:lnTo>
                  <a:lnTo>
                    <a:pt x="654050" y="890270"/>
                  </a:lnTo>
                  <a:lnTo>
                    <a:pt x="631190" y="899160"/>
                  </a:lnTo>
                  <a:lnTo>
                    <a:pt x="608330" y="906780"/>
                  </a:lnTo>
                  <a:lnTo>
                    <a:pt x="585470" y="914400"/>
                  </a:lnTo>
                  <a:lnTo>
                    <a:pt x="561340" y="919480"/>
                  </a:lnTo>
                  <a:lnTo>
                    <a:pt x="537210" y="924560"/>
                  </a:lnTo>
                  <a:lnTo>
                    <a:pt x="513080" y="927100"/>
                  </a:lnTo>
                  <a:lnTo>
                    <a:pt x="488950" y="929640"/>
                  </a:lnTo>
                  <a:lnTo>
                    <a:pt x="464820" y="929640"/>
                  </a:lnTo>
                  <a:lnTo>
                    <a:pt x="440690" y="928370"/>
                  </a:lnTo>
                  <a:lnTo>
                    <a:pt x="416560" y="927100"/>
                  </a:lnTo>
                  <a:lnTo>
                    <a:pt x="392430" y="923290"/>
                  </a:lnTo>
                  <a:lnTo>
                    <a:pt x="368300" y="919480"/>
                  </a:lnTo>
                  <a:lnTo>
                    <a:pt x="344170" y="914400"/>
                  </a:lnTo>
                  <a:lnTo>
                    <a:pt x="321310" y="906780"/>
                  </a:lnTo>
                  <a:lnTo>
                    <a:pt x="298450" y="899160"/>
                  </a:lnTo>
                  <a:lnTo>
                    <a:pt x="254000" y="878840"/>
                  </a:lnTo>
                  <a:lnTo>
                    <a:pt x="212090" y="854710"/>
                  </a:lnTo>
                  <a:lnTo>
                    <a:pt x="172720" y="826770"/>
                  </a:lnTo>
                  <a:lnTo>
                    <a:pt x="135890" y="793750"/>
                  </a:lnTo>
                  <a:lnTo>
                    <a:pt x="104139" y="758190"/>
                  </a:lnTo>
                  <a:lnTo>
                    <a:pt x="74930" y="718820"/>
                  </a:lnTo>
                  <a:lnTo>
                    <a:pt x="50800" y="675640"/>
                  </a:lnTo>
                  <a:lnTo>
                    <a:pt x="30480" y="631190"/>
                  </a:lnTo>
                  <a:lnTo>
                    <a:pt x="22859" y="608330"/>
                  </a:lnTo>
                  <a:lnTo>
                    <a:pt x="15239" y="585470"/>
                  </a:lnTo>
                  <a:lnTo>
                    <a:pt x="6350" y="538480"/>
                  </a:lnTo>
                  <a:lnTo>
                    <a:pt x="1269" y="490220"/>
                  </a:lnTo>
                  <a:lnTo>
                    <a:pt x="0" y="464820"/>
                  </a:lnTo>
                  <a:close/>
                </a:path>
                <a:path w="929640" h="930909">
                  <a:moveTo>
                    <a:pt x="0" y="0"/>
                  </a:moveTo>
                  <a:lnTo>
                    <a:pt x="0" y="0"/>
                  </a:lnTo>
                </a:path>
                <a:path w="929640" h="930909">
                  <a:moveTo>
                    <a:pt x="929639" y="930910"/>
                  </a:moveTo>
                  <a:lnTo>
                    <a:pt x="929639" y="930910"/>
                  </a:lnTo>
                </a:path>
              </a:pathLst>
            </a:custGeom>
            <a:ln w="26236">
              <a:solidFill>
                <a:srgbClr val="7845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103780"/>
            <a:ext cx="5339715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0" spc="-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0" spc="-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0" spc="-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0" spc="-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800" b="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800" b="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sz="2800" b="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</a:t>
            </a:r>
            <a:r>
              <a:rPr sz="28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631" y="1298431"/>
            <a:ext cx="9062720" cy="825500"/>
            <a:chOff x="18631" y="1298431"/>
            <a:chExt cx="9062720" cy="825500"/>
          </a:xfrm>
        </p:grpSpPr>
        <p:sp>
          <p:nvSpPr>
            <p:cNvPr id="4" name="object 4"/>
            <p:cNvSpPr/>
            <p:nvPr/>
          </p:nvSpPr>
          <p:spPr>
            <a:xfrm>
              <a:off x="31750" y="1311550"/>
              <a:ext cx="9036050" cy="798830"/>
            </a:xfrm>
            <a:custGeom>
              <a:avLst/>
              <a:gdLst/>
              <a:ahLst/>
              <a:cxnLst/>
              <a:rect l="l" t="t" r="r" b="b"/>
              <a:pathLst>
                <a:path w="9036050" h="798830">
                  <a:moveTo>
                    <a:pt x="8916670" y="0"/>
                  </a:moveTo>
                  <a:lnTo>
                    <a:pt x="118110" y="0"/>
                  </a:lnTo>
                  <a:lnTo>
                    <a:pt x="111760" y="1269"/>
                  </a:lnTo>
                  <a:lnTo>
                    <a:pt x="104139" y="2539"/>
                  </a:lnTo>
                  <a:lnTo>
                    <a:pt x="97789" y="3810"/>
                  </a:lnTo>
                  <a:lnTo>
                    <a:pt x="72389" y="13969"/>
                  </a:lnTo>
                  <a:lnTo>
                    <a:pt x="59690" y="21589"/>
                  </a:lnTo>
                  <a:lnTo>
                    <a:pt x="54610" y="25400"/>
                  </a:lnTo>
                  <a:lnTo>
                    <a:pt x="48260" y="29210"/>
                  </a:lnTo>
                  <a:lnTo>
                    <a:pt x="43180" y="34289"/>
                  </a:lnTo>
                  <a:lnTo>
                    <a:pt x="38100" y="38100"/>
                  </a:lnTo>
                  <a:lnTo>
                    <a:pt x="34290" y="43179"/>
                  </a:lnTo>
                  <a:lnTo>
                    <a:pt x="3809" y="97789"/>
                  </a:lnTo>
                  <a:lnTo>
                    <a:pt x="2540" y="105410"/>
                  </a:lnTo>
                  <a:lnTo>
                    <a:pt x="0" y="118110"/>
                  </a:lnTo>
                  <a:lnTo>
                    <a:pt x="0" y="679450"/>
                  </a:lnTo>
                  <a:lnTo>
                    <a:pt x="1270" y="685800"/>
                  </a:lnTo>
                  <a:lnTo>
                    <a:pt x="2540" y="693419"/>
                  </a:lnTo>
                  <a:lnTo>
                    <a:pt x="3809" y="699769"/>
                  </a:lnTo>
                  <a:lnTo>
                    <a:pt x="13970" y="725169"/>
                  </a:lnTo>
                  <a:lnTo>
                    <a:pt x="21590" y="737869"/>
                  </a:lnTo>
                  <a:lnTo>
                    <a:pt x="25400" y="742950"/>
                  </a:lnTo>
                  <a:lnTo>
                    <a:pt x="29209" y="749300"/>
                  </a:lnTo>
                  <a:lnTo>
                    <a:pt x="34290" y="754379"/>
                  </a:lnTo>
                  <a:lnTo>
                    <a:pt x="38100" y="759460"/>
                  </a:lnTo>
                  <a:lnTo>
                    <a:pt x="43180" y="764539"/>
                  </a:lnTo>
                  <a:lnTo>
                    <a:pt x="48260" y="768350"/>
                  </a:lnTo>
                  <a:lnTo>
                    <a:pt x="54610" y="772160"/>
                  </a:lnTo>
                  <a:lnTo>
                    <a:pt x="59690" y="777239"/>
                  </a:lnTo>
                  <a:lnTo>
                    <a:pt x="66040" y="779779"/>
                  </a:lnTo>
                  <a:lnTo>
                    <a:pt x="72389" y="783589"/>
                  </a:lnTo>
                  <a:lnTo>
                    <a:pt x="97789" y="793750"/>
                  </a:lnTo>
                  <a:lnTo>
                    <a:pt x="104139" y="795019"/>
                  </a:lnTo>
                  <a:lnTo>
                    <a:pt x="111760" y="796289"/>
                  </a:lnTo>
                  <a:lnTo>
                    <a:pt x="118110" y="797560"/>
                  </a:lnTo>
                  <a:lnTo>
                    <a:pt x="132080" y="797560"/>
                  </a:lnTo>
                  <a:lnTo>
                    <a:pt x="132080" y="798829"/>
                  </a:lnTo>
                  <a:lnTo>
                    <a:pt x="8916670" y="797560"/>
                  </a:lnTo>
                  <a:lnTo>
                    <a:pt x="8963660" y="783589"/>
                  </a:lnTo>
                  <a:lnTo>
                    <a:pt x="8968740" y="779779"/>
                  </a:lnTo>
                  <a:lnTo>
                    <a:pt x="8981440" y="772160"/>
                  </a:lnTo>
                  <a:lnTo>
                    <a:pt x="8986520" y="768350"/>
                  </a:lnTo>
                  <a:lnTo>
                    <a:pt x="8991600" y="763269"/>
                  </a:lnTo>
                  <a:lnTo>
                    <a:pt x="8996680" y="759460"/>
                  </a:lnTo>
                  <a:lnTo>
                    <a:pt x="9001760" y="754379"/>
                  </a:lnTo>
                  <a:lnTo>
                    <a:pt x="9005570" y="748029"/>
                  </a:lnTo>
                  <a:lnTo>
                    <a:pt x="9010650" y="742950"/>
                  </a:lnTo>
                  <a:lnTo>
                    <a:pt x="9014460" y="737869"/>
                  </a:lnTo>
                  <a:lnTo>
                    <a:pt x="9018270" y="731519"/>
                  </a:lnTo>
                  <a:lnTo>
                    <a:pt x="9020810" y="725169"/>
                  </a:lnTo>
                  <a:lnTo>
                    <a:pt x="9024620" y="718819"/>
                  </a:lnTo>
                  <a:lnTo>
                    <a:pt x="9029700" y="706119"/>
                  </a:lnTo>
                  <a:lnTo>
                    <a:pt x="9030970" y="699769"/>
                  </a:lnTo>
                  <a:lnTo>
                    <a:pt x="9032240" y="692150"/>
                  </a:lnTo>
                  <a:lnTo>
                    <a:pt x="9034780" y="679450"/>
                  </a:lnTo>
                  <a:lnTo>
                    <a:pt x="9034780" y="671829"/>
                  </a:lnTo>
                  <a:lnTo>
                    <a:pt x="9036050" y="665479"/>
                  </a:lnTo>
                  <a:lnTo>
                    <a:pt x="9036050" y="132079"/>
                  </a:lnTo>
                  <a:lnTo>
                    <a:pt x="9034780" y="125729"/>
                  </a:lnTo>
                  <a:lnTo>
                    <a:pt x="9034780" y="118110"/>
                  </a:lnTo>
                  <a:lnTo>
                    <a:pt x="9032240" y="105410"/>
                  </a:lnTo>
                  <a:lnTo>
                    <a:pt x="9030970" y="97789"/>
                  </a:lnTo>
                  <a:lnTo>
                    <a:pt x="9029700" y="91439"/>
                  </a:lnTo>
                  <a:lnTo>
                    <a:pt x="9024620" y="78739"/>
                  </a:lnTo>
                  <a:lnTo>
                    <a:pt x="9020810" y="72389"/>
                  </a:lnTo>
                  <a:lnTo>
                    <a:pt x="9018270" y="66039"/>
                  </a:lnTo>
                  <a:lnTo>
                    <a:pt x="9014460" y="59689"/>
                  </a:lnTo>
                  <a:lnTo>
                    <a:pt x="9010650" y="54610"/>
                  </a:lnTo>
                  <a:lnTo>
                    <a:pt x="9005570" y="49529"/>
                  </a:lnTo>
                  <a:lnTo>
                    <a:pt x="9001760" y="43179"/>
                  </a:lnTo>
                  <a:lnTo>
                    <a:pt x="8996680" y="38100"/>
                  </a:lnTo>
                  <a:lnTo>
                    <a:pt x="8991600" y="34289"/>
                  </a:lnTo>
                  <a:lnTo>
                    <a:pt x="8986520" y="29210"/>
                  </a:lnTo>
                  <a:lnTo>
                    <a:pt x="8981440" y="25400"/>
                  </a:lnTo>
                  <a:lnTo>
                    <a:pt x="8968740" y="17779"/>
                  </a:lnTo>
                  <a:lnTo>
                    <a:pt x="8963660" y="13969"/>
                  </a:lnTo>
                  <a:lnTo>
                    <a:pt x="8957310" y="11429"/>
                  </a:lnTo>
                  <a:lnTo>
                    <a:pt x="8949690" y="8889"/>
                  </a:lnTo>
                  <a:lnTo>
                    <a:pt x="8936990" y="3810"/>
                  </a:lnTo>
                  <a:lnTo>
                    <a:pt x="8930640" y="2539"/>
                  </a:lnTo>
                  <a:lnTo>
                    <a:pt x="8923020" y="1269"/>
                  </a:lnTo>
                  <a:lnTo>
                    <a:pt x="8916670" y="0"/>
                  </a:lnTo>
                  <a:close/>
                </a:path>
              </a:pathLst>
            </a:custGeom>
            <a:solidFill>
              <a:srgbClr val="D15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750" y="1311550"/>
              <a:ext cx="9036050" cy="798830"/>
            </a:xfrm>
            <a:custGeom>
              <a:avLst/>
              <a:gdLst/>
              <a:ahLst/>
              <a:cxnLst/>
              <a:rect l="l" t="t" r="r" b="b"/>
              <a:pathLst>
                <a:path w="9036050" h="798830">
                  <a:moveTo>
                    <a:pt x="0" y="132079"/>
                  </a:moveTo>
                  <a:lnTo>
                    <a:pt x="0" y="125729"/>
                  </a:lnTo>
                  <a:lnTo>
                    <a:pt x="0" y="118110"/>
                  </a:lnTo>
                  <a:lnTo>
                    <a:pt x="1270" y="111760"/>
                  </a:lnTo>
                  <a:lnTo>
                    <a:pt x="2540" y="105410"/>
                  </a:lnTo>
                  <a:lnTo>
                    <a:pt x="3809" y="97789"/>
                  </a:lnTo>
                  <a:lnTo>
                    <a:pt x="6350" y="91439"/>
                  </a:lnTo>
                  <a:lnTo>
                    <a:pt x="8890" y="85089"/>
                  </a:lnTo>
                  <a:lnTo>
                    <a:pt x="11429" y="78739"/>
                  </a:lnTo>
                  <a:lnTo>
                    <a:pt x="13970" y="72389"/>
                  </a:lnTo>
                  <a:lnTo>
                    <a:pt x="17780" y="66039"/>
                  </a:lnTo>
                  <a:lnTo>
                    <a:pt x="21590" y="59689"/>
                  </a:lnTo>
                  <a:lnTo>
                    <a:pt x="25400" y="54610"/>
                  </a:lnTo>
                  <a:lnTo>
                    <a:pt x="29209" y="49529"/>
                  </a:lnTo>
                  <a:lnTo>
                    <a:pt x="34290" y="43179"/>
                  </a:lnTo>
                  <a:lnTo>
                    <a:pt x="38100" y="38100"/>
                  </a:lnTo>
                  <a:lnTo>
                    <a:pt x="43180" y="34289"/>
                  </a:lnTo>
                  <a:lnTo>
                    <a:pt x="48260" y="29210"/>
                  </a:lnTo>
                  <a:lnTo>
                    <a:pt x="54610" y="25400"/>
                  </a:lnTo>
                  <a:lnTo>
                    <a:pt x="59690" y="21589"/>
                  </a:lnTo>
                  <a:lnTo>
                    <a:pt x="66040" y="17779"/>
                  </a:lnTo>
                  <a:lnTo>
                    <a:pt x="72389" y="13969"/>
                  </a:lnTo>
                  <a:lnTo>
                    <a:pt x="78739" y="11429"/>
                  </a:lnTo>
                  <a:lnTo>
                    <a:pt x="85089" y="8889"/>
                  </a:lnTo>
                  <a:lnTo>
                    <a:pt x="91439" y="6350"/>
                  </a:lnTo>
                  <a:lnTo>
                    <a:pt x="97789" y="3810"/>
                  </a:lnTo>
                  <a:lnTo>
                    <a:pt x="104139" y="2539"/>
                  </a:lnTo>
                  <a:lnTo>
                    <a:pt x="111760" y="1269"/>
                  </a:lnTo>
                  <a:lnTo>
                    <a:pt x="118110" y="0"/>
                  </a:lnTo>
                  <a:lnTo>
                    <a:pt x="125730" y="0"/>
                  </a:lnTo>
                  <a:lnTo>
                    <a:pt x="8902700" y="0"/>
                  </a:lnTo>
                  <a:lnTo>
                    <a:pt x="8916670" y="0"/>
                  </a:lnTo>
                  <a:lnTo>
                    <a:pt x="8923020" y="1269"/>
                  </a:lnTo>
                  <a:lnTo>
                    <a:pt x="8930640" y="2539"/>
                  </a:lnTo>
                  <a:lnTo>
                    <a:pt x="8936990" y="3810"/>
                  </a:lnTo>
                  <a:lnTo>
                    <a:pt x="8943340" y="6350"/>
                  </a:lnTo>
                  <a:lnTo>
                    <a:pt x="8949690" y="8889"/>
                  </a:lnTo>
                  <a:lnTo>
                    <a:pt x="8957310" y="11429"/>
                  </a:lnTo>
                  <a:lnTo>
                    <a:pt x="8963660" y="13969"/>
                  </a:lnTo>
                  <a:lnTo>
                    <a:pt x="8968740" y="17779"/>
                  </a:lnTo>
                  <a:lnTo>
                    <a:pt x="8975090" y="21589"/>
                  </a:lnTo>
                  <a:lnTo>
                    <a:pt x="8981440" y="25400"/>
                  </a:lnTo>
                  <a:lnTo>
                    <a:pt x="8986520" y="29210"/>
                  </a:lnTo>
                  <a:lnTo>
                    <a:pt x="8991600" y="34289"/>
                  </a:lnTo>
                  <a:lnTo>
                    <a:pt x="8996680" y="38100"/>
                  </a:lnTo>
                  <a:lnTo>
                    <a:pt x="9001760" y="43179"/>
                  </a:lnTo>
                  <a:lnTo>
                    <a:pt x="9005570" y="49529"/>
                  </a:lnTo>
                  <a:lnTo>
                    <a:pt x="9010650" y="54610"/>
                  </a:lnTo>
                  <a:lnTo>
                    <a:pt x="9014460" y="59689"/>
                  </a:lnTo>
                  <a:lnTo>
                    <a:pt x="9018270" y="66039"/>
                  </a:lnTo>
                  <a:lnTo>
                    <a:pt x="9020810" y="72389"/>
                  </a:lnTo>
                  <a:lnTo>
                    <a:pt x="9024620" y="78739"/>
                  </a:lnTo>
                  <a:lnTo>
                    <a:pt x="9027160" y="85089"/>
                  </a:lnTo>
                  <a:lnTo>
                    <a:pt x="9029700" y="91439"/>
                  </a:lnTo>
                  <a:lnTo>
                    <a:pt x="9030970" y="97789"/>
                  </a:lnTo>
                  <a:lnTo>
                    <a:pt x="9032240" y="105410"/>
                  </a:lnTo>
                  <a:lnTo>
                    <a:pt x="9033510" y="111760"/>
                  </a:lnTo>
                  <a:lnTo>
                    <a:pt x="9034780" y="118110"/>
                  </a:lnTo>
                  <a:lnTo>
                    <a:pt x="9034780" y="125729"/>
                  </a:lnTo>
                  <a:lnTo>
                    <a:pt x="9036050" y="132079"/>
                  </a:lnTo>
                  <a:lnTo>
                    <a:pt x="9036050" y="665479"/>
                  </a:lnTo>
                  <a:lnTo>
                    <a:pt x="9034780" y="671829"/>
                  </a:lnTo>
                  <a:lnTo>
                    <a:pt x="9034780" y="679450"/>
                  </a:lnTo>
                  <a:lnTo>
                    <a:pt x="9033510" y="685800"/>
                  </a:lnTo>
                  <a:lnTo>
                    <a:pt x="9032240" y="692150"/>
                  </a:lnTo>
                  <a:lnTo>
                    <a:pt x="9030970" y="699769"/>
                  </a:lnTo>
                  <a:lnTo>
                    <a:pt x="9029700" y="706119"/>
                  </a:lnTo>
                  <a:lnTo>
                    <a:pt x="9027160" y="712469"/>
                  </a:lnTo>
                  <a:lnTo>
                    <a:pt x="9024620" y="718819"/>
                  </a:lnTo>
                  <a:lnTo>
                    <a:pt x="9020810" y="725169"/>
                  </a:lnTo>
                  <a:lnTo>
                    <a:pt x="9018270" y="731519"/>
                  </a:lnTo>
                  <a:lnTo>
                    <a:pt x="9014460" y="737869"/>
                  </a:lnTo>
                  <a:lnTo>
                    <a:pt x="9010650" y="742950"/>
                  </a:lnTo>
                  <a:lnTo>
                    <a:pt x="9005570" y="748029"/>
                  </a:lnTo>
                  <a:lnTo>
                    <a:pt x="9001760" y="754379"/>
                  </a:lnTo>
                  <a:lnTo>
                    <a:pt x="8996680" y="759460"/>
                  </a:lnTo>
                  <a:lnTo>
                    <a:pt x="8991600" y="763269"/>
                  </a:lnTo>
                  <a:lnTo>
                    <a:pt x="8986520" y="768350"/>
                  </a:lnTo>
                  <a:lnTo>
                    <a:pt x="8981440" y="772160"/>
                  </a:lnTo>
                  <a:lnTo>
                    <a:pt x="8975090" y="775969"/>
                  </a:lnTo>
                  <a:lnTo>
                    <a:pt x="8968740" y="779779"/>
                  </a:lnTo>
                  <a:lnTo>
                    <a:pt x="8963660" y="783589"/>
                  </a:lnTo>
                  <a:lnTo>
                    <a:pt x="8957310" y="786129"/>
                  </a:lnTo>
                  <a:lnTo>
                    <a:pt x="8950960" y="788669"/>
                  </a:lnTo>
                  <a:lnTo>
                    <a:pt x="8944610" y="791210"/>
                  </a:lnTo>
                  <a:lnTo>
                    <a:pt x="8936990" y="793750"/>
                  </a:lnTo>
                  <a:lnTo>
                    <a:pt x="8930640" y="795019"/>
                  </a:lnTo>
                  <a:lnTo>
                    <a:pt x="8924290" y="796289"/>
                  </a:lnTo>
                  <a:lnTo>
                    <a:pt x="8916670" y="797560"/>
                  </a:lnTo>
                  <a:lnTo>
                    <a:pt x="8910320" y="797560"/>
                  </a:lnTo>
                  <a:lnTo>
                    <a:pt x="8902700" y="797560"/>
                  </a:lnTo>
                  <a:lnTo>
                    <a:pt x="132080" y="798829"/>
                  </a:lnTo>
                  <a:lnTo>
                    <a:pt x="132080" y="797560"/>
                  </a:lnTo>
                  <a:lnTo>
                    <a:pt x="125730" y="797560"/>
                  </a:lnTo>
                  <a:lnTo>
                    <a:pt x="118110" y="797560"/>
                  </a:lnTo>
                  <a:lnTo>
                    <a:pt x="111760" y="796289"/>
                  </a:lnTo>
                  <a:lnTo>
                    <a:pt x="104139" y="795019"/>
                  </a:lnTo>
                  <a:lnTo>
                    <a:pt x="97789" y="793750"/>
                  </a:lnTo>
                  <a:lnTo>
                    <a:pt x="91439" y="791210"/>
                  </a:lnTo>
                  <a:lnTo>
                    <a:pt x="85089" y="788669"/>
                  </a:lnTo>
                  <a:lnTo>
                    <a:pt x="78739" y="786129"/>
                  </a:lnTo>
                  <a:lnTo>
                    <a:pt x="72389" y="783589"/>
                  </a:lnTo>
                  <a:lnTo>
                    <a:pt x="66040" y="779779"/>
                  </a:lnTo>
                  <a:lnTo>
                    <a:pt x="59690" y="777239"/>
                  </a:lnTo>
                  <a:lnTo>
                    <a:pt x="54610" y="772160"/>
                  </a:lnTo>
                  <a:lnTo>
                    <a:pt x="48260" y="768350"/>
                  </a:lnTo>
                  <a:lnTo>
                    <a:pt x="43180" y="764539"/>
                  </a:lnTo>
                  <a:lnTo>
                    <a:pt x="38100" y="759460"/>
                  </a:lnTo>
                  <a:lnTo>
                    <a:pt x="34290" y="754379"/>
                  </a:lnTo>
                  <a:lnTo>
                    <a:pt x="29209" y="749300"/>
                  </a:lnTo>
                  <a:lnTo>
                    <a:pt x="25400" y="742950"/>
                  </a:lnTo>
                  <a:lnTo>
                    <a:pt x="21590" y="737869"/>
                  </a:lnTo>
                  <a:lnTo>
                    <a:pt x="17780" y="731519"/>
                  </a:lnTo>
                  <a:lnTo>
                    <a:pt x="13970" y="725169"/>
                  </a:lnTo>
                  <a:lnTo>
                    <a:pt x="11429" y="718819"/>
                  </a:lnTo>
                  <a:lnTo>
                    <a:pt x="8890" y="712469"/>
                  </a:lnTo>
                  <a:lnTo>
                    <a:pt x="6350" y="706119"/>
                  </a:lnTo>
                  <a:lnTo>
                    <a:pt x="3809" y="699769"/>
                  </a:lnTo>
                  <a:lnTo>
                    <a:pt x="2540" y="693419"/>
                  </a:lnTo>
                  <a:lnTo>
                    <a:pt x="1270" y="685800"/>
                  </a:lnTo>
                  <a:lnTo>
                    <a:pt x="0" y="679450"/>
                  </a:lnTo>
                  <a:lnTo>
                    <a:pt x="0" y="671829"/>
                  </a:lnTo>
                  <a:lnTo>
                    <a:pt x="0" y="665479"/>
                  </a:lnTo>
                  <a:lnTo>
                    <a:pt x="0" y="132079"/>
                  </a:lnTo>
                  <a:close/>
                </a:path>
                <a:path w="9036050" h="798830">
                  <a:moveTo>
                    <a:pt x="0" y="0"/>
                  </a:moveTo>
                  <a:lnTo>
                    <a:pt x="0" y="0"/>
                  </a:lnTo>
                </a:path>
                <a:path w="9036050" h="798830">
                  <a:moveTo>
                    <a:pt x="9036050" y="798829"/>
                  </a:moveTo>
                  <a:lnTo>
                    <a:pt x="9036050" y="798829"/>
                  </a:lnTo>
                </a:path>
              </a:pathLst>
            </a:custGeom>
            <a:ln w="26236">
              <a:solidFill>
                <a:srgbClr val="F2F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6529" y="1517290"/>
            <a:ext cx="8778240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Дозирование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объему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3690" marR="31750" indent="-171450" algn="just">
              <a:lnSpc>
                <a:spcPts val="1730"/>
              </a:lnSpc>
              <a:buFont typeface="Segoe UI"/>
              <a:buChar char="•"/>
              <a:tabLst>
                <a:tab pos="313690" algn="l"/>
              </a:tabLst>
            </a:pP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операция,</a:t>
            </a:r>
            <a:r>
              <a:rPr sz="2000"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заключающаяся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отмеривании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определенного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</a:t>
            </a:r>
            <a:r>
              <a:rPr sz="2000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соблюдении</a:t>
            </a:r>
            <a:r>
              <a:rPr sz="2000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заданной</a:t>
            </a:r>
            <a:r>
              <a:rPr sz="2000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 err="1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точности</a:t>
            </a:r>
            <a:r>
              <a:rPr sz="2000" spc="-20" dirty="0" smtClean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304800" y="3886200"/>
            <a:ext cx="2426883" cy="2876507"/>
            <a:chOff x="1754277" y="4785407"/>
            <a:chExt cx="1890395" cy="207708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4029" y="4793890"/>
              <a:ext cx="1871980" cy="20637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58949" y="4790080"/>
              <a:ext cx="1880870" cy="2067560"/>
            </a:xfrm>
            <a:custGeom>
              <a:avLst/>
              <a:gdLst/>
              <a:ahLst/>
              <a:cxnLst/>
              <a:rect l="l" t="t" r="r" b="b"/>
              <a:pathLst>
                <a:path w="1880870" h="2067559">
                  <a:moveTo>
                    <a:pt x="0" y="0"/>
                  </a:moveTo>
                  <a:lnTo>
                    <a:pt x="1880870" y="0"/>
                  </a:lnTo>
                  <a:lnTo>
                    <a:pt x="1880870" y="2067560"/>
                  </a:lnTo>
                </a:path>
                <a:path w="1880870" h="2067559">
                  <a:moveTo>
                    <a:pt x="0" y="206756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050220" y="3119707"/>
            <a:ext cx="2759482" cy="3738293"/>
            <a:chOff x="3914547" y="4586018"/>
            <a:chExt cx="1740535" cy="227647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4299" y="4594500"/>
              <a:ext cx="1720850" cy="22631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919219" y="4590690"/>
              <a:ext cx="1731010" cy="2266950"/>
            </a:xfrm>
            <a:custGeom>
              <a:avLst/>
              <a:gdLst/>
              <a:ahLst/>
              <a:cxnLst/>
              <a:rect l="l" t="t" r="r" b="b"/>
              <a:pathLst>
                <a:path w="1731010" h="2266950">
                  <a:moveTo>
                    <a:pt x="0" y="0"/>
                  </a:moveTo>
                  <a:lnTo>
                    <a:pt x="1731009" y="0"/>
                  </a:lnTo>
                  <a:lnTo>
                    <a:pt x="1731009" y="2266950"/>
                  </a:lnTo>
                </a:path>
                <a:path w="1731010" h="2266950">
                  <a:moveTo>
                    <a:pt x="0" y="226695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074817" y="3733800"/>
            <a:ext cx="2230983" cy="3128693"/>
            <a:chOff x="6074817" y="4586018"/>
            <a:chExt cx="1142365" cy="227647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3299" y="4594500"/>
              <a:ext cx="1122679" cy="226314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79489" y="4590690"/>
              <a:ext cx="1132840" cy="2266950"/>
            </a:xfrm>
            <a:custGeom>
              <a:avLst/>
              <a:gdLst/>
              <a:ahLst/>
              <a:cxnLst/>
              <a:rect l="l" t="t" r="r" b="b"/>
              <a:pathLst>
                <a:path w="1132840" h="2266950">
                  <a:moveTo>
                    <a:pt x="0" y="0"/>
                  </a:moveTo>
                  <a:lnTo>
                    <a:pt x="1132839" y="0"/>
                  </a:lnTo>
                  <a:lnTo>
                    <a:pt x="1132839" y="2266950"/>
                  </a:lnTo>
                </a:path>
                <a:path w="1132840" h="2266950">
                  <a:moveTo>
                    <a:pt x="0" y="226695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282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039" y="1180740"/>
            <a:ext cx="8999220" cy="27711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233420" algn="just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объему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дозируют: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299" indent="-342900">
              <a:lnSpc>
                <a:spcPct val="100000"/>
              </a:lnSpc>
              <a:spcBef>
                <a:spcPts val="400"/>
              </a:spcBef>
              <a:buClr>
                <a:srgbClr val="A43825"/>
              </a:buClr>
              <a:buSzPct val="80000"/>
              <a:buFont typeface="Arial" panose="020B0604020202020204" pitchFamily="34" charset="0"/>
              <a:buChar char="•"/>
              <a:tabLst>
                <a:tab pos="208279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спирта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различной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концентрации;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299" marR="17780" indent="-342900">
              <a:lnSpc>
                <a:spcPct val="100400"/>
              </a:lnSpc>
              <a:spcBef>
                <a:spcPts val="390"/>
              </a:spcBef>
              <a:buClr>
                <a:srgbClr val="A43825"/>
              </a:buClr>
              <a:buSzPct val="80000"/>
              <a:buFont typeface="Arial" panose="020B0604020202020204" pitchFamily="34" charset="0"/>
              <a:buChar char="•"/>
              <a:tabLst>
                <a:tab pos="208279" algn="l"/>
                <a:tab pos="1312545" algn="l"/>
                <a:tab pos="3950335" algn="l"/>
                <a:tab pos="4228465" algn="l"/>
                <a:tab pos="5897245" algn="l"/>
                <a:tab pos="7229475" algn="l"/>
                <a:tab pos="8838565" algn="l"/>
              </a:tabLst>
            </a:pPr>
            <a:r>
              <a:rPr sz="20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	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тные	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ы,	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ные	в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рецепте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условным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названием,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пергидроля;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299" indent="-342900">
              <a:lnSpc>
                <a:spcPct val="100000"/>
              </a:lnSpc>
              <a:spcBef>
                <a:spcPts val="400"/>
              </a:spcBef>
              <a:buClr>
                <a:srgbClr val="A43825"/>
              </a:buClr>
              <a:buSzPct val="80000"/>
              <a:buFont typeface="Arial" panose="020B0604020202020204" pitchFamily="34" charset="0"/>
              <a:buChar char="•"/>
              <a:tabLst>
                <a:tab pos="208279" algn="l"/>
              </a:tabLst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воду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очищенную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инъекций;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299" indent="-342900">
              <a:lnSpc>
                <a:spcPct val="100000"/>
              </a:lnSpc>
              <a:spcBef>
                <a:spcPts val="400"/>
              </a:spcBef>
              <a:buClr>
                <a:srgbClr val="A43825"/>
              </a:buClr>
              <a:buSzPct val="80000"/>
              <a:buFont typeface="Arial" panose="020B0604020202020204" pitchFamily="34" charset="0"/>
              <a:buChar char="•"/>
              <a:tabLst>
                <a:tab pos="208279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водные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сироп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сахарный);</a:t>
            </a:r>
          </a:p>
          <a:p>
            <a:pPr marL="368299" marR="18415" indent="-342900">
              <a:lnSpc>
                <a:spcPct val="100000"/>
              </a:lnSpc>
              <a:spcBef>
                <a:spcPts val="409"/>
              </a:spcBef>
              <a:buClr>
                <a:srgbClr val="A43825"/>
              </a:buClr>
              <a:buSzPct val="80000"/>
              <a:buFont typeface="Arial" panose="020B0604020202020204" pitchFamily="34" charset="0"/>
              <a:buChar char="•"/>
              <a:tabLst>
                <a:tab pos="208279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галеновые</a:t>
            </a:r>
            <a:r>
              <a:rPr sz="20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новогаленовые</a:t>
            </a:r>
            <a:r>
              <a:rPr sz="20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</a:t>
            </a:r>
            <a:r>
              <a:rPr sz="20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sz="20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(настойки,</a:t>
            </a:r>
            <a:r>
              <a:rPr sz="20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жидкие </a:t>
            </a:r>
            <a:r>
              <a:rPr sz="20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экстракты,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адонизид).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3908700"/>
            <a:ext cx="9144000" cy="2948940"/>
            <a:chOff x="0" y="3908700"/>
            <a:chExt cx="9144000" cy="29489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7620" y="3908700"/>
              <a:ext cx="5326020" cy="29489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69430"/>
              <a:ext cx="3817620" cy="2171700"/>
            </a:xfrm>
            <a:prstGeom prst="rect">
              <a:avLst/>
            </a:prstGeom>
          </p:spPr>
        </p:pic>
      </p:grp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2362200" y="103780"/>
            <a:ext cx="5339715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0" spc="-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0" spc="-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0" spc="-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0" spc="-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800" b="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800" b="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sz="2800" b="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</a:t>
            </a:r>
            <a:r>
              <a:rPr sz="28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837" y="966746"/>
            <a:ext cx="9102090" cy="404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69850" algn="just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Дозирование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объему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точным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0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дозированием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массе.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marR="69850" algn="just">
              <a:lnSpc>
                <a:spcPct val="100000"/>
              </a:lnSpc>
              <a:spcBef>
                <a:spcPts val="409"/>
              </a:spcBef>
              <a:tabLst>
                <a:tab pos="612140" algn="l"/>
                <a:tab pos="1866900" algn="l"/>
                <a:tab pos="3604260" algn="l"/>
                <a:tab pos="4625340" algn="l"/>
                <a:tab pos="5262245" algn="l"/>
                <a:tab pos="7014209" algn="l"/>
                <a:tab pos="7366634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	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	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	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ных	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ых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099" marR="68580" indent="-342900" algn="just">
              <a:lnSpc>
                <a:spcPct val="100400"/>
              </a:lnSpc>
              <a:spcBef>
                <a:spcPts val="390"/>
              </a:spcBef>
              <a:buClr>
                <a:srgbClr val="6D2518"/>
              </a:buClr>
              <a:buSzPct val="80000"/>
              <a:buFont typeface="Arial" panose="020B0604020202020204" pitchFamily="34" charset="0"/>
              <a:buChar char="•"/>
              <a:tabLst>
                <a:tab pos="259079" algn="l"/>
              </a:tabLst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дозируемой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калибровке </a:t>
            </a:r>
            <a:r>
              <a:rPr sz="20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прибора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дозировании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099" indent="-342900" algn="just">
              <a:lnSpc>
                <a:spcPct val="100000"/>
              </a:lnSpc>
              <a:spcBef>
                <a:spcPts val="400"/>
              </a:spcBef>
              <a:buClr>
                <a:srgbClr val="6D2518"/>
              </a:buClr>
              <a:buSzPct val="80000"/>
              <a:buFont typeface="Arial" panose="020B0604020202020204" pitchFamily="34" charset="0"/>
              <a:buChar char="•"/>
              <a:tabLst>
                <a:tab pos="259079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(вязкость,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поверхностное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натяжение,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плотность);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099" indent="-342900" algn="just">
              <a:lnSpc>
                <a:spcPct val="100000"/>
              </a:lnSpc>
              <a:spcBef>
                <a:spcPts val="400"/>
              </a:spcBef>
              <a:buClr>
                <a:srgbClr val="6D2518"/>
              </a:buClr>
              <a:buSzPct val="80000"/>
              <a:buFont typeface="Arial" panose="020B0604020202020204" pitchFamily="34" charset="0"/>
              <a:buChar char="•"/>
              <a:tabLst>
                <a:tab pos="259079" algn="l"/>
              </a:tabLst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измерительного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прибора;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099" indent="-342900" algn="just">
              <a:lnSpc>
                <a:spcPct val="100000"/>
              </a:lnSpc>
              <a:spcBef>
                <a:spcPts val="409"/>
              </a:spcBef>
              <a:buClr>
                <a:srgbClr val="6D2518"/>
              </a:buClr>
              <a:buSzPct val="80000"/>
              <a:buFont typeface="Arial" panose="020B0604020202020204" pitchFamily="34" charset="0"/>
              <a:buChar char="•"/>
              <a:tabLst>
                <a:tab pos="259079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 indent="-342900" algn="just">
              <a:lnSpc>
                <a:spcPct val="100000"/>
              </a:lnSpc>
              <a:spcBef>
                <a:spcPts val="400"/>
              </a:spcBef>
              <a:buClr>
                <a:srgbClr val="6D2518"/>
              </a:buClr>
              <a:buSzPct val="80000"/>
              <a:buFont typeface="Arial" panose="020B0604020202020204" pitchFamily="34" charset="0"/>
              <a:buChar char="•"/>
              <a:tabLst>
                <a:tab pos="330200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вытекания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099" marR="67945" indent="-342900" algn="just">
              <a:lnSpc>
                <a:spcPct val="100000"/>
              </a:lnSpc>
              <a:spcBef>
                <a:spcPts val="409"/>
              </a:spcBef>
              <a:buClr>
                <a:srgbClr val="6D2518"/>
              </a:buClr>
              <a:buSzPct val="80000"/>
              <a:buFont typeface="Arial" panose="020B0604020202020204" pitchFamily="34" charset="0"/>
              <a:buChar char="•"/>
              <a:tabLst>
                <a:tab pos="259079" algn="l"/>
                <a:tab pos="1890395" algn="l"/>
                <a:tab pos="2708275" algn="l"/>
                <a:tab pos="4620895" algn="l"/>
                <a:tab pos="6539865" algn="l"/>
                <a:tab pos="6993890" algn="l"/>
              </a:tabLst>
            </a:pP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	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иа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	с	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приборами.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78557" y="5007657"/>
            <a:ext cx="3220085" cy="1854835"/>
            <a:chOff x="2978557" y="5007657"/>
            <a:chExt cx="3220085" cy="18548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8310" y="5016140"/>
              <a:ext cx="3201669" cy="1841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83230" y="5012330"/>
              <a:ext cx="3210560" cy="1845310"/>
            </a:xfrm>
            <a:custGeom>
              <a:avLst/>
              <a:gdLst/>
              <a:ahLst/>
              <a:cxnLst/>
              <a:rect l="l" t="t" r="r" b="b"/>
              <a:pathLst>
                <a:path w="3210560" h="1845309">
                  <a:moveTo>
                    <a:pt x="0" y="0"/>
                  </a:moveTo>
                  <a:lnTo>
                    <a:pt x="3210560" y="0"/>
                  </a:lnTo>
                  <a:lnTo>
                    <a:pt x="3210560" y="1845310"/>
                  </a:lnTo>
                </a:path>
                <a:path w="3210560" h="1845309">
                  <a:moveTo>
                    <a:pt x="0" y="184531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3A3A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2362200" y="103780"/>
            <a:ext cx="5339715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0" spc="-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0" spc="-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0" spc="-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0" spc="-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800" b="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800" b="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sz="2800" b="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</a:t>
            </a:r>
            <a:r>
              <a:rPr sz="28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2373"/>
            <a:ext cx="6974840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="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800" b="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b="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0" spc="-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2800" b="0" spc="-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2800" b="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0" spc="-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5676" y="1043853"/>
            <a:ext cx="6756400" cy="3159760"/>
            <a:chOff x="2400935" y="1026435"/>
            <a:chExt cx="6756400" cy="3159760"/>
          </a:xfrm>
        </p:grpSpPr>
        <p:sp>
          <p:nvSpPr>
            <p:cNvPr id="4" name="object 4"/>
            <p:cNvSpPr/>
            <p:nvPr/>
          </p:nvSpPr>
          <p:spPr>
            <a:xfrm>
              <a:off x="2819400" y="1039770"/>
              <a:ext cx="6324600" cy="1799589"/>
            </a:xfrm>
            <a:custGeom>
              <a:avLst/>
              <a:gdLst/>
              <a:ahLst/>
              <a:cxnLst/>
              <a:rect l="l" t="t" r="r" b="b"/>
              <a:pathLst>
                <a:path w="6324600" h="1799589">
                  <a:moveTo>
                    <a:pt x="6324240" y="0"/>
                  </a:moveTo>
                  <a:lnTo>
                    <a:pt x="899160" y="0"/>
                  </a:lnTo>
                  <a:lnTo>
                    <a:pt x="0" y="899160"/>
                  </a:lnTo>
                  <a:lnTo>
                    <a:pt x="899160" y="1799590"/>
                  </a:lnTo>
                  <a:lnTo>
                    <a:pt x="6324240" y="1799590"/>
                  </a:lnTo>
                  <a:lnTo>
                    <a:pt x="6324240" y="0"/>
                  </a:lnTo>
                  <a:close/>
                </a:path>
              </a:pathLst>
            </a:custGeom>
            <a:solidFill>
              <a:srgbClr val="7F8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19400" y="1039770"/>
              <a:ext cx="6324600" cy="1799589"/>
            </a:xfrm>
            <a:custGeom>
              <a:avLst/>
              <a:gdLst/>
              <a:ahLst/>
              <a:cxnLst/>
              <a:rect l="l" t="t" r="r" b="b"/>
              <a:pathLst>
                <a:path w="6324600" h="1799589">
                  <a:moveTo>
                    <a:pt x="6324240" y="1799590"/>
                  </a:moveTo>
                  <a:lnTo>
                    <a:pt x="899160" y="1799590"/>
                  </a:lnTo>
                  <a:lnTo>
                    <a:pt x="0" y="899160"/>
                  </a:lnTo>
                  <a:lnTo>
                    <a:pt x="899160" y="0"/>
                  </a:lnTo>
                  <a:lnTo>
                    <a:pt x="6324240" y="0"/>
                  </a:lnTo>
                </a:path>
                <a:path w="6324600" h="179958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4270" y="1342030"/>
              <a:ext cx="1198880" cy="119506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14270" y="1342030"/>
              <a:ext cx="1200150" cy="1195070"/>
            </a:xfrm>
            <a:custGeom>
              <a:avLst/>
              <a:gdLst/>
              <a:ahLst/>
              <a:cxnLst/>
              <a:rect l="l" t="t" r="r" b="b"/>
              <a:pathLst>
                <a:path w="1200150" h="1195070">
                  <a:moveTo>
                    <a:pt x="0" y="596900"/>
                  </a:moveTo>
                  <a:lnTo>
                    <a:pt x="1269" y="566420"/>
                  </a:lnTo>
                  <a:lnTo>
                    <a:pt x="3810" y="534670"/>
                  </a:lnTo>
                  <a:lnTo>
                    <a:pt x="13969" y="472439"/>
                  </a:lnTo>
                  <a:lnTo>
                    <a:pt x="29210" y="412750"/>
                  </a:lnTo>
                  <a:lnTo>
                    <a:pt x="40640" y="383539"/>
                  </a:lnTo>
                  <a:lnTo>
                    <a:pt x="52069" y="354330"/>
                  </a:lnTo>
                  <a:lnTo>
                    <a:pt x="81280" y="298450"/>
                  </a:lnTo>
                  <a:lnTo>
                    <a:pt x="115569" y="246380"/>
                  </a:lnTo>
                  <a:lnTo>
                    <a:pt x="154940" y="196850"/>
                  </a:lnTo>
                  <a:lnTo>
                    <a:pt x="199390" y="152400"/>
                  </a:lnTo>
                  <a:lnTo>
                    <a:pt x="247650" y="113030"/>
                  </a:lnTo>
                  <a:lnTo>
                    <a:pt x="300990" y="80010"/>
                  </a:lnTo>
                  <a:lnTo>
                    <a:pt x="356869" y="50800"/>
                  </a:lnTo>
                  <a:lnTo>
                    <a:pt x="414019" y="29210"/>
                  </a:lnTo>
                  <a:lnTo>
                    <a:pt x="474980" y="12700"/>
                  </a:lnTo>
                  <a:lnTo>
                    <a:pt x="537210" y="2539"/>
                  </a:lnTo>
                  <a:lnTo>
                    <a:pt x="568960" y="0"/>
                  </a:lnTo>
                  <a:lnTo>
                    <a:pt x="599440" y="0"/>
                  </a:lnTo>
                  <a:lnTo>
                    <a:pt x="631190" y="0"/>
                  </a:lnTo>
                  <a:lnTo>
                    <a:pt x="662940" y="2539"/>
                  </a:lnTo>
                  <a:lnTo>
                    <a:pt x="725169" y="12700"/>
                  </a:lnTo>
                  <a:lnTo>
                    <a:pt x="784860" y="29210"/>
                  </a:lnTo>
                  <a:lnTo>
                    <a:pt x="843280" y="50800"/>
                  </a:lnTo>
                  <a:lnTo>
                    <a:pt x="900430" y="80010"/>
                  </a:lnTo>
                  <a:lnTo>
                    <a:pt x="952500" y="113030"/>
                  </a:lnTo>
                  <a:lnTo>
                    <a:pt x="1000759" y="152400"/>
                  </a:lnTo>
                  <a:lnTo>
                    <a:pt x="1045209" y="196850"/>
                  </a:lnTo>
                  <a:lnTo>
                    <a:pt x="1084580" y="246380"/>
                  </a:lnTo>
                  <a:lnTo>
                    <a:pt x="1118870" y="298450"/>
                  </a:lnTo>
                  <a:lnTo>
                    <a:pt x="1148080" y="354330"/>
                  </a:lnTo>
                  <a:lnTo>
                    <a:pt x="1169670" y="412750"/>
                  </a:lnTo>
                  <a:lnTo>
                    <a:pt x="1186180" y="472439"/>
                  </a:lnTo>
                  <a:lnTo>
                    <a:pt x="1196340" y="534670"/>
                  </a:lnTo>
                  <a:lnTo>
                    <a:pt x="1198880" y="566420"/>
                  </a:lnTo>
                  <a:lnTo>
                    <a:pt x="1198880" y="596900"/>
                  </a:lnTo>
                  <a:lnTo>
                    <a:pt x="1198880" y="628650"/>
                  </a:lnTo>
                  <a:lnTo>
                    <a:pt x="1196340" y="659130"/>
                  </a:lnTo>
                  <a:lnTo>
                    <a:pt x="1186180" y="721360"/>
                  </a:lnTo>
                  <a:lnTo>
                    <a:pt x="1169670" y="782320"/>
                  </a:lnTo>
                  <a:lnTo>
                    <a:pt x="1146809" y="840739"/>
                  </a:lnTo>
                  <a:lnTo>
                    <a:pt x="1118870" y="895350"/>
                  </a:lnTo>
                  <a:lnTo>
                    <a:pt x="1084580" y="948689"/>
                  </a:lnTo>
                  <a:lnTo>
                    <a:pt x="1045209" y="996950"/>
                  </a:lnTo>
                  <a:lnTo>
                    <a:pt x="1000759" y="1041400"/>
                  </a:lnTo>
                  <a:lnTo>
                    <a:pt x="952500" y="1080770"/>
                  </a:lnTo>
                  <a:lnTo>
                    <a:pt x="899159" y="1115060"/>
                  </a:lnTo>
                  <a:lnTo>
                    <a:pt x="843280" y="1143000"/>
                  </a:lnTo>
                  <a:lnTo>
                    <a:pt x="784860" y="1165860"/>
                  </a:lnTo>
                  <a:lnTo>
                    <a:pt x="725169" y="1182370"/>
                  </a:lnTo>
                  <a:lnTo>
                    <a:pt x="662940" y="1191260"/>
                  </a:lnTo>
                  <a:lnTo>
                    <a:pt x="599440" y="1195070"/>
                  </a:lnTo>
                  <a:lnTo>
                    <a:pt x="599440" y="1193800"/>
                  </a:lnTo>
                  <a:lnTo>
                    <a:pt x="568960" y="1193800"/>
                  </a:lnTo>
                  <a:lnTo>
                    <a:pt x="506730" y="1187450"/>
                  </a:lnTo>
                  <a:lnTo>
                    <a:pt x="444500" y="1173480"/>
                  </a:lnTo>
                  <a:lnTo>
                    <a:pt x="386080" y="1154430"/>
                  </a:lnTo>
                  <a:lnTo>
                    <a:pt x="327660" y="1129030"/>
                  </a:lnTo>
                  <a:lnTo>
                    <a:pt x="273050" y="1097280"/>
                  </a:lnTo>
                  <a:lnTo>
                    <a:pt x="223519" y="1061720"/>
                  </a:lnTo>
                  <a:lnTo>
                    <a:pt x="176530" y="1019810"/>
                  </a:lnTo>
                  <a:lnTo>
                    <a:pt x="134619" y="972820"/>
                  </a:lnTo>
                  <a:lnTo>
                    <a:pt x="97790" y="922020"/>
                  </a:lnTo>
                  <a:lnTo>
                    <a:pt x="66040" y="868680"/>
                  </a:lnTo>
                  <a:lnTo>
                    <a:pt x="40640" y="811530"/>
                  </a:lnTo>
                  <a:lnTo>
                    <a:pt x="21590" y="751839"/>
                  </a:lnTo>
                  <a:lnTo>
                    <a:pt x="7619" y="690880"/>
                  </a:lnTo>
                  <a:lnTo>
                    <a:pt x="1269" y="628650"/>
                  </a:lnTo>
                  <a:lnTo>
                    <a:pt x="0" y="596900"/>
                  </a:lnTo>
                  <a:close/>
                </a:path>
                <a:path w="1200150" h="1195070">
                  <a:moveTo>
                    <a:pt x="0" y="0"/>
                  </a:moveTo>
                  <a:lnTo>
                    <a:pt x="0" y="0"/>
                  </a:lnTo>
                </a:path>
                <a:path w="1200150" h="1195070">
                  <a:moveTo>
                    <a:pt x="1200150" y="1195070"/>
                  </a:moveTo>
                  <a:lnTo>
                    <a:pt x="1200150" y="119507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76270" y="3281320"/>
              <a:ext cx="5923280" cy="891540"/>
            </a:xfrm>
            <a:custGeom>
              <a:avLst/>
              <a:gdLst/>
              <a:ahLst/>
              <a:cxnLst/>
              <a:rect l="l" t="t" r="r" b="b"/>
              <a:pathLst>
                <a:path w="5923280" h="891539">
                  <a:moveTo>
                    <a:pt x="5923280" y="0"/>
                  </a:moveTo>
                  <a:lnTo>
                    <a:pt x="445769" y="0"/>
                  </a:lnTo>
                  <a:lnTo>
                    <a:pt x="0" y="445770"/>
                  </a:lnTo>
                  <a:lnTo>
                    <a:pt x="445769" y="891540"/>
                  </a:lnTo>
                  <a:lnTo>
                    <a:pt x="5923280" y="891540"/>
                  </a:lnTo>
                  <a:lnTo>
                    <a:pt x="5923280" y="0"/>
                  </a:lnTo>
                  <a:close/>
                </a:path>
              </a:pathLst>
            </a:custGeom>
            <a:solidFill>
              <a:srgbClr val="609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76270" y="3281320"/>
              <a:ext cx="5923280" cy="891540"/>
            </a:xfrm>
            <a:custGeom>
              <a:avLst/>
              <a:gdLst/>
              <a:ahLst/>
              <a:cxnLst/>
              <a:rect l="l" t="t" r="r" b="b"/>
              <a:pathLst>
                <a:path w="5923280" h="891539">
                  <a:moveTo>
                    <a:pt x="5923280" y="891540"/>
                  </a:moveTo>
                  <a:lnTo>
                    <a:pt x="445769" y="891540"/>
                  </a:lnTo>
                  <a:lnTo>
                    <a:pt x="0" y="445770"/>
                  </a:lnTo>
                  <a:lnTo>
                    <a:pt x="445769" y="0"/>
                  </a:lnTo>
                  <a:lnTo>
                    <a:pt x="5923280" y="0"/>
                  </a:lnTo>
                  <a:lnTo>
                    <a:pt x="5923280" y="891540"/>
                  </a:lnTo>
                  <a:close/>
                </a:path>
                <a:path w="5923280" h="891539">
                  <a:moveTo>
                    <a:pt x="5923280" y="891540"/>
                  </a:moveTo>
                  <a:lnTo>
                    <a:pt x="5923280" y="891540"/>
                  </a:lnTo>
                </a:path>
                <a:path w="5923280" h="89153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13070" y="1432626"/>
            <a:ext cx="5449570" cy="262443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3975" marR="49530" algn="just">
              <a:lnSpc>
                <a:spcPts val="1939"/>
              </a:lnSpc>
              <a:spcBef>
                <a:spcPts val="345"/>
              </a:spcBef>
            </a:pPr>
            <a:r>
              <a:rPr sz="1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</a:t>
            </a:r>
            <a:r>
              <a:rPr sz="18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sz="18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sz="18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жидкости.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 </a:t>
            </a:r>
            <a:r>
              <a:rPr sz="1800" spc="-45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работающего</a:t>
            </a:r>
            <a:r>
              <a:rPr sz="18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мениска.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5"/>
              </a:lnSpc>
            </a:pPr>
            <a:r>
              <a:rPr sz="1800" spc="-25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sz="1800" spc="3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бесцветной </a:t>
            </a:r>
            <a:r>
              <a:rPr sz="1800" spc="-45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</a:t>
            </a:r>
            <a:r>
              <a:rPr sz="18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нижнему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мениску, </a:t>
            </a:r>
            <a:r>
              <a:rPr sz="18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окрашенной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8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верхнему.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dirty="0">
              <a:latin typeface="Microsoft Sans Serif"/>
              <a:cs typeface="Microsoft Sans Serif"/>
            </a:endParaRPr>
          </a:p>
          <a:p>
            <a:pPr marL="203200" marR="128270" indent="1905" algn="just">
              <a:lnSpc>
                <a:spcPts val="1939"/>
              </a:lnSpc>
            </a:pPr>
            <a:r>
              <a:rPr sz="1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r>
              <a:rPr sz="18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8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дозирования.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sz="18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тоньше</a:t>
            </a:r>
            <a:r>
              <a:rPr sz="18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измерительная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sz="1800" spc="-4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</a:t>
            </a:r>
            <a:r>
              <a:rPr sz="18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точнее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дозирование.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96041" y="4451581"/>
            <a:ext cx="6389370" cy="2377440"/>
            <a:chOff x="2745104" y="4479565"/>
            <a:chExt cx="6389370" cy="2377440"/>
          </a:xfrm>
        </p:grpSpPr>
        <p:sp>
          <p:nvSpPr>
            <p:cNvPr id="12" name="object 12"/>
            <p:cNvSpPr/>
            <p:nvPr/>
          </p:nvSpPr>
          <p:spPr>
            <a:xfrm>
              <a:off x="2758439" y="4492900"/>
              <a:ext cx="6362700" cy="2350770"/>
            </a:xfrm>
            <a:custGeom>
              <a:avLst/>
              <a:gdLst/>
              <a:ahLst/>
              <a:cxnLst/>
              <a:rect l="l" t="t" r="r" b="b"/>
              <a:pathLst>
                <a:path w="6362700" h="2350770">
                  <a:moveTo>
                    <a:pt x="6362700" y="0"/>
                  </a:moveTo>
                  <a:lnTo>
                    <a:pt x="1174750" y="0"/>
                  </a:lnTo>
                  <a:lnTo>
                    <a:pt x="0" y="1176020"/>
                  </a:lnTo>
                  <a:lnTo>
                    <a:pt x="1174750" y="2350770"/>
                  </a:lnTo>
                  <a:lnTo>
                    <a:pt x="6362700" y="2350770"/>
                  </a:lnTo>
                  <a:lnTo>
                    <a:pt x="6362700" y="0"/>
                  </a:lnTo>
                  <a:close/>
                </a:path>
              </a:pathLst>
            </a:custGeom>
            <a:solidFill>
              <a:srgbClr val="784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8439" y="4492900"/>
              <a:ext cx="6362700" cy="2350770"/>
            </a:xfrm>
            <a:custGeom>
              <a:avLst/>
              <a:gdLst/>
              <a:ahLst/>
              <a:cxnLst/>
              <a:rect l="l" t="t" r="r" b="b"/>
              <a:pathLst>
                <a:path w="6362700" h="2350770">
                  <a:moveTo>
                    <a:pt x="6362700" y="2350770"/>
                  </a:moveTo>
                  <a:lnTo>
                    <a:pt x="1174750" y="2350770"/>
                  </a:lnTo>
                  <a:lnTo>
                    <a:pt x="0" y="1176020"/>
                  </a:lnTo>
                  <a:lnTo>
                    <a:pt x="1174750" y="0"/>
                  </a:lnTo>
                  <a:lnTo>
                    <a:pt x="6362700" y="0"/>
                  </a:lnTo>
                  <a:lnTo>
                    <a:pt x="6362700" y="2350770"/>
                  </a:lnTo>
                  <a:close/>
                </a:path>
                <a:path w="6362700" h="2350770">
                  <a:moveTo>
                    <a:pt x="6362700" y="2350770"/>
                  </a:moveTo>
                  <a:lnTo>
                    <a:pt x="6362700" y="2350770"/>
                  </a:lnTo>
                </a:path>
                <a:path w="6362700" h="235077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57005" y="4675014"/>
            <a:ext cx="5269865" cy="178548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-635" algn="just">
              <a:lnSpc>
                <a:spcPct val="89900"/>
              </a:lnSpc>
              <a:spcBef>
                <a:spcPts val="315"/>
              </a:spcBef>
            </a:pPr>
            <a:r>
              <a:rPr sz="1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</a:t>
            </a:r>
            <a:r>
              <a:rPr sz="18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</a:t>
            </a:r>
            <a:r>
              <a:rPr sz="18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8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</a:t>
            </a:r>
            <a:r>
              <a:rPr sz="18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</a:t>
            </a:r>
            <a:r>
              <a:rPr sz="18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температуре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градуировки,</a:t>
            </a:r>
            <a:r>
              <a:rPr sz="18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8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˚С,</a:t>
            </a:r>
            <a:r>
              <a:rPr sz="18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sz="1800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18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нагревании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дозируемой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жидкости.</a:t>
            </a:r>
            <a:r>
              <a:rPr sz="18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Колебания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объеме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 </a:t>
            </a:r>
            <a:r>
              <a:rPr sz="1800" spc="-4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достигают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0,12-0,13%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каждые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˚С;</a:t>
            </a:r>
            <a:r>
              <a:rPr sz="18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эфира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0,5%,</a:t>
            </a:r>
            <a:r>
              <a:rPr sz="18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отмеривать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800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комнатной</a:t>
            </a:r>
            <a:r>
              <a:rPr sz="18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температуре.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35031" y="4974186"/>
            <a:ext cx="1292860" cy="1332230"/>
            <a:chOff x="2379561" y="5000481"/>
            <a:chExt cx="1292860" cy="133223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2680" y="5013600"/>
              <a:ext cx="1264920" cy="13055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92680" y="5013600"/>
              <a:ext cx="1266190" cy="1305560"/>
            </a:xfrm>
            <a:custGeom>
              <a:avLst/>
              <a:gdLst/>
              <a:ahLst/>
              <a:cxnLst/>
              <a:rect l="l" t="t" r="r" b="b"/>
              <a:pathLst>
                <a:path w="1266189" h="1305560">
                  <a:moveTo>
                    <a:pt x="0" y="652779"/>
                  </a:moveTo>
                  <a:lnTo>
                    <a:pt x="1269" y="618489"/>
                  </a:lnTo>
                  <a:lnTo>
                    <a:pt x="3809" y="584199"/>
                  </a:lnTo>
                  <a:lnTo>
                    <a:pt x="13969" y="516889"/>
                  </a:lnTo>
                  <a:lnTo>
                    <a:pt x="31750" y="450849"/>
                  </a:lnTo>
                  <a:lnTo>
                    <a:pt x="54609" y="387349"/>
                  </a:lnTo>
                  <a:lnTo>
                    <a:pt x="69850" y="356869"/>
                  </a:lnTo>
                  <a:lnTo>
                    <a:pt x="85089" y="326389"/>
                  </a:lnTo>
                  <a:lnTo>
                    <a:pt x="120650" y="269239"/>
                  </a:lnTo>
                  <a:lnTo>
                    <a:pt x="162559" y="215900"/>
                  </a:lnTo>
                  <a:lnTo>
                    <a:pt x="209550" y="167639"/>
                  </a:lnTo>
                  <a:lnTo>
                    <a:pt x="261619" y="124459"/>
                  </a:lnTo>
                  <a:lnTo>
                    <a:pt x="316230" y="87629"/>
                  </a:lnTo>
                  <a:lnTo>
                    <a:pt x="375919" y="57150"/>
                  </a:lnTo>
                  <a:lnTo>
                    <a:pt x="406400" y="43179"/>
                  </a:lnTo>
                  <a:lnTo>
                    <a:pt x="469900" y="22859"/>
                  </a:lnTo>
                  <a:lnTo>
                    <a:pt x="534669" y="7619"/>
                  </a:lnTo>
                  <a:lnTo>
                    <a:pt x="599439" y="1269"/>
                  </a:lnTo>
                  <a:lnTo>
                    <a:pt x="633730" y="0"/>
                  </a:lnTo>
                  <a:lnTo>
                    <a:pt x="699769" y="3809"/>
                  </a:lnTo>
                  <a:lnTo>
                    <a:pt x="764539" y="15239"/>
                  </a:lnTo>
                  <a:lnTo>
                    <a:pt x="828039" y="31750"/>
                  </a:lnTo>
                  <a:lnTo>
                    <a:pt x="890269" y="57150"/>
                  </a:lnTo>
                  <a:lnTo>
                    <a:pt x="920749" y="71119"/>
                  </a:lnTo>
                  <a:lnTo>
                    <a:pt x="977899" y="105409"/>
                  </a:lnTo>
                  <a:lnTo>
                    <a:pt x="1031240" y="146050"/>
                  </a:lnTo>
                  <a:lnTo>
                    <a:pt x="1080770" y="191769"/>
                  </a:lnTo>
                  <a:lnTo>
                    <a:pt x="1125220" y="242569"/>
                  </a:lnTo>
                  <a:lnTo>
                    <a:pt x="1163320" y="297179"/>
                  </a:lnTo>
                  <a:lnTo>
                    <a:pt x="1196340" y="356869"/>
                  </a:lnTo>
                  <a:lnTo>
                    <a:pt x="1224280" y="419099"/>
                  </a:lnTo>
                  <a:lnTo>
                    <a:pt x="1244599" y="483869"/>
                  </a:lnTo>
                  <a:lnTo>
                    <a:pt x="1258570" y="551179"/>
                  </a:lnTo>
                  <a:lnTo>
                    <a:pt x="1264920" y="618489"/>
                  </a:lnTo>
                  <a:lnTo>
                    <a:pt x="1266190" y="652779"/>
                  </a:lnTo>
                  <a:lnTo>
                    <a:pt x="1262380" y="721359"/>
                  </a:lnTo>
                  <a:lnTo>
                    <a:pt x="1252220" y="788669"/>
                  </a:lnTo>
                  <a:lnTo>
                    <a:pt x="1234440" y="854709"/>
                  </a:lnTo>
                  <a:lnTo>
                    <a:pt x="1210309" y="918209"/>
                  </a:lnTo>
                  <a:lnTo>
                    <a:pt x="1181099" y="979169"/>
                  </a:lnTo>
                  <a:lnTo>
                    <a:pt x="1144270" y="1036319"/>
                  </a:lnTo>
                  <a:lnTo>
                    <a:pt x="1103630" y="1089659"/>
                  </a:lnTo>
                  <a:lnTo>
                    <a:pt x="1056640" y="1137920"/>
                  </a:lnTo>
                  <a:lnTo>
                    <a:pt x="1004569" y="1181099"/>
                  </a:lnTo>
                  <a:lnTo>
                    <a:pt x="949959" y="1217930"/>
                  </a:lnTo>
                  <a:lnTo>
                    <a:pt x="890269" y="1249680"/>
                  </a:lnTo>
                  <a:lnTo>
                    <a:pt x="828039" y="1273809"/>
                  </a:lnTo>
                  <a:lnTo>
                    <a:pt x="764539" y="1291589"/>
                  </a:lnTo>
                  <a:lnTo>
                    <a:pt x="699769" y="1301749"/>
                  </a:lnTo>
                  <a:lnTo>
                    <a:pt x="633730" y="1305559"/>
                  </a:lnTo>
                  <a:lnTo>
                    <a:pt x="566419" y="1301749"/>
                  </a:lnTo>
                  <a:lnTo>
                    <a:pt x="501650" y="1290320"/>
                  </a:lnTo>
                  <a:lnTo>
                    <a:pt x="438150" y="1273809"/>
                  </a:lnTo>
                  <a:lnTo>
                    <a:pt x="375919" y="1248409"/>
                  </a:lnTo>
                  <a:lnTo>
                    <a:pt x="345439" y="1234439"/>
                  </a:lnTo>
                  <a:lnTo>
                    <a:pt x="288289" y="1200149"/>
                  </a:lnTo>
                  <a:lnTo>
                    <a:pt x="234950" y="1159509"/>
                  </a:lnTo>
                  <a:lnTo>
                    <a:pt x="185419" y="1113789"/>
                  </a:lnTo>
                  <a:lnTo>
                    <a:pt x="140969" y="1062989"/>
                  </a:lnTo>
                  <a:lnTo>
                    <a:pt x="102869" y="1008379"/>
                  </a:lnTo>
                  <a:lnTo>
                    <a:pt x="69850" y="948689"/>
                  </a:lnTo>
                  <a:lnTo>
                    <a:pt x="54609" y="918209"/>
                  </a:lnTo>
                  <a:lnTo>
                    <a:pt x="31750" y="854709"/>
                  </a:lnTo>
                  <a:lnTo>
                    <a:pt x="13969" y="788669"/>
                  </a:lnTo>
                  <a:lnTo>
                    <a:pt x="3809" y="721359"/>
                  </a:lnTo>
                  <a:lnTo>
                    <a:pt x="0" y="652779"/>
                  </a:lnTo>
                  <a:close/>
                </a:path>
                <a:path w="1266189" h="1305560">
                  <a:moveTo>
                    <a:pt x="0" y="0"/>
                  </a:moveTo>
                  <a:lnTo>
                    <a:pt x="0" y="0"/>
                  </a:lnTo>
                </a:path>
                <a:path w="1266189" h="1305560">
                  <a:moveTo>
                    <a:pt x="1266190" y="1305559"/>
                  </a:moveTo>
                  <a:lnTo>
                    <a:pt x="1266190" y="1305559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849461" y="1186671"/>
            <a:ext cx="6195060" cy="1052830"/>
            <a:chOff x="2849461" y="1186671"/>
            <a:chExt cx="6195060" cy="1052830"/>
          </a:xfrm>
        </p:grpSpPr>
        <p:sp>
          <p:nvSpPr>
            <p:cNvPr id="4" name="object 4"/>
            <p:cNvSpPr/>
            <p:nvPr/>
          </p:nvSpPr>
          <p:spPr>
            <a:xfrm>
              <a:off x="3524250" y="1203600"/>
              <a:ext cx="5506720" cy="1022350"/>
            </a:xfrm>
            <a:custGeom>
              <a:avLst/>
              <a:gdLst/>
              <a:ahLst/>
              <a:cxnLst/>
              <a:rect l="l" t="t" r="r" b="b"/>
              <a:pathLst>
                <a:path w="5506720" h="1022350">
                  <a:moveTo>
                    <a:pt x="5506720" y="0"/>
                  </a:moveTo>
                  <a:lnTo>
                    <a:pt x="510539" y="0"/>
                  </a:lnTo>
                  <a:lnTo>
                    <a:pt x="0" y="510539"/>
                  </a:lnTo>
                  <a:lnTo>
                    <a:pt x="510539" y="1022350"/>
                  </a:lnTo>
                  <a:lnTo>
                    <a:pt x="5506720" y="1022350"/>
                  </a:lnTo>
                  <a:lnTo>
                    <a:pt x="5506720" y="0"/>
                  </a:lnTo>
                  <a:close/>
                </a:path>
              </a:pathLst>
            </a:custGeom>
            <a:solidFill>
              <a:srgbClr val="715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24250" y="1203600"/>
              <a:ext cx="5506720" cy="1022350"/>
            </a:xfrm>
            <a:custGeom>
              <a:avLst/>
              <a:gdLst/>
              <a:ahLst/>
              <a:cxnLst/>
              <a:rect l="l" t="t" r="r" b="b"/>
              <a:pathLst>
                <a:path w="5506720" h="1022350">
                  <a:moveTo>
                    <a:pt x="5506720" y="1022350"/>
                  </a:moveTo>
                  <a:lnTo>
                    <a:pt x="510539" y="1022350"/>
                  </a:lnTo>
                  <a:lnTo>
                    <a:pt x="0" y="510539"/>
                  </a:lnTo>
                  <a:lnTo>
                    <a:pt x="510539" y="0"/>
                  </a:lnTo>
                  <a:lnTo>
                    <a:pt x="5506720" y="0"/>
                  </a:lnTo>
                  <a:lnTo>
                    <a:pt x="5506720" y="1022350"/>
                  </a:lnTo>
                  <a:close/>
                </a:path>
                <a:path w="5506720" h="1022350">
                  <a:moveTo>
                    <a:pt x="5506720" y="1022350"/>
                  </a:moveTo>
                  <a:lnTo>
                    <a:pt x="5506720" y="1022350"/>
                  </a:lnTo>
                </a:path>
                <a:path w="5506720" h="102235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2580" y="1198520"/>
              <a:ext cx="1206499" cy="10274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62580" y="1199790"/>
              <a:ext cx="1207770" cy="1026160"/>
            </a:xfrm>
            <a:custGeom>
              <a:avLst/>
              <a:gdLst/>
              <a:ahLst/>
              <a:cxnLst/>
              <a:rect l="l" t="t" r="r" b="b"/>
              <a:pathLst>
                <a:path w="1207770" h="1026160">
                  <a:moveTo>
                    <a:pt x="0" y="513079"/>
                  </a:moveTo>
                  <a:lnTo>
                    <a:pt x="1269" y="486410"/>
                  </a:lnTo>
                  <a:lnTo>
                    <a:pt x="3809" y="459739"/>
                  </a:lnTo>
                  <a:lnTo>
                    <a:pt x="13969" y="406400"/>
                  </a:lnTo>
                  <a:lnTo>
                    <a:pt x="30480" y="354329"/>
                  </a:lnTo>
                  <a:lnTo>
                    <a:pt x="52069" y="303529"/>
                  </a:lnTo>
                  <a:lnTo>
                    <a:pt x="81280" y="256539"/>
                  </a:lnTo>
                  <a:lnTo>
                    <a:pt x="115569" y="210820"/>
                  </a:lnTo>
                  <a:lnTo>
                    <a:pt x="154939" y="168910"/>
                  </a:lnTo>
                  <a:lnTo>
                    <a:pt x="177800" y="149860"/>
                  </a:lnTo>
                  <a:lnTo>
                    <a:pt x="200659" y="130810"/>
                  </a:lnTo>
                  <a:lnTo>
                    <a:pt x="248919" y="97789"/>
                  </a:lnTo>
                  <a:lnTo>
                    <a:pt x="302259" y="68579"/>
                  </a:lnTo>
                  <a:lnTo>
                    <a:pt x="358139" y="44450"/>
                  </a:lnTo>
                  <a:lnTo>
                    <a:pt x="417830" y="24129"/>
                  </a:lnTo>
                  <a:lnTo>
                    <a:pt x="447040" y="17779"/>
                  </a:lnTo>
                  <a:lnTo>
                    <a:pt x="478790" y="10160"/>
                  </a:lnTo>
                  <a:lnTo>
                    <a:pt x="509269" y="6350"/>
                  </a:lnTo>
                  <a:lnTo>
                    <a:pt x="541019" y="2539"/>
                  </a:lnTo>
                  <a:lnTo>
                    <a:pt x="572769" y="0"/>
                  </a:lnTo>
                  <a:lnTo>
                    <a:pt x="603249" y="0"/>
                  </a:lnTo>
                  <a:lnTo>
                    <a:pt x="634999" y="0"/>
                  </a:lnTo>
                  <a:lnTo>
                    <a:pt x="666749" y="2539"/>
                  </a:lnTo>
                  <a:lnTo>
                    <a:pt x="698499" y="6350"/>
                  </a:lnTo>
                  <a:lnTo>
                    <a:pt x="728980" y="10160"/>
                  </a:lnTo>
                  <a:lnTo>
                    <a:pt x="760730" y="17779"/>
                  </a:lnTo>
                  <a:lnTo>
                    <a:pt x="789940" y="24129"/>
                  </a:lnTo>
                  <a:lnTo>
                    <a:pt x="849630" y="44450"/>
                  </a:lnTo>
                  <a:lnTo>
                    <a:pt x="905509" y="68579"/>
                  </a:lnTo>
                  <a:lnTo>
                    <a:pt x="958849" y="97789"/>
                  </a:lnTo>
                  <a:lnTo>
                    <a:pt x="1007109" y="130810"/>
                  </a:lnTo>
                  <a:lnTo>
                    <a:pt x="1029969" y="149860"/>
                  </a:lnTo>
                  <a:lnTo>
                    <a:pt x="1052830" y="168910"/>
                  </a:lnTo>
                  <a:lnTo>
                    <a:pt x="1092199" y="210820"/>
                  </a:lnTo>
                  <a:lnTo>
                    <a:pt x="1126490" y="256539"/>
                  </a:lnTo>
                  <a:lnTo>
                    <a:pt x="1154430" y="303529"/>
                  </a:lnTo>
                  <a:lnTo>
                    <a:pt x="1177290" y="354329"/>
                  </a:lnTo>
                  <a:lnTo>
                    <a:pt x="1193799" y="406400"/>
                  </a:lnTo>
                  <a:lnTo>
                    <a:pt x="1203959" y="459739"/>
                  </a:lnTo>
                  <a:lnTo>
                    <a:pt x="1207770" y="513079"/>
                  </a:lnTo>
                  <a:lnTo>
                    <a:pt x="1206499" y="513079"/>
                  </a:lnTo>
                  <a:lnTo>
                    <a:pt x="1206499" y="539750"/>
                  </a:lnTo>
                  <a:lnTo>
                    <a:pt x="1198880" y="593089"/>
                  </a:lnTo>
                  <a:lnTo>
                    <a:pt x="1186180" y="645160"/>
                  </a:lnTo>
                  <a:lnTo>
                    <a:pt x="1167130" y="697229"/>
                  </a:lnTo>
                  <a:lnTo>
                    <a:pt x="1140459" y="745489"/>
                  </a:lnTo>
                  <a:lnTo>
                    <a:pt x="1126490" y="769620"/>
                  </a:lnTo>
                  <a:lnTo>
                    <a:pt x="1109980" y="792479"/>
                  </a:lnTo>
                  <a:lnTo>
                    <a:pt x="1092199" y="814070"/>
                  </a:lnTo>
                  <a:lnTo>
                    <a:pt x="1073149" y="835660"/>
                  </a:lnTo>
                  <a:lnTo>
                    <a:pt x="1051559" y="855979"/>
                  </a:lnTo>
                  <a:lnTo>
                    <a:pt x="1029969" y="876300"/>
                  </a:lnTo>
                  <a:lnTo>
                    <a:pt x="982980" y="911860"/>
                  </a:lnTo>
                  <a:lnTo>
                    <a:pt x="932180" y="943610"/>
                  </a:lnTo>
                  <a:lnTo>
                    <a:pt x="877569" y="970279"/>
                  </a:lnTo>
                  <a:lnTo>
                    <a:pt x="820419" y="991870"/>
                  </a:lnTo>
                  <a:lnTo>
                    <a:pt x="760730" y="1008379"/>
                  </a:lnTo>
                  <a:lnTo>
                    <a:pt x="698499" y="1019810"/>
                  </a:lnTo>
                  <a:lnTo>
                    <a:pt x="634999" y="1026160"/>
                  </a:lnTo>
                  <a:lnTo>
                    <a:pt x="603249" y="1026160"/>
                  </a:lnTo>
                  <a:lnTo>
                    <a:pt x="572769" y="1024889"/>
                  </a:lnTo>
                  <a:lnTo>
                    <a:pt x="541019" y="1023620"/>
                  </a:lnTo>
                  <a:lnTo>
                    <a:pt x="509269" y="1019810"/>
                  </a:lnTo>
                  <a:lnTo>
                    <a:pt x="447040" y="1008379"/>
                  </a:lnTo>
                  <a:lnTo>
                    <a:pt x="387350" y="991870"/>
                  </a:lnTo>
                  <a:lnTo>
                    <a:pt x="330200" y="970279"/>
                  </a:lnTo>
                  <a:lnTo>
                    <a:pt x="275589" y="943610"/>
                  </a:lnTo>
                  <a:lnTo>
                    <a:pt x="224789" y="911860"/>
                  </a:lnTo>
                  <a:lnTo>
                    <a:pt x="177800" y="876300"/>
                  </a:lnTo>
                  <a:lnTo>
                    <a:pt x="156209" y="855979"/>
                  </a:lnTo>
                  <a:lnTo>
                    <a:pt x="134619" y="835660"/>
                  </a:lnTo>
                  <a:lnTo>
                    <a:pt x="97789" y="792479"/>
                  </a:lnTo>
                  <a:lnTo>
                    <a:pt x="66039" y="745489"/>
                  </a:lnTo>
                  <a:lnTo>
                    <a:pt x="40639" y="697229"/>
                  </a:lnTo>
                  <a:lnTo>
                    <a:pt x="21589" y="645160"/>
                  </a:lnTo>
                  <a:lnTo>
                    <a:pt x="7619" y="593089"/>
                  </a:lnTo>
                  <a:lnTo>
                    <a:pt x="1269" y="539750"/>
                  </a:lnTo>
                  <a:lnTo>
                    <a:pt x="0" y="513079"/>
                  </a:lnTo>
                  <a:close/>
                </a:path>
                <a:path w="1207770" h="1026160">
                  <a:moveTo>
                    <a:pt x="0" y="0"/>
                  </a:moveTo>
                  <a:lnTo>
                    <a:pt x="0" y="0"/>
                  </a:lnTo>
                </a:path>
                <a:path w="1207770" h="1026160">
                  <a:moveTo>
                    <a:pt x="1207770" y="1026160"/>
                  </a:moveTo>
                  <a:lnTo>
                    <a:pt x="1207770" y="102616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486784" y="2448835"/>
            <a:ext cx="5534660" cy="1289050"/>
            <a:chOff x="3486784" y="2448835"/>
            <a:chExt cx="5534660" cy="1289050"/>
          </a:xfrm>
        </p:grpSpPr>
        <p:sp>
          <p:nvSpPr>
            <p:cNvPr id="9" name="object 9"/>
            <p:cNvSpPr/>
            <p:nvPr/>
          </p:nvSpPr>
          <p:spPr>
            <a:xfrm>
              <a:off x="3500119" y="2462170"/>
              <a:ext cx="5507990" cy="1262380"/>
            </a:xfrm>
            <a:custGeom>
              <a:avLst/>
              <a:gdLst/>
              <a:ahLst/>
              <a:cxnLst/>
              <a:rect l="l" t="t" r="r" b="b"/>
              <a:pathLst>
                <a:path w="5507990" h="1262379">
                  <a:moveTo>
                    <a:pt x="5507989" y="0"/>
                  </a:moveTo>
                  <a:lnTo>
                    <a:pt x="632459" y="0"/>
                  </a:lnTo>
                  <a:lnTo>
                    <a:pt x="0" y="631190"/>
                  </a:lnTo>
                  <a:lnTo>
                    <a:pt x="632459" y="1262380"/>
                  </a:lnTo>
                  <a:lnTo>
                    <a:pt x="5507989" y="1262380"/>
                  </a:lnTo>
                  <a:lnTo>
                    <a:pt x="5507989" y="0"/>
                  </a:lnTo>
                  <a:close/>
                </a:path>
              </a:pathLst>
            </a:custGeom>
            <a:solidFill>
              <a:srgbClr val="626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0119" y="2462170"/>
              <a:ext cx="5507990" cy="1262380"/>
            </a:xfrm>
            <a:custGeom>
              <a:avLst/>
              <a:gdLst/>
              <a:ahLst/>
              <a:cxnLst/>
              <a:rect l="l" t="t" r="r" b="b"/>
              <a:pathLst>
                <a:path w="5507990" h="1262379">
                  <a:moveTo>
                    <a:pt x="5507989" y="1262380"/>
                  </a:moveTo>
                  <a:lnTo>
                    <a:pt x="632459" y="1262380"/>
                  </a:lnTo>
                  <a:lnTo>
                    <a:pt x="0" y="631190"/>
                  </a:lnTo>
                  <a:lnTo>
                    <a:pt x="632459" y="0"/>
                  </a:lnTo>
                  <a:lnTo>
                    <a:pt x="5507989" y="0"/>
                  </a:lnTo>
                  <a:lnTo>
                    <a:pt x="5507989" y="1262380"/>
                  </a:lnTo>
                  <a:close/>
                </a:path>
                <a:path w="5507990" h="1262379">
                  <a:moveTo>
                    <a:pt x="5507989" y="1262380"/>
                  </a:moveTo>
                  <a:lnTo>
                    <a:pt x="5507989" y="1262380"/>
                  </a:lnTo>
                </a:path>
                <a:path w="5507990" h="126237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209096" y="1420767"/>
            <a:ext cx="4671695" cy="229870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1905" algn="just">
              <a:lnSpc>
                <a:spcPts val="1939"/>
              </a:lnSpc>
              <a:spcBef>
                <a:spcPts val="345"/>
              </a:spcBef>
            </a:pP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стечь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оставшейся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стенках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бюретки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-4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</a:t>
            </a:r>
            <a:r>
              <a:rPr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480" marR="260985" algn="just">
              <a:lnSpc>
                <a:spcPct val="89900"/>
              </a:lnSpc>
            </a:pP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</a:t>
            </a:r>
            <a:r>
              <a:rPr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капля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дозированию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подлежит,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измерительные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</a:t>
            </a:r>
            <a:r>
              <a:rPr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отградуированы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оставшейся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последней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капли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носике </a:t>
            </a:r>
            <a:r>
              <a:rPr spc="-45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пипетки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бюретки.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30741" y="2581131"/>
            <a:ext cx="1137920" cy="1023619"/>
            <a:chOff x="2930741" y="2581131"/>
            <a:chExt cx="1137920" cy="1023619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3859" y="2594250"/>
              <a:ext cx="1111250" cy="99567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943859" y="2594250"/>
              <a:ext cx="1112520" cy="996950"/>
            </a:xfrm>
            <a:custGeom>
              <a:avLst/>
              <a:gdLst/>
              <a:ahLst/>
              <a:cxnLst/>
              <a:rect l="l" t="t" r="r" b="b"/>
              <a:pathLst>
                <a:path w="1112520" h="996950">
                  <a:moveTo>
                    <a:pt x="0" y="499110"/>
                  </a:moveTo>
                  <a:lnTo>
                    <a:pt x="1269" y="473710"/>
                  </a:lnTo>
                  <a:lnTo>
                    <a:pt x="3809" y="448310"/>
                  </a:lnTo>
                  <a:lnTo>
                    <a:pt x="11429" y="398779"/>
                  </a:lnTo>
                  <a:lnTo>
                    <a:pt x="25400" y="349250"/>
                  </a:lnTo>
                  <a:lnTo>
                    <a:pt x="35559" y="326389"/>
                  </a:lnTo>
                  <a:lnTo>
                    <a:pt x="45719" y="302260"/>
                  </a:lnTo>
                  <a:lnTo>
                    <a:pt x="69850" y="256539"/>
                  </a:lnTo>
                  <a:lnTo>
                    <a:pt x="100329" y="214629"/>
                  </a:lnTo>
                  <a:lnTo>
                    <a:pt x="134619" y="173989"/>
                  </a:lnTo>
                  <a:lnTo>
                    <a:pt x="153669" y="156210"/>
                  </a:lnTo>
                  <a:lnTo>
                    <a:pt x="172719" y="137160"/>
                  </a:lnTo>
                  <a:lnTo>
                    <a:pt x="215900" y="105410"/>
                  </a:lnTo>
                  <a:lnTo>
                    <a:pt x="261619" y="76200"/>
                  </a:lnTo>
                  <a:lnTo>
                    <a:pt x="311150" y="52069"/>
                  </a:lnTo>
                  <a:lnTo>
                    <a:pt x="363219" y="31750"/>
                  </a:lnTo>
                  <a:lnTo>
                    <a:pt x="416560" y="16510"/>
                  </a:lnTo>
                  <a:lnTo>
                    <a:pt x="472439" y="6350"/>
                  </a:lnTo>
                  <a:lnTo>
                    <a:pt x="500379" y="2539"/>
                  </a:lnTo>
                  <a:lnTo>
                    <a:pt x="528319" y="1269"/>
                  </a:lnTo>
                  <a:lnTo>
                    <a:pt x="556260" y="0"/>
                  </a:lnTo>
                  <a:lnTo>
                    <a:pt x="585469" y="1269"/>
                  </a:lnTo>
                  <a:lnTo>
                    <a:pt x="613410" y="3810"/>
                  </a:lnTo>
                  <a:lnTo>
                    <a:pt x="642619" y="6350"/>
                  </a:lnTo>
                  <a:lnTo>
                    <a:pt x="671829" y="11429"/>
                  </a:lnTo>
                  <a:lnTo>
                    <a:pt x="699769" y="17779"/>
                  </a:lnTo>
                  <a:lnTo>
                    <a:pt x="727710" y="25400"/>
                  </a:lnTo>
                  <a:lnTo>
                    <a:pt x="755650" y="33019"/>
                  </a:lnTo>
                  <a:lnTo>
                    <a:pt x="807719" y="54610"/>
                  </a:lnTo>
                  <a:lnTo>
                    <a:pt x="858519" y="81279"/>
                  </a:lnTo>
                  <a:lnTo>
                    <a:pt x="905510" y="111760"/>
                  </a:lnTo>
                  <a:lnTo>
                    <a:pt x="948689" y="146050"/>
                  </a:lnTo>
                  <a:lnTo>
                    <a:pt x="988060" y="185419"/>
                  </a:lnTo>
                  <a:lnTo>
                    <a:pt x="1022350" y="227329"/>
                  </a:lnTo>
                  <a:lnTo>
                    <a:pt x="1050289" y="271779"/>
                  </a:lnTo>
                  <a:lnTo>
                    <a:pt x="1074419" y="320039"/>
                  </a:lnTo>
                  <a:lnTo>
                    <a:pt x="1092200" y="369569"/>
                  </a:lnTo>
                  <a:lnTo>
                    <a:pt x="1104900" y="420369"/>
                  </a:lnTo>
                  <a:lnTo>
                    <a:pt x="1111250" y="472439"/>
                  </a:lnTo>
                  <a:lnTo>
                    <a:pt x="1111250" y="497839"/>
                  </a:lnTo>
                  <a:lnTo>
                    <a:pt x="1111250" y="524510"/>
                  </a:lnTo>
                  <a:lnTo>
                    <a:pt x="1108710" y="549910"/>
                  </a:lnTo>
                  <a:lnTo>
                    <a:pt x="1099819" y="601979"/>
                  </a:lnTo>
                  <a:lnTo>
                    <a:pt x="1084579" y="652779"/>
                  </a:lnTo>
                  <a:lnTo>
                    <a:pt x="1074419" y="676910"/>
                  </a:lnTo>
                  <a:lnTo>
                    <a:pt x="1064260" y="701039"/>
                  </a:lnTo>
                  <a:lnTo>
                    <a:pt x="1037589" y="748029"/>
                  </a:lnTo>
                  <a:lnTo>
                    <a:pt x="1005839" y="791210"/>
                  </a:lnTo>
                  <a:lnTo>
                    <a:pt x="969010" y="831850"/>
                  </a:lnTo>
                  <a:lnTo>
                    <a:pt x="928369" y="868679"/>
                  </a:lnTo>
                  <a:lnTo>
                    <a:pt x="882650" y="901700"/>
                  </a:lnTo>
                  <a:lnTo>
                    <a:pt x="858519" y="915669"/>
                  </a:lnTo>
                  <a:lnTo>
                    <a:pt x="834389" y="929639"/>
                  </a:lnTo>
                  <a:lnTo>
                    <a:pt x="782319" y="953769"/>
                  </a:lnTo>
                  <a:lnTo>
                    <a:pt x="727710" y="971550"/>
                  </a:lnTo>
                  <a:lnTo>
                    <a:pt x="671829" y="985519"/>
                  </a:lnTo>
                  <a:lnTo>
                    <a:pt x="613410" y="993139"/>
                  </a:lnTo>
                  <a:lnTo>
                    <a:pt x="585469" y="995679"/>
                  </a:lnTo>
                  <a:lnTo>
                    <a:pt x="556260" y="996950"/>
                  </a:lnTo>
                  <a:lnTo>
                    <a:pt x="527050" y="995679"/>
                  </a:lnTo>
                  <a:lnTo>
                    <a:pt x="497839" y="993139"/>
                  </a:lnTo>
                  <a:lnTo>
                    <a:pt x="440689" y="985519"/>
                  </a:lnTo>
                  <a:lnTo>
                    <a:pt x="384810" y="971550"/>
                  </a:lnTo>
                  <a:lnTo>
                    <a:pt x="330200" y="953769"/>
                  </a:lnTo>
                  <a:lnTo>
                    <a:pt x="278129" y="929639"/>
                  </a:lnTo>
                  <a:lnTo>
                    <a:pt x="229869" y="901700"/>
                  </a:lnTo>
                  <a:lnTo>
                    <a:pt x="184150" y="868679"/>
                  </a:lnTo>
                  <a:lnTo>
                    <a:pt x="143509" y="831850"/>
                  </a:lnTo>
                  <a:lnTo>
                    <a:pt x="106679" y="791210"/>
                  </a:lnTo>
                  <a:lnTo>
                    <a:pt x="74929" y="748029"/>
                  </a:lnTo>
                  <a:lnTo>
                    <a:pt x="48259" y="701039"/>
                  </a:lnTo>
                  <a:lnTo>
                    <a:pt x="27939" y="652779"/>
                  </a:lnTo>
                  <a:lnTo>
                    <a:pt x="12700" y="601979"/>
                  </a:lnTo>
                  <a:lnTo>
                    <a:pt x="3809" y="551179"/>
                  </a:lnTo>
                  <a:lnTo>
                    <a:pt x="0" y="499110"/>
                  </a:lnTo>
                  <a:close/>
                </a:path>
                <a:path w="1112520" h="996950">
                  <a:moveTo>
                    <a:pt x="0" y="0"/>
                  </a:moveTo>
                  <a:lnTo>
                    <a:pt x="0" y="0"/>
                  </a:lnTo>
                </a:path>
                <a:path w="1112520" h="996950">
                  <a:moveTo>
                    <a:pt x="1112519" y="996950"/>
                  </a:moveTo>
                  <a:lnTo>
                    <a:pt x="1112519" y="99695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486784" y="3944895"/>
            <a:ext cx="5534660" cy="1236980"/>
            <a:chOff x="3486784" y="3944895"/>
            <a:chExt cx="5534660" cy="1236980"/>
          </a:xfrm>
        </p:grpSpPr>
        <p:sp>
          <p:nvSpPr>
            <p:cNvPr id="16" name="object 16"/>
            <p:cNvSpPr/>
            <p:nvPr/>
          </p:nvSpPr>
          <p:spPr>
            <a:xfrm>
              <a:off x="3500119" y="3958230"/>
              <a:ext cx="5507990" cy="1210310"/>
            </a:xfrm>
            <a:custGeom>
              <a:avLst/>
              <a:gdLst/>
              <a:ahLst/>
              <a:cxnLst/>
              <a:rect l="l" t="t" r="r" b="b"/>
              <a:pathLst>
                <a:path w="5507990" h="1210310">
                  <a:moveTo>
                    <a:pt x="5507989" y="0"/>
                  </a:moveTo>
                  <a:lnTo>
                    <a:pt x="605789" y="0"/>
                  </a:lnTo>
                  <a:lnTo>
                    <a:pt x="0" y="605790"/>
                  </a:lnTo>
                  <a:lnTo>
                    <a:pt x="605789" y="1210310"/>
                  </a:lnTo>
                  <a:lnTo>
                    <a:pt x="5507989" y="1210310"/>
                  </a:lnTo>
                  <a:lnTo>
                    <a:pt x="5507989" y="0"/>
                  </a:lnTo>
                  <a:close/>
                </a:path>
              </a:pathLst>
            </a:custGeom>
            <a:solidFill>
              <a:srgbClr val="4E6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0119" y="3958230"/>
              <a:ext cx="5507990" cy="1210310"/>
            </a:xfrm>
            <a:custGeom>
              <a:avLst/>
              <a:gdLst/>
              <a:ahLst/>
              <a:cxnLst/>
              <a:rect l="l" t="t" r="r" b="b"/>
              <a:pathLst>
                <a:path w="5507990" h="1210310">
                  <a:moveTo>
                    <a:pt x="5507989" y="1210310"/>
                  </a:moveTo>
                  <a:lnTo>
                    <a:pt x="605789" y="1210310"/>
                  </a:lnTo>
                  <a:lnTo>
                    <a:pt x="0" y="605790"/>
                  </a:lnTo>
                  <a:lnTo>
                    <a:pt x="605789" y="0"/>
                  </a:lnTo>
                  <a:lnTo>
                    <a:pt x="5507989" y="0"/>
                  </a:lnTo>
                  <a:lnTo>
                    <a:pt x="5507989" y="1210310"/>
                  </a:lnTo>
                  <a:close/>
                </a:path>
                <a:path w="5507990" h="1210310">
                  <a:moveTo>
                    <a:pt x="5507989" y="1210310"/>
                  </a:moveTo>
                  <a:lnTo>
                    <a:pt x="5507989" y="1210310"/>
                  </a:lnTo>
                </a:path>
                <a:path w="5507990" h="121031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167157" y="3898173"/>
            <a:ext cx="4699000" cy="12865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-635" algn="just">
              <a:lnSpc>
                <a:spcPct val="89900"/>
              </a:lnSpc>
              <a:spcBef>
                <a:spcPts val="315"/>
              </a:spcBef>
            </a:pPr>
            <a:r>
              <a:rPr sz="1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 </a:t>
            </a:r>
            <a:r>
              <a:rPr sz="1800" spc="-45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</a:t>
            </a:r>
            <a:r>
              <a:rPr sz="18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стекла.</a:t>
            </a:r>
            <a:r>
              <a:rPr sz="18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Бюретки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пипетки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18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мыть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7-10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взвесью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горчичного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порошка</a:t>
            </a:r>
            <a:r>
              <a:rPr sz="18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1:20 </a:t>
            </a:r>
            <a:r>
              <a:rPr sz="1800" spc="-4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раствором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СМС.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930741" y="4018771"/>
            <a:ext cx="1137920" cy="1089660"/>
            <a:chOff x="2930741" y="4018771"/>
            <a:chExt cx="1137920" cy="108966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3859" y="4031890"/>
              <a:ext cx="1111250" cy="106298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943859" y="4031890"/>
              <a:ext cx="1112520" cy="1062990"/>
            </a:xfrm>
            <a:custGeom>
              <a:avLst/>
              <a:gdLst/>
              <a:ahLst/>
              <a:cxnLst/>
              <a:rect l="l" t="t" r="r" b="b"/>
              <a:pathLst>
                <a:path w="1112520" h="1062989">
                  <a:moveTo>
                    <a:pt x="0" y="532130"/>
                  </a:moveTo>
                  <a:lnTo>
                    <a:pt x="1269" y="504189"/>
                  </a:lnTo>
                  <a:lnTo>
                    <a:pt x="3809" y="477519"/>
                  </a:lnTo>
                  <a:lnTo>
                    <a:pt x="7619" y="450850"/>
                  </a:lnTo>
                  <a:lnTo>
                    <a:pt x="11429" y="424180"/>
                  </a:lnTo>
                  <a:lnTo>
                    <a:pt x="17779" y="398780"/>
                  </a:lnTo>
                  <a:lnTo>
                    <a:pt x="35559" y="346710"/>
                  </a:lnTo>
                  <a:lnTo>
                    <a:pt x="57150" y="297180"/>
                  </a:lnTo>
                  <a:lnTo>
                    <a:pt x="85089" y="251460"/>
                  </a:lnTo>
                  <a:lnTo>
                    <a:pt x="100329" y="228600"/>
                  </a:lnTo>
                  <a:lnTo>
                    <a:pt x="134619" y="185419"/>
                  </a:lnTo>
                  <a:lnTo>
                    <a:pt x="172719" y="147319"/>
                  </a:lnTo>
                  <a:lnTo>
                    <a:pt x="215900" y="111760"/>
                  </a:lnTo>
                  <a:lnTo>
                    <a:pt x="261619" y="81280"/>
                  </a:lnTo>
                  <a:lnTo>
                    <a:pt x="311150" y="54610"/>
                  </a:lnTo>
                  <a:lnTo>
                    <a:pt x="363219" y="33019"/>
                  </a:lnTo>
                  <a:lnTo>
                    <a:pt x="389889" y="25400"/>
                  </a:lnTo>
                  <a:lnTo>
                    <a:pt x="416560" y="17780"/>
                  </a:lnTo>
                  <a:lnTo>
                    <a:pt x="444500" y="11430"/>
                  </a:lnTo>
                  <a:lnTo>
                    <a:pt x="472439" y="6350"/>
                  </a:lnTo>
                  <a:lnTo>
                    <a:pt x="500379" y="3810"/>
                  </a:lnTo>
                  <a:lnTo>
                    <a:pt x="528319" y="1269"/>
                  </a:lnTo>
                  <a:lnTo>
                    <a:pt x="556260" y="0"/>
                  </a:lnTo>
                  <a:lnTo>
                    <a:pt x="585469" y="1269"/>
                  </a:lnTo>
                  <a:lnTo>
                    <a:pt x="613410" y="3810"/>
                  </a:lnTo>
                  <a:lnTo>
                    <a:pt x="671829" y="11430"/>
                  </a:lnTo>
                  <a:lnTo>
                    <a:pt x="727710" y="26669"/>
                  </a:lnTo>
                  <a:lnTo>
                    <a:pt x="782319" y="45719"/>
                  </a:lnTo>
                  <a:lnTo>
                    <a:pt x="807719" y="58419"/>
                  </a:lnTo>
                  <a:lnTo>
                    <a:pt x="833119" y="71119"/>
                  </a:lnTo>
                  <a:lnTo>
                    <a:pt x="858519" y="86360"/>
                  </a:lnTo>
                  <a:lnTo>
                    <a:pt x="882650" y="101600"/>
                  </a:lnTo>
                  <a:lnTo>
                    <a:pt x="905510" y="118110"/>
                  </a:lnTo>
                  <a:lnTo>
                    <a:pt x="927100" y="137160"/>
                  </a:lnTo>
                  <a:lnTo>
                    <a:pt x="948689" y="156210"/>
                  </a:lnTo>
                  <a:lnTo>
                    <a:pt x="988060" y="196850"/>
                  </a:lnTo>
                  <a:lnTo>
                    <a:pt x="1022350" y="242569"/>
                  </a:lnTo>
                  <a:lnTo>
                    <a:pt x="1050289" y="289560"/>
                  </a:lnTo>
                  <a:lnTo>
                    <a:pt x="1074419" y="340360"/>
                  </a:lnTo>
                  <a:lnTo>
                    <a:pt x="1092200" y="393700"/>
                  </a:lnTo>
                  <a:lnTo>
                    <a:pt x="1104900" y="448310"/>
                  </a:lnTo>
                  <a:lnTo>
                    <a:pt x="1111250" y="504189"/>
                  </a:lnTo>
                  <a:lnTo>
                    <a:pt x="1111250" y="530860"/>
                  </a:lnTo>
                  <a:lnTo>
                    <a:pt x="1111250" y="558800"/>
                  </a:lnTo>
                  <a:lnTo>
                    <a:pt x="1108710" y="586739"/>
                  </a:lnTo>
                  <a:lnTo>
                    <a:pt x="1099819" y="641350"/>
                  </a:lnTo>
                  <a:lnTo>
                    <a:pt x="1084579" y="695960"/>
                  </a:lnTo>
                  <a:lnTo>
                    <a:pt x="1074419" y="721360"/>
                  </a:lnTo>
                  <a:lnTo>
                    <a:pt x="1064260" y="746760"/>
                  </a:lnTo>
                  <a:lnTo>
                    <a:pt x="1037589" y="797560"/>
                  </a:lnTo>
                  <a:lnTo>
                    <a:pt x="1005839" y="843280"/>
                  </a:lnTo>
                  <a:lnTo>
                    <a:pt x="969010" y="886460"/>
                  </a:lnTo>
                  <a:lnTo>
                    <a:pt x="928369" y="925830"/>
                  </a:lnTo>
                  <a:lnTo>
                    <a:pt x="882650" y="961389"/>
                  </a:lnTo>
                  <a:lnTo>
                    <a:pt x="858519" y="976630"/>
                  </a:lnTo>
                  <a:lnTo>
                    <a:pt x="834389" y="991869"/>
                  </a:lnTo>
                  <a:lnTo>
                    <a:pt x="808989" y="1004569"/>
                  </a:lnTo>
                  <a:lnTo>
                    <a:pt x="782319" y="1016000"/>
                  </a:lnTo>
                  <a:lnTo>
                    <a:pt x="755650" y="1027430"/>
                  </a:lnTo>
                  <a:lnTo>
                    <a:pt x="727710" y="1036319"/>
                  </a:lnTo>
                  <a:lnTo>
                    <a:pt x="699769" y="1045210"/>
                  </a:lnTo>
                  <a:lnTo>
                    <a:pt x="671829" y="1051560"/>
                  </a:lnTo>
                  <a:lnTo>
                    <a:pt x="642619" y="1056639"/>
                  </a:lnTo>
                  <a:lnTo>
                    <a:pt x="613410" y="1059180"/>
                  </a:lnTo>
                  <a:lnTo>
                    <a:pt x="585469" y="1061720"/>
                  </a:lnTo>
                  <a:lnTo>
                    <a:pt x="556260" y="1062989"/>
                  </a:lnTo>
                  <a:lnTo>
                    <a:pt x="527050" y="1061720"/>
                  </a:lnTo>
                  <a:lnTo>
                    <a:pt x="497839" y="1059180"/>
                  </a:lnTo>
                  <a:lnTo>
                    <a:pt x="469900" y="1056639"/>
                  </a:lnTo>
                  <a:lnTo>
                    <a:pt x="440689" y="1051560"/>
                  </a:lnTo>
                  <a:lnTo>
                    <a:pt x="412750" y="1045210"/>
                  </a:lnTo>
                  <a:lnTo>
                    <a:pt x="384810" y="1036319"/>
                  </a:lnTo>
                  <a:lnTo>
                    <a:pt x="356869" y="1027430"/>
                  </a:lnTo>
                  <a:lnTo>
                    <a:pt x="303529" y="1004569"/>
                  </a:lnTo>
                  <a:lnTo>
                    <a:pt x="252729" y="976630"/>
                  </a:lnTo>
                  <a:lnTo>
                    <a:pt x="207009" y="943610"/>
                  </a:lnTo>
                  <a:lnTo>
                    <a:pt x="163829" y="906780"/>
                  </a:lnTo>
                  <a:lnTo>
                    <a:pt x="124459" y="866139"/>
                  </a:lnTo>
                  <a:lnTo>
                    <a:pt x="90169" y="820419"/>
                  </a:lnTo>
                  <a:lnTo>
                    <a:pt x="60959" y="773430"/>
                  </a:lnTo>
                  <a:lnTo>
                    <a:pt x="36829" y="722630"/>
                  </a:lnTo>
                  <a:lnTo>
                    <a:pt x="19050" y="669289"/>
                  </a:lnTo>
                  <a:lnTo>
                    <a:pt x="7619" y="614680"/>
                  </a:lnTo>
                  <a:lnTo>
                    <a:pt x="1269" y="558800"/>
                  </a:lnTo>
                  <a:lnTo>
                    <a:pt x="0" y="532130"/>
                  </a:lnTo>
                  <a:close/>
                </a:path>
                <a:path w="1112520" h="1062989">
                  <a:moveTo>
                    <a:pt x="0" y="0"/>
                  </a:moveTo>
                  <a:lnTo>
                    <a:pt x="0" y="0"/>
                  </a:lnTo>
                </a:path>
                <a:path w="1112520" h="1062989">
                  <a:moveTo>
                    <a:pt x="1112519" y="1062989"/>
                  </a:moveTo>
                  <a:lnTo>
                    <a:pt x="1112519" y="1062989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935821" y="5389101"/>
            <a:ext cx="6079490" cy="1074420"/>
            <a:chOff x="2935821" y="5389101"/>
            <a:chExt cx="6079490" cy="1074420"/>
          </a:xfrm>
        </p:grpSpPr>
        <p:sp>
          <p:nvSpPr>
            <p:cNvPr id="23" name="object 23"/>
            <p:cNvSpPr/>
            <p:nvPr/>
          </p:nvSpPr>
          <p:spPr>
            <a:xfrm>
              <a:off x="3495040" y="5534300"/>
              <a:ext cx="5506720" cy="784860"/>
            </a:xfrm>
            <a:custGeom>
              <a:avLst/>
              <a:gdLst/>
              <a:ahLst/>
              <a:cxnLst/>
              <a:rect l="l" t="t" r="r" b="b"/>
              <a:pathLst>
                <a:path w="5506720" h="784860">
                  <a:moveTo>
                    <a:pt x="5506720" y="0"/>
                  </a:moveTo>
                  <a:lnTo>
                    <a:pt x="392430" y="0"/>
                  </a:lnTo>
                  <a:lnTo>
                    <a:pt x="0" y="392429"/>
                  </a:lnTo>
                  <a:lnTo>
                    <a:pt x="392430" y="784859"/>
                  </a:lnTo>
                  <a:lnTo>
                    <a:pt x="5506720" y="784859"/>
                  </a:lnTo>
                  <a:lnTo>
                    <a:pt x="5506720" y="0"/>
                  </a:lnTo>
                  <a:close/>
                </a:path>
              </a:pathLst>
            </a:custGeom>
            <a:solidFill>
              <a:srgbClr val="4B59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95040" y="5534300"/>
              <a:ext cx="5506720" cy="784860"/>
            </a:xfrm>
            <a:custGeom>
              <a:avLst/>
              <a:gdLst/>
              <a:ahLst/>
              <a:cxnLst/>
              <a:rect l="l" t="t" r="r" b="b"/>
              <a:pathLst>
                <a:path w="5506720" h="784860">
                  <a:moveTo>
                    <a:pt x="5506720" y="784859"/>
                  </a:moveTo>
                  <a:lnTo>
                    <a:pt x="392430" y="784859"/>
                  </a:lnTo>
                  <a:lnTo>
                    <a:pt x="0" y="392429"/>
                  </a:lnTo>
                  <a:lnTo>
                    <a:pt x="392430" y="0"/>
                  </a:lnTo>
                  <a:lnTo>
                    <a:pt x="5506720" y="0"/>
                  </a:lnTo>
                  <a:lnTo>
                    <a:pt x="5506720" y="784859"/>
                  </a:lnTo>
                  <a:close/>
                </a:path>
                <a:path w="5506720" h="784860">
                  <a:moveTo>
                    <a:pt x="5506720" y="784859"/>
                  </a:moveTo>
                  <a:lnTo>
                    <a:pt x="5506720" y="784859"/>
                  </a:lnTo>
                </a:path>
                <a:path w="5506720" h="78486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8940" y="5402220"/>
              <a:ext cx="1090930" cy="104775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948940" y="5402220"/>
              <a:ext cx="1092200" cy="1047750"/>
            </a:xfrm>
            <a:custGeom>
              <a:avLst/>
              <a:gdLst/>
              <a:ahLst/>
              <a:cxnLst/>
              <a:rect l="l" t="t" r="r" b="b"/>
              <a:pathLst>
                <a:path w="1092200" h="1047750">
                  <a:moveTo>
                    <a:pt x="1270" y="524510"/>
                  </a:moveTo>
                  <a:lnTo>
                    <a:pt x="1270" y="497840"/>
                  </a:lnTo>
                  <a:lnTo>
                    <a:pt x="3810" y="471170"/>
                  </a:lnTo>
                  <a:lnTo>
                    <a:pt x="11430" y="419100"/>
                  </a:lnTo>
                  <a:lnTo>
                    <a:pt x="25400" y="368300"/>
                  </a:lnTo>
                  <a:lnTo>
                    <a:pt x="44450" y="317500"/>
                  </a:lnTo>
                  <a:lnTo>
                    <a:pt x="69850" y="270510"/>
                  </a:lnTo>
                  <a:lnTo>
                    <a:pt x="99060" y="224790"/>
                  </a:lnTo>
                  <a:lnTo>
                    <a:pt x="132080" y="182880"/>
                  </a:lnTo>
                  <a:lnTo>
                    <a:pt x="151130" y="163830"/>
                  </a:lnTo>
                  <a:lnTo>
                    <a:pt x="170180" y="144780"/>
                  </a:lnTo>
                  <a:lnTo>
                    <a:pt x="212090" y="110490"/>
                  </a:lnTo>
                  <a:lnTo>
                    <a:pt x="257810" y="80010"/>
                  </a:lnTo>
                  <a:lnTo>
                    <a:pt x="306070" y="54610"/>
                  </a:lnTo>
                  <a:lnTo>
                    <a:pt x="356870" y="33020"/>
                  </a:lnTo>
                  <a:lnTo>
                    <a:pt x="408939" y="17780"/>
                  </a:lnTo>
                  <a:lnTo>
                    <a:pt x="463550" y="6350"/>
                  </a:lnTo>
                  <a:lnTo>
                    <a:pt x="491489" y="3810"/>
                  </a:lnTo>
                  <a:lnTo>
                    <a:pt x="518160" y="1270"/>
                  </a:lnTo>
                  <a:lnTo>
                    <a:pt x="546100" y="0"/>
                  </a:lnTo>
                  <a:lnTo>
                    <a:pt x="574039" y="1270"/>
                  </a:lnTo>
                  <a:lnTo>
                    <a:pt x="603250" y="3810"/>
                  </a:lnTo>
                  <a:lnTo>
                    <a:pt x="631189" y="6350"/>
                  </a:lnTo>
                  <a:lnTo>
                    <a:pt x="659130" y="11430"/>
                  </a:lnTo>
                  <a:lnTo>
                    <a:pt x="687070" y="19050"/>
                  </a:lnTo>
                  <a:lnTo>
                    <a:pt x="715010" y="26670"/>
                  </a:lnTo>
                  <a:lnTo>
                    <a:pt x="767080" y="45720"/>
                  </a:lnTo>
                  <a:lnTo>
                    <a:pt x="817880" y="71120"/>
                  </a:lnTo>
                  <a:lnTo>
                    <a:pt x="866139" y="100330"/>
                  </a:lnTo>
                  <a:lnTo>
                    <a:pt x="910589" y="134620"/>
                  </a:lnTo>
                  <a:lnTo>
                    <a:pt x="951230" y="173990"/>
                  </a:lnTo>
                  <a:lnTo>
                    <a:pt x="986789" y="215900"/>
                  </a:lnTo>
                  <a:lnTo>
                    <a:pt x="1017270" y="261620"/>
                  </a:lnTo>
                  <a:lnTo>
                    <a:pt x="1043939" y="311150"/>
                  </a:lnTo>
                  <a:lnTo>
                    <a:pt x="1054100" y="336550"/>
                  </a:lnTo>
                  <a:lnTo>
                    <a:pt x="1064260" y="361950"/>
                  </a:lnTo>
                  <a:lnTo>
                    <a:pt x="1079500" y="415290"/>
                  </a:lnTo>
                  <a:lnTo>
                    <a:pt x="1088389" y="468630"/>
                  </a:lnTo>
                  <a:lnTo>
                    <a:pt x="1089660" y="496570"/>
                  </a:lnTo>
                  <a:lnTo>
                    <a:pt x="1090930" y="524510"/>
                  </a:lnTo>
                  <a:lnTo>
                    <a:pt x="1089660" y="551180"/>
                  </a:lnTo>
                  <a:lnTo>
                    <a:pt x="1088389" y="579120"/>
                  </a:lnTo>
                  <a:lnTo>
                    <a:pt x="1079500" y="632460"/>
                  </a:lnTo>
                  <a:lnTo>
                    <a:pt x="1064260" y="685800"/>
                  </a:lnTo>
                  <a:lnTo>
                    <a:pt x="1054100" y="711200"/>
                  </a:lnTo>
                  <a:lnTo>
                    <a:pt x="1043939" y="736600"/>
                  </a:lnTo>
                  <a:lnTo>
                    <a:pt x="1017270" y="786130"/>
                  </a:lnTo>
                  <a:lnTo>
                    <a:pt x="986789" y="831850"/>
                  </a:lnTo>
                  <a:lnTo>
                    <a:pt x="951230" y="873760"/>
                  </a:lnTo>
                  <a:lnTo>
                    <a:pt x="910589" y="913130"/>
                  </a:lnTo>
                  <a:lnTo>
                    <a:pt x="866139" y="947420"/>
                  </a:lnTo>
                  <a:lnTo>
                    <a:pt x="817880" y="977900"/>
                  </a:lnTo>
                  <a:lnTo>
                    <a:pt x="767080" y="1002030"/>
                  </a:lnTo>
                  <a:lnTo>
                    <a:pt x="715010" y="1022350"/>
                  </a:lnTo>
                  <a:lnTo>
                    <a:pt x="659130" y="1036320"/>
                  </a:lnTo>
                  <a:lnTo>
                    <a:pt x="603250" y="1045210"/>
                  </a:lnTo>
                  <a:lnTo>
                    <a:pt x="574039" y="1046480"/>
                  </a:lnTo>
                  <a:lnTo>
                    <a:pt x="546100" y="1047750"/>
                  </a:lnTo>
                  <a:lnTo>
                    <a:pt x="516889" y="1046480"/>
                  </a:lnTo>
                  <a:lnTo>
                    <a:pt x="488950" y="1045210"/>
                  </a:lnTo>
                  <a:lnTo>
                    <a:pt x="433070" y="1036320"/>
                  </a:lnTo>
                  <a:lnTo>
                    <a:pt x="377189" y="1022350"/>
                  </a:lnTo>
                  <a:lnTo>
                    <a:pt x="350520" y="1012190"/>
                  </a:lnTo>
                  <a:lnTo>
                    <a:pt x="323850" y="1002030"/>
                  </a:lnTo>
                  <a:lnTo>
                    <a:pt x="273050" y="977900"/>
                  </a:lnTo>
                  <a:lnTo>
                    <a:pt x="226060" y="947420"/>
                  </a:lnTo>
                  <a:lnTo>
                    <a:pt x="181610" y="913130"/>
                  </a:lnTo>
                  <a:lnTo>
                    <a:pt x="140970" y="875030"/>
                  </a:lnTo>
                  <a:lnTo>
                    <a:pt x="105410" y="831850"/>
                  </a:lnTo>
                  <a:lnTo>
                    <a:pt x="73660" y="786130"/>
                  </a:lnTo>
                  <a:lnTo>
                    <a:pt x="48260" y="736600"/>
                  </a:lnTo>
                  <a:lnTo>
                    <a:pt x="36830" y="712470"/>
                  </a:lnTo>
                  <a:lnTo>
                    <a:pt x="19050" y="659130"/>
                  </a:lnTo>
                  <a:lnTo>
                    <a:pt x="7620" y="605790"/>
                  </a:lnTo>
                  <a:lnTo>
                    <a:pt x="1270" y="551180"/>
                  </a:lnTo>
                  <a:lnTo>
                    <a:pt x="0" y="524510"/>
                  </a:lnTo>
                  <a:lnTo>
                    <a:pt x="1270" y="524510"/>
                  </a:lnTo>
                  <a:close/>
                </a:path>
                <a:path w="1092200" h="1047750">
                  <a:moveTo>
                    <a:pt x="1270" y="0"/>
                  </a:moveTo>
                  <a:lnTo>
                    <a:pt x="1270" y="0"/>
                  </a:lnTo>
                </a:path>
                <a:path w="1092200" h="1047750">
                  <a:moveTo>
                    <a:pt x="1092200" y="1047750"/>
                  </a:moveTo>
                  <a:lnTo>
                    <a:pt x="1092200" y="104775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51257" y="1043988"/>
            <a:ext cx="1962785" cy="2887345"/>
            <a:chOff x="451257" y="1043988"/>
            <a:chExt cx="1962785" cy="2887345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010" y="1053740"/>
              <a:ext cx="1944369" cy="286766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55930" y="1048660"/>
              <a:ext cx="1953260" cy="2877820"/>
            </a:xfrm>
            <a:custGeom>
              <a:avLst/>
              <a:gdLst/>
              <a:ahLst/>
              <a:cxnLst/>
              <a:rect l="l" t="t" r="r" b="b"/>
              <a:pathLst>
                <a:path w="1953260" h="2877820">
                  <a:moveTo>
                    <a:pt x="0" y="0"/>
                  </a:moveTo>
                  <a:lnTo>
                    <a:pt x="1953259" y="0"/>
                  </a:lnTo>
                  <a:lnTo>
                    <a:pt x="1953259" y="2877819"/>
                  </a:lnTo>
                  <a:lnTo>
                    <a:pt x="0" y="287781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92A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08687" y="4500927"/>
            <a:ext cx="2447925" cy="1790064"/>
            <a:chOff x="208687" y="4500927"/>
            <a:chExt cx="2447925" cy="1790064"/>
          </a:xfrm>
        </p:grpSpPr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440" y="4509410"/>
              <a:ext cx="2428240" cy="177165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13360" y="4505600"/>
              <a:ext cx="2438400" cy="1780539"/>
            </a:xfrm>
            <a:custGeom>
              <a:avLst/>
              <a:gdLst/>
              <a:ahLst/>
              <a:cxnLst/>
              <a:rect l="l" t="t" r="r" b="b"/>
              <a:pathLst>
                <a:path w="2438400" h="1780539">
                  <a:moveTo>
                    <a:pt x="0" y="0"/>
                  </a:moveTo>
                  <a:lnTo>
                    <a:pt x="2438400" y="0"/>
                  </a:lnTo>
                  <a:lnTo>
                    <a:pt x="2438400" y="1780539"/>
                  </a:lnTo>
                  <a:lnTo>
                    <a:pt x="0" y="178053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92A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55930" y="3958230"/>
            <a:ext cx="21507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 marR="5080" indent="-565150">
              <a:lnSpc>
                <a:spcPct val="100000"/>
              </a:lnSpc>
              <a:spcBef>
                <a:spcPts val="100"/>
              </a:spcBef>
            </a:pPr>
            <a:r>
              <a:rPr sz="1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</a:t>
            </a:r>
            <a:r>
              <a:rPr lang="ru-RU" sz="1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sz="12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Бюреточная</a:t>
            </a:r>
            <a:r>
              <a:rPr sz="12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4891" y="5728116"/>
            <a:ext cx="83699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95370" algn="just">
              <a:lnSpc>
                <a:spcPct val="100000"/>
              </a:lnSpc>
              <a:spcBef>
                <a:spcPts val="100"/>
              </a:spcBef>
            </a:pPr>
            <a:r>
              <a:rPr lang="ru-RU" sz="1800" spc="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5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Малые</a:t>
            </a:r>
            <a:r>
              <a:rPr sz="1800" spc="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мл)</a:t>
            </a:r>
            <a:r>
              <a:rPr sz="18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</a:t>
            </a:r>
            <a:r>
              <a:rPr sz="18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дозируют</a:t>
            </a:r>
            <a:r>
              <a:rPr sz="18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каплями</a:t>
            </a:r>
            <a:r>
              <a:rPr sz="1800" spc="-2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2"/>
          <p:cNvSpPr txBox="1">
            <a:spLocks noGrp="1"/>
          </p:cNvSpPr>
          <p:nvPr>
            <p:ph type="title"/>
          </p:nvPr>
        </p:nvSpPr>
        <p:spPr>
          <a:xfrm>
            <a:off x="1066800" y="32373"/>
            <a:ext cx="6974840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="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800" b="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b="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0" spc="-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2800" b="0" spc="-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2800" b="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0" spc="-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5910" y="6251619"/>
            <a:ext cx="2896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Дозирование </a:t>
            </a:r>
            <a:r>
              <a:rPr lang="ru-RU" sz="12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каплями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061325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lang="ru-RU" sz="2800" b="0" spc="-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800" b="0" spc="-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800" b="0" spc="-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</a:t>
            </a:r>
            <a:r>
              <a:rPr lang="ru-RU" sz="2800" b="0" spc="-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800" b="0" spc="-1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3118" y="2062971"/>
            <a:ext cx="9170670" cy="541020"/>
            <a:chOff x="-13118" y="2062971"/>
            <a:chExt cx="9170670" cy="541020"/>
          </a:xfrm>
        </p:grpSpPr>
        <p:sp>
          <p:nvSpPr>
            <p:cNvPr id="4" name="object 4"/>
            <p:cNvSpPr/>
            <p:nvPr/>
          </p:nvSpPr>
          <p:spPr>
            <a:xfrm>
              <a:off x="0" y="2076090"/>
              <a:ext cx="9144000" cy="514350"/>
            </a:xfrm>
            <a:custGeom>
              <a:avLst/>
              <a:gdLst/>
              <a:ahLst/>
              <a:cxnLst/>
              <a:rect l="l" t="t" r="r" b="b"/>
              <a:pathLst>
                <a:path w="9144000" h="514350">
                  <a:moveTo>
                    <a:pt x="9071610" y="513079"/>
                  </a:moveTo>
                  <a:lnTo>
                    <a:pt x="72390" y="513079"/>
                  </a:lnTo>
                  <a:lnTo>
                    <a:pt x="76200" y="514350"/>
                  </a:lnTo>
                  <a:lnTo>
                    <a:pt x="9066530" y="514350"/>
                  </a:lnTo>
                  <a:lnTo>
                    <a:pt x="9071610" y="513079"/>
                  </a:lnTo>
                  <a:close/>
                </a:path>
                <a:path w="9144000" h="514350">
                  <a:moveTo>
                    <a:pt x="9075420" y="1270"/>
                  </a:moveTo>
                  <a:lnTo>
                    <a:pt x="67310" y="1270"/>
                  </a:lnTo>
                  <a:lnTo>
                    <a:pt x="63500" y="2539"/>
                  </a:lnTo>
                  <a:lnTo>
                    <a:pt x="58419" y="3810"/>
                  </a:lnTo>
                  <a:lnTo>
                    <a:pt x="54610" y="5079"/>
                  </a:lnTo>
                  <a:lnTo>
                    <a:pt x="50800" y="7620"/>
                  </a:lnTo>
                  <a:lnTo>
                    <a:pt x="46990" y="8889"/>
                  </a:lnTo>
                  <a:lnTo>
                    <a:pt x="41910" y="11429"/>
                  </a:lnTo>
                  <a:lnTo>
                    <a:pt x="34290" y="16510"/>
                  </a:lnTo>
                  <a:lnTo>
                    <a:pt x="31750" y="19050"/>
                  </a:lnTo>
                  <a:lnTo>
                    <a:pt x="27940" y="21589"/>
                  </a:lnTo>
                  <a:lnTo>
                    <a:pt x="25400" y="25400"/>
                  </a:lnTo>
                  <a:lnTo>
                    <a:pt x="21590" y="27939"/>
                  </a:lnTo>
                  <a:lnTo>
                    <a:pt x="19050" y="31750"/>
                  </a:lnTo>
                  <a:lnTo>
                    <a:pt x="15240" y="35560"/>
                  </a:lnTo>
                  <a:lnTo>
                    <a:pt x="12700" y="39370"/>
                  </a:lnTo>
                  <a:lnTo>
                    <a:pt x="11430" y="43179"/>
                  </a:lnTo>
                  <a:lnTo>
                    <a:pt x="8890" y="46989"/>
                  </a:lnTo>
                  <a:lnTo>
                    <a:pt x="7620" y="50800"/>
                  </a:lnTo>
                  <a:lnTo>
                    <a:pt x="5080" y="54610"/>
                  </a:lnTo>
                  <a:lnTo>
                    <a:pt x="3810" y="58420"/>
                  </a:lnTo>
                  <a:lnTo>
                    <a:pt x="2540" y="63500"/>
                  </a:lnTo>
                  <a:lnTo>
                    <a:pt x="1270" y="67310"/>
                  </a:lnTo>
                  <a:lnTo>
                    <a:pt x="1270" y="72389"/>
                  </a:lnTo>
                  <a:lnTo>
                    <a:pt x="0" y="76200"/>
                  </a:lnTo>
                  <a:lnTo>
                    <a:pt x="0" y="438150"/>
                  </a:lnTo>
                  <a:lnTo>
                    <a:pt x="1270" y="441960"/>
                  </a:lnTo>
                  <a:lnTo>
                    <a:pt x="1270" y="447039"/>
                  </a:lnTo>
                  <a:lnTo>
                    <a:pt x="2540" y="450850"/>
                  </a:lnTo>
                  <a:lnTo>
                    <a:pt x="3810" y="455929"/>
                  </a:lnTo>
                  <a:lnTo>
                    <a:pt x="5080" y="459739"/>
                  </a:lnTo>
                  <a:lnTo>
                    <a:pt x="7620" y="463550"/>
                  </a:lnTo>
                  <a:lnTo>
                    <a:pt x="8890" y="467360"/>
                  </a:lnTo>
                  <a:lnTo>
                    <a:pt x="11430" y="472439"/>
                  </a:lnTo>
                  <a:lnTo>
                    <a:pt x="12700" y="476250"/>
                  </a:lnTo>
                  <a:lnTo>
                    <a:pt x="19050" y="482600"/>
                  </a:lnTo>
                  <a:lnTo>
                    <a:pt x="21590" y="486410"/>
                  </a:lnTo>
                  <a:lnTo>
                    <a:pt x="25400" y="488950"/>
                  </a:lnTo>
                  <a:lnTo>
                    <a:pt x="27940" y="492760"/>
                  </a:lnTo>
                  <a:lnTo>
                    <a:pt x="31750" y="495300"/>
                  </a:lnTo>
                  <a:lnTo>
                    <a:pt x="34290" y="497839"/>
                  </a:lnTo>
                  <a:lnTo>
                    <a:pt x="41910" y="502920"/>
                  </a:lnTo>
                  <a:lnTo>
                    <a:pt x="46990" y="505460"/>
                  </a:lnTo>
                  <a:lnTo>
                    <a:pt x="50800" y="506729"/>
                  </a:lnTo>
                  <a:lnTo>
                    <a:pt x="54610" y="509270"/>
                  </a:lnTo>
                  <a:lnTo>
                    <a:pt x="58419" y="510539"/>
                  </a:lnTo>
                  <a:lnTo>
                    <a:pt x="63500" y="511810"/>
                  </a:lnTo>
                  <a:lnTo>
                    <a:pt x="67310" y="513079"/>
                  </a:lnTo>
                  <a:lnTo>
                    <a:pt x="9075420" y="513079"/>
                  </a:lnTo>
                  <a:lnTo>
                    <a:pt x="9080500" y="511810"/>
                  </a:lnTo>
                  <a:lnTo>
                    <a:pt x="9084310" y="510539"/>
                  </a:lnTo>
                  <a:lnTo>
                    <a:pt x="9088120" y="508000"/>
                  </a:lnTo>
                  <a:lnTo>
                    <a:pt x="9093200" y="506729"/>
                  </a:lnTo>
                  <a:lnTo>
                    <a:pt x="9124950" y="482600"/>
                  </a:lnTo>
                  <a:lnTo>
                    <a:pt x="9133840" y="467360"/>
                  </a:lnTo>
                  <a:lnTo>
                    <a:pt x="9136380" y="463550"/>
                  </a:lnTo>
                  <a:lnTo>
                    <a:pt x="9137650" y="459739"/>
                  </a:lnTo>
                  <a:lnTo>
                    <a:pt x="9138920" y="454660"/>
                  </a:lnTo>
                  <a:lnTo>
                    <a:pt x="9140190" y="450850"/>
                  </a:lnTo>
                  <a:lnTo>
                    <a:pt x="9141460" y="445770"/>
                  </a:lnTo>
                  <a:lnTo>
                    <a:pt x="9142730" y="441960"/>
                  </a:lnTo>
                  <a:lnTo>
                    <a:pt x="9142730" y="438150"/>
                  </a:lnTo>
                  <a:lnTo>
                    <a:pt x="9144000" y="433070"/>
                  </a:lnTo>
                  <a:lnTo>
                    <a:pt x="9144000" y="427989"/>
                  </a:lnTo>
                  <a:lnTo>
                    <a:pt x="9142730" y="85089"/>
                  </a:lnTo>
                  <a:lnTo>
                    <a:pt x="9142730" y="72389"/>
                  </a:lnTo>
                  <a:lnTo>
                    <a:pt x="9141460" y="67310"/>
                  </a:lnTo>
                  <a:lnTo>
                    <a:pt x="9140190" y="63500"/>
                  </a:lnTo>
                  <a:lnTo>
                    <a:pt x="9138920" y="58420"/>
                  </a:lnTo>
                  <a:lnTo>
                    <a:pt x="9137650" y="54610"/>
                  </a:lnTo>
                  <a:lnTo>
                    <a:pt x="9135110" y="50800"/>
                  </a:lnTo>
                  <a:lnTo>
                    <a:pt x="9133840" y="46989"/>
                  </a:lnTo>
                  <a:lnTo>
                    <a:pt x="9131300" y="43179"/>
                  </a:lnTo>
                  <a:lnTo>
                    <a:pt x="9130030" y="39370"/>
                  </a:lnTo>
                  <a:lnTo>
                    <a:pt x="9127490" y="35560"/>
                  </a:lnTo>
                  <a:lnTo>
                    <a:pt x="9123680" y="31750"/>
                  </a:lnTo>
                  <a:lnTo>
                    <a:pt x="9121140" y="27939"/>
                  </a:lnTo>
                  <a:lnTo>
                    <a:pt x="9114790" y="21589"/>
                  </a:lnTo>
                  <a:lnTo>
                    <a:pt x="9110980" y="19050"/>
                  </a:lnTo>
                  <a:lnTo>
                    <a:pt x="9108440" y="16510"/>
                  </a:lnTo>
                  <a:lnTo>
                    <a:pt x="9097010" y="8889"/>
                  </a:lnTo>
                  <a:lnTo>
                    <a:pt x="9091930" y="7620"/>
                  </a:lnTo>
                  <a:lnTo>
                    <a:pt x="9088120" y="5079"/>
                  </a:lnTo>
                  <a:lnTo>
                    <a:pt x="9080500" y="2539"/>
                  </a:lnTo>
                  <a:lnTo>
                    <a:pt x="9075420" y="1270"/>
                  </a:lnTo>
                  <a:close/>
                </a:path>
                <a:path w="9144000" h="514350">
                  <a:moveTo>
                    <a:pt x="9066530" y="0"/>
                  </a:moveTo>
                  <a:lnTo>
                    <a:pt x="76200" y="0"/>
                  </a:lnTo>
                  <a:lnTo>
                    <a:pt x="72390" y="1270"/>
                  </a:lnTo>
                  <a:lnTo>
                    <a:pt x="9070340" y="1270"/>
                  </a:lnTo>
                  <a:lnTo>
                    <a:pt x="9066530" y="0"/>
                  </a:lnTo>
                  <a:close/>
                </a:path>
              </a:pathLst>
            </a:custGeom>
            <a:solidFill>
              <a:srgbClr val="7F8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076090"/>
              <a:ext cx="9144000" cy="514350"/>
            </a:xfrm>
            <a:custGeom>
              <a:avLst/>
              <a:gdLst/>
              <a:ahLst/>
              <a:cxnLst/>
              <a:rect l="l" t="t" r="r" b="b"/>
              <a:pathLst>
                <a:path w="9144000" h="514350">
                  <a:moveTo>
                    <a:pt x="0" y="85089"/>
                  </a:moveTo>
                  <a:lnTo>
                    <a:pt x="0" y="81279"/>
                  </a:lnTo>
                  <a:lnTo>
                    <a:pt x="0" y="76200"/>
                  </a:lnTo>
                  <a:lnTo>
                    <a:pt x="1270" y="72389"/>
                  </a:lnTo>
                  <a:lnTo>
                    <a:pt x="1270" y="67310"/>
                  </a:lnTo>
                  <a:lnTo>
                    <a:pt x="2540" y="63500"/>
                  </a:lnTo>
                  <a:lnTo>
                    <a:pt x="3810" y="58420"/>
                  </a:lnTo>
                  <a:lnTo>
                    <a:pt x="5080" y="54610"/>
                  </a:lnTo>
                  <a:lnTo>
                    <a:pt x="7620" y="50800"/>
                  </a:lnTo>
                  <a:lnTo>
                    <a:pt x="8890" y="46989"/>
                  </a:lnTo>
                  <a:lnTo>
                    <a:pt x="11430" y="43179"/>
                  </a:lnTo>
                  <a:lnTo>
                    <a:pt x="12700" y="39370"/>
                  </a:lnTo>
                  <a:lnTo>
                    <a:pt x="15240" y="35560"/>
                  </a:lnTo>
                  <a:lnTo>
                    <a:pt x="19050" y="31750"/>
                  </a:lnTo>
                  <a:lnTo>
                    <a:pt x="21590" y="27939"/>
                  </a:lnTo>
                  <a:lnTo>
                    <a:pt x="25400" y="25400"/>
                  </a:lnTo>
                  <a:lnTo>
                    <a:pt x="27940" y="21589"/>
                  </a:lnTo>
                  <a:lnTo>
                    <a:pt x="31750" y="19050"/>
                  </a:lnTo>
                  <a:lnTo>
                    <a:pt x="34290" y="16510"/>
                  </a:lnTo>
                  <a:lnTo>
                    <a:pt x="38100" y="13970"/>
                  </a:lnTo>
                  <a:lnTo>
                    <a:pt x="41910" y="11429"/>
                  </a:lnTo>
                  <a:lnTo>
                    <a:pt x="46990" y="8889"/>
                  </a:lnTo>
                  <a:lnTo>
                    <a:pt x="50800" y="7620"/>
                  </a:lnTo>
                  <a:lnTo>
                    <a:pt x="54610" y="5079"/>
                  </a:lnTo>
                  <a:lnTo>
                    <a:pt x="58419" y="3810"/>
                  </a:lnTo>
                  <a:lnTo>
                    <a:pt x="63500" y="2539"/>
                  </a:lnTo>
                  <a:lnTo>
                    <a:pt x="67310" y="1270"/>
                  </a:lnTo>
                  <a:lnTo>
                    <a:pt x="72390" y="1270"/>
                  </a:lnTo>
                  <a:lnTo>
                    <a:pt x="76200" y="0"/>
                  </a:lnTo>
                  <a:lnTo>
                    <a:pt x="81280" y="0"/>
                  </a:lnTo>
                  <a:lnTo>
                    <a:pt x="85090" y="0"/>
                  </a:lnTo>
                  <a:lnTo>
                    <a:pt x="9057640" y="0"/>
                  </a:lnTo>
                  <a:lnTo>
                    <a:pt x="9061450" y="0"/>
                  </a:lnTo>
                  <a:lnTo>
                    <a:pt x="9066530" y="0"/>
                  </a:lnTo>
                  <a:lnTo>
                    <a:pt x="9070340" y="1270"/>
                  </a:lnTo>
                  <a:lnTo>
                    <a:pt x="9075420" y="1270"/>
                  </a:lnTo>
                  <a:lnTo>
                    <a:pt x="9080500" y="2539"/>
                  </a:lnTo>
                  <a:lnTo>
                    <a:pt x="9084310" y="3810"/>
                  </a:lnTo>
                  <a:lnTo>
                    <a:pt x="9088120" y="5079"/>
                  </a:lnTo>
                  <a:lnTo>
                    <a:pt x="9091930" y="7620"/>
                  </a:lnTo>
                  <a:lnTo>
                    <a:pt x="9097010" y="8889"/>
                  </a:lnTo>
                  <a:lnTo>
                    <a:pt x="9100820" y="11429"/>
                  </a:lnTo>
                  <a:lnTo>
                    <a:pt x="9104630" y="13970"/>
                  </a:lnTo>
                  <a:lnTo>
                    <a:pt x="9108440" y="16510"/>
                  </a:lnTo>
                  <a:lnTo>
                    <a:pt x="9110980" y="19050"/>
                  </a:lnTo>
                  <a:lnTo>
                    <a:pt x="9114790" y="21589"/>
                  </a:lnTo>
                  <a:lnTo>
                    <a:pt x="9118600" y="25400"/>
                  </a:lnTo>
                  <a:lnTo>
                    <a:pt x="9121140" y="27939"/>
                  </a:lnTo>
                  <a:lnTo>
                    <a:pt x="9123680" y="31750"/>
                  </a:lnTo>
                  <a:lnTo>
                    <a:pt x="9127490" y="35560"/>
                  </a:lnTo>
                  <a:lnTo>
                    <a:pt x="9130030" y="39370"/>
                  </a:lnTo>
                  <a:lnTo>
                    <a:pt x="9131300" y="43179"/>
                  </a:lnTo>
                  <a:lnTo>
                    <a:pt x="9133840" y="46989"/>
                  </a:lnTo>
                  <a:lnTo>
                    <a:pt x="9135110" y="50800"/>
                  </a:lnTo>
                  <a:lnTo>
                    <a:pt x="9137650" y="54610"/>
                  </a:lnTo>
                  <a:lnTo>
                    <a:pt x="9138920" y="58420"/>
                  </a:lnTo>
                  <a:lnTo>
                    <a:pt x="9140190" y="63500"/>
                  </a:lnTo>
                  <a:lnTo>
                    <a:pt x="9141460" y="67310"/>
                  </a:lnTo>
                  <a:lnTo>
                    <a:pt x="9142730" y="72389"/>
                  </a:lnTo>
                  <a:lnTo>
                    <a:pt x="9142730" y="76200"/>
                  </a:lnTo>
                  <a:lnTo>
                    <a:pt x="9142730" y="81279"/>
                  </a:lnTo>
                  <a:lnTo>
                    <a:pt x="9142730" y="85089"/>
                  </a:lnTo>
                  <a:lnTo>
                    <a:pt x="9144000" y="427989"/>
                  </a:lnTo>
                  <a:lnTo>
                    <a:pt x="9144000" y="433070"/>
                  </a:lnTo>
                  <a:lnTo>
                    <a:pt x="9142730" y="438150"/>
                  </a:lnTo>
                  <a:lnTo>
                    <a:pt x="9142730" y="441960"/>
                  </a:lnTo>
                  <a:lnTo>
                    <a:pt x="9141460" y="445770"/>
                  </a:lnTo>
                  <a:lnTo>
                    <a:pt x="9140190" y="450850"/>
                  </a:lnTo>
                  <a:lnTo>
                    <a:pt x="9138920" y="454660"/>
                  </a:lnTo>
                  <a:lnTo>
                    <a:pt x="9137650" y="459739"/>
                  </a:lnTo>
                  <a:lnTo>
                    <a:pt x="9136380" y="463550"/>
                  </a:lnTo>
                  <a:lnTo>
                    <a:pt x="9133840" y="467360"/>
                  </a:lnTo>
                  <a:lnTo>
                    <a:pt x="9132570" y="471170"/>
                  </a:lnTo>
                  <a:lnTo>
                    <a:pt x="9130030" y="474979"/>
                  </a:lnTo>
                  <a:lnTo>
                    <a:pt x="9127490" y="478789"/>
                  </a:lnTo>
                  <a:lnTo>
                    <a:pt x="9124950" y="482600"/>
                  </a:lnTo>
                  <a:lnTo>
                    <a:pt x="9121140" y="486410"/>
                  </a:lnTo>
                  <a:lnTo>
                    <a:pt x="9118600" y="488950"/>
                  </a:lnTo>
                  <a:lnTo>
                    <a:pt x="9114790" y="492760"/>
                  </a:lnTo>
                  <a:lnTo>
                    <a:pt x="9112250" y="495300"/>
                  </a:lnTo>
                  <a:lnTo>
                    <a:pt x="9108440" y="497839"/>
                  </a:lnTo>
                  <a:lnTo>
                    <a:pt x="9104630" y="500379"/>
                  </a:lnTo>
                  <a:lnTo>
                    <a:pt x="9100820" y="502920"/>
                  </a:lnTo>
                  <a:lnTo>
                    <a:pt x="9097010" y="505460"/>
                  </a:lnTo>
                  <a:lnTo>
                    <a:pt x="9093200" y="506729"/>
                  </a:lnTo>
                  <a:lnTo>
                    <a:pt x="9088120" y="508000"/>
                  </a:lnTo>
                  <a:lnTo>
                    <a:pt x="9084310" y="510539"/>
                  </a:lnTo>
                  <a:lnTo>
                    <a:pt x="9080500" y="511810"/>
                  </a:lnTo>
                  <a:lnTo>
                    <a:pt x="9075420" y="513079"/>
                  </a:lnTo>
                  <a:lnTo>
                    <a:pt x="9071610" y="513079"/>
                  </a:lnTo>
                  <a:lnTo>
                    <a:pt x="9066530" y="514350"/>
                  </a:lnTo>
                  <a:lnTo>
                    <a:pt x="76200" y="514350"/>
                  </a:lnTo>
                  <a:lnTo>
                    <a:pt x="72390" y="513079"/>
                  </a:lnTo>
                  <a:lnTo>
                    <a:pt x="67310" y="513079"/>
                  </a:lnTo>
                  <a:lnTo>
                    <a:pt x="63500" y="511810"/>
                  </a:lnTo>
                  <a:lnTo>
                    <a:pt x="58419" y="510539"/>
                  </a:lnTo>
                  <a:lnTo>
                    <a:pt x="54610" y="509270"/>
                  </a:lnTo>
                  <a:lnTo>
                    <a:pt x="50800" y="506729"/>
                  </a:lnTo>
                  <a:lnTo>
                    <a:pt x="46990" y="505460"/>
                  </a:lnTo>
                  <a:lnTo>
                    <a:pt x="41910" y="502920"/>
                  </a:lnTo>
                  <a:lnTo>
                    <a:pt x="38100" y="500379"/>
                  </a:lnTo>
                  <a:lnTo>
                    <a:pt x="34290" y="497839"/>
                  </a:lnTo>
                  <a:lnTo>
                    <a:pt x="31750" y="495300"/>
                  </a:lnTo>
                  <a:lnTo>
                    <a:pt x="27940" y="492760"/>
                  </a:lnTo>
                  <a:lnTo>
                    <a:pt x="25400" y="488950"/>
                  </a:lnTo>
                  <a:lnTo>
                    <a:pt x="21590" y="486410"/>
                  </a:lnTo>
                  <a:lnTo>
                    <a:pt x="19050" y="482600"/>
                  </a:lnTo>
                  <a:lnTo>
                    <a:pt x="15240" y="478789"/>
                  </a:lnTo>
                  <a:lnTo>
                    <a:pt x="12700" y="476250"/>
                  </a:lnTo>
                  <a:lnTo>
                    <a:pt x="11430" y="472439"/>
                  </a:lnTo>
                  <a:lnTo>
                    <a:pt x="8890" y="467360"/>
                  </a:lnTo>
                  <a:lnTo>
                    <a:pt x="7620" y="463550"/>
                  </a:lnTo>
                  <a:lnTo>
                    <a:pt x="5080" y="459739"/>
                  </a:lnTo>
                  <a:lnTo>
                    <a:pt x="3810" y="455929"/>
                  </a:lnTo>
                  <a:lnTo>
                    <a:pt x="2540" y="450850"/>
                  </a:lnTo>
                  <a:lnTo>
                    <a:pt x="1270" y="447039"/>
                  </a:lnTo>
                  <a:lnTo>
                    <a:pt x="1270" y="441960"/>
                  </a:lnTo>
                  <a:lnTo>
                    <a:pt x="0" y="438150"/>
                  </a:lnTo>
                  <a:lnTo>
                    <a:pt x="0" y="433070"/>
                  </a:lnTo>
                  <a:lnTo>
                    <a:pt x="0" y="429260"/>
                  </a:lnTo>
                  <a:lnTo>
                    <a:pt x="0" y="85089"/>
                  </a:lnTo>
                  <a:close/>
                </a:path>
                <a:path w="9144000" h="514350">
                  <a:moveTo>
                    <a:pt x="0" y="0"/>
                  </a:moveTo>
                  <a:lnTo>
                    <a:pt x="0" y="0"/>
                  </a:lnTo>
                </a:path>
                <a:path w="9144000" h="514350">
                  <a:moveTo>
                    <a:pt x="9144000" y="514350"/>
                  </a:moveTo>
                  <a:lnTo>
                    <a:pt x="9144000" y="51435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13118" y="3306301"/>
            <a:ext cx="9170670" cy="541020"/>
            <a:chOff x="-13118" y="3306301"/>
            <a:chExt cx="9170670" cy="541020"/>
          </a:xfrm>
        </p:grpSpPr>
        <p:sp>
          <p:nvSpPr>
            <p:cNvPr id="7" name="object 7"/>
            <p:cNvSpPr/>
            <p:nvPr/>
          </p:nvSpPr>
          <p:spPr>
            <a:xfrm>
              <a:off x="0" y="3319420"/>
              <a:ext cx="9144000" cy="514350"/>
            </a:xfrm>
            <a:custGeom>
              <a:avLst/>
              <a:gdLst/>
              <a:ahLst/>
              <a:cxnLst/>
              <a:rect l="l" t="t" r="r" b="b"/>
              <a:pathLst>
                <a:path w="9144000" h="514350">
                  <a:moveTo>
                    <a:pt x="9071610" y="513080"/>
                  </a:moveTo>
                  <a:lnTo>
                    <a:pt x="72390" y="513080"/>
                  </a:lnTo>
                  <a:lnTo>
                    <a:pt x="76200" y="514350"/>
                  </a:lnTo>
                  <a:lnTo>
                    <a:pt x="9066530" y="514350"/>
                  </a:lnTo>
                  <a:lnTo>
                    <a:pt x="9071610" y="513080"/>
                  </a:lnTo>
                  <a:close/>
                </a:path>
                <a:path w="9144000" h="514350">
                  <a:moveTo>
                    <a:pt x="9075420" y="1270"/>
                  </a:moveTo>
                  <a:lnTo>
                    <a:pt x="67310" y="1270"/>
                  </a:lnTo>
                  <a:lnTo>
                    <a:pt x="63500" y="2540"/>
                  </a:lnTo>
                  <a:lnTo>
                    <a:pt x="58419" y="3810"/>
                  </a:lnTo>
                  <a:lnTo>
                    <a:pt x="54610" y="6350"/>
                  </a:lnTo>
                  <a:lnTo>
                    <a:pt x="46990" y="8890"/>
                  </a:lnTo>
                  <a:lnTo>
                    <a:pt x="41910" y="11430"/>
                  </a:lnTo>
                  <a:lnTo>
                    <a:pt x="34290" y="16510"/>
                  </a:lnTo>
                  <a:lnTo>
                    <a:pt x="31750" y="19050"/>
                  </a:lnTo>
                  <a:lnTo>
                    <a:pt x="27940" y="21590"/>
                  </a:lnTo>
                  <a:lnTo>
                    <a:pt x="25400" y="25400"/>
                  </a:lnTo>
                  <a:lnTo>
                    <a:pt x="21590" y="27940"/>
                  </a:lnTo>
                  <a:lnTo>
                    <a:pt x="19050" y="31750"/>
                  </a:lnTo>
                  <a:lnTo>
                    <a:pt x="15240" y="35560"/>
                  </a:lnTo>
                  <a:lnTo>
                    <a:pt x="12700" y="39370"/>
                  </a:lnTo>
                  <a:lnTo>
                    <a:pt x="11430" y="43180"/>
                  </a:lnTo>
                  <a:lnTo>
                    <a:pt x="8890" y="46990"/>
                  </a:lnTo>
                  <a:lnTo>
                    <a:pt x="7620" y="50800"/>
                  </a:lnTo>
                  <a:lnTo>
                    <a:pt x="5080" y="54610"/>
                  </a:lnTo>
                  <a:lnTo>
                    <a:pt x="3810" y="58420"/>
                  </a:lnTo>
                  <a:lnTo>
                    <a:pt x="1270" y="68580"/>
                  </a:lnTo>
                  <a:lnTo>
                    <a:pt x="1270" y="72390"/>
                  </a:lnTo>
                  <a:lnTo>
                    <a:pt x="0" y="76200"/>
                  </a:lnTo>
                  <a:lnTo>
                    <a:pt x="0" y="438150"/>
                  </a:lnTo>
                  <a:lnTo>
                    <a:pt x="1270" y="441960"/>
                  </a:lnTo>
                  <a:lnTo>
                    <a:pt x="1270" y="447040"/>
                  </a:lnTo>
                  <a:lnTo>
                    <a:pt x="2540" y="450850"/>
                  </a:lnTo>
                  <a:lnTo>
                    <a:pt x="3810" y="455930"/>
                  </a:lnTo>
                  <a:lnTo>
                    <a:pt x="5080" y="459740"/>
                  </a:lnTo>
                  <a:lnTo>
                    <a:pt x="7620" y="463550"/>
                  </a:lnTo>
                  <a:lnTo>
                    <a:pt x="8890" y="467360"/>
                  </a:lnTo>
                  <a:lnTo>
                    <a:pt x="11430" y="472440"/>
                  </a:lnTo>
                  <a:lnTo>
                    <a:pt x="12700" y="476250"/>
                  </a:lnTo>
                  <a:lnTo>
                    <a:pt x="15240" y="480060"/>
                  </a:lnTo>
                  <a:lnTo>
                    <a:pt x="19050" y="482600"/>
                  </a:lnTo>
                  <a:lnTo>
                    <a:pt x="21590" y="486410"/>
                  </a:lnTo>
                  <a:lnTo>
                    <a:pt x="25400" y="488950"/>
                  </a:lnTo>
                  <a:lnTo>
                    <a:pt x="27940" y="492760"/>
                  </a:lnTo>
                  <a:lnTo>
                    <a:pt x="31750" y="495300"/>
                  </a:lnTo>
                  <a:lnTo>
                    <a:pt x="34290" y="499110"/>
                  </a:lnTo>
                  <a:lnTo>
                    <a:pt x="38100" y="501650"/>
                  </a:lnTo>
                  <a:lnTo>
                    <a:pt x="41910" y="502920"/>
                  </a:lnTo>
                  <a:lnTo>
                    <a:pt x="46990" y="505460"/>
                  </a:lnTo>
                  <a:lnTo>
                    <a:pt x="50800" y="506730"/>
                  </a:lnTo>
                  <a:lnTo>
                    <a:pt x="54610" y="509270"/>
                  </a:lnTo>
                  <a:lnTo>
                    <a:pt x="58419" y="510540"/>
                  </a:lnTo>
                  <a:lnTo>
                    <a:pt x="63500" y="511810"/>
                  </a:lnTo>
                  <a:lnTo>
                    <a:pt x="67310" y="513080"/>
                  </a:lnTo>
                  <a:lnTo>
                    <a:pt x="9075420" y="513080"/>
                  </a:lnTo>
                  <a:lnTo>
                    <a:pt x="9080500" y="511810"/>
                  </a:lnTo>
                  <a:lnTo>
                    <a:pt x="9088120" y="509270"/>
                  </a:lnTo>
                  <a:lnTo>
                    <a:pt x="9093200" y="506730"/>
                  </a:lnTo>
                  <a:lnTo>
                    <a:pt x="9097010" y="505460"/>
                  </a:lnTo>
                  <a:lnTo>
                    <a:pt x="9112250" y="495300"/>
                  </a:lnTo>
                  <a:lnTo>
                    <a:pt x="9124950" y="482600"/>
                  </a:lnTo>
                  <a:lnTo>
                    <a:pt x="9132570" y="471170"/>
                  </a:lnTo>
                  <a:lnTo>
                    <a:pt x="9133840" y="467360"/>
                  </a:lnTo>
                  <a:lnTo>
                    <a:pt x="9136380" y="463550"/>
                  </a:lnTo>
                  <a:lnTo>
                    <a:pt x="9138920" y="455930"/>
                  </a:lnTo>
                  <a:lnTo>
                    <a:pt x="9141460" y="445770"/>
                  </a:lnTo>
                  <a:lnTo>
                    <a:pt x="9142730" y="441960"/>
                  </a:lnTo>
                  <a:lnTo>
                    <a:pt x="9142730" y="438150"/>
                  </a:lnTo>
                  <a:lnTo>
                    <a:pt x="9144000" y="433070"/>
                  </a:lnTo>
                  <a:lnTo>
                    <a:pt x="9144000" y="429260"/>
                  </a:lnTo>
                  <a:lnTo>
                    <a:pt x="9142730" y="85090"/>
                  </a:lnTo>
                  <a:lnTo>
                    <a:pt x="9142730" y="72390"/>
                  </a:lnTo>
                  <a:lnTo>
                    <a:pt x="9141460" y="68580"/>
                  </a:lnTo>
                  <a:lnTo>
                    <a:pt x="9138920" y="58420"/>
                  </a:lnTo>
                  <a:lnTo>
                    <a:pt x="9137650" y="54610"/>
                  </a:lnTo>
                  <a:lnTo>
                    <a:pt x="9135110" y="50800"/>
                  </a:lnTo>
                  <a:lnTo>
                    <a:pt x="9133840" y="46990"/>
                  </a:lnTo>
                  <a:lnTo>
                    <a:pt x="9131300" y="43180"/>
                  </a:lnTo>
                  <a:lnTo>
                    <a:pt x="9130030" y="39370"/>
                  </a:lnTo>
                  <a:lnTo>
                    <a:pt x="9127490" y="35560"/>
                  </a:lnTo>
                  <a:lnTo>
                    <a:pt x="9123680" y="31750"/>
                  </a:lnTo>
                  <a:lnTo>
                    <a:pt x="9121140" y="27940"/>
                  </a:lnTo>
                  <a:lnTo>
                    <a:pt x="9114790" y="21590"/>
                  </a:lnTo>
                  <a:lnTo>
                    <a:pt x="9110980" y="19050"/>
                  </a:lnTo>
                  <a:lnTo>
                    <a:pt x="9108440" y="16510"/>
                  </a:lnTo>
                  <a:lnTo>
                    <a:pt x="9097010" y="8890"/>
                  </a:lnTo>
                  <a:lnTo>
                    <a:pt x="9091930" y="7620"/>
                  </a:lnTo>
                  <a:lnTo>
                    <a:pt x="9088120" y="6350"/>
                  </a:lnTo>
                  <a:lnTo>
                    <a:pt x="9084310" y="3810"/>
                  </a:lnTo>
                  <a:lnTo>
                    <a:pt x="9080500" y="2540"/>
                  </a:lnTo>
                  <a:lnTo>
                    <a:pt x="9075420" y="1270"/>
                  </a:lnTo>
                  <a:close/>
                </a:path>
                <a:path w="9144000" h="514350">
                  <a:moveTo>
                    <a:pt x="9066530" y="0"/>
                  </a:moveTo>
                  <a:lnTo>
                    <a:pt x="76200" y="0"/>
                  </a:lnTo>
                  <a:lnTo>
                    <a:pt x="72390" y="1270"/>
                  </a:lnTo>
                  <a:lnTo>
                    <a:pt x="9070340" y="1270"/>
                  </a:lnTo>
                  <a:lnTo>
                    <a:pt x="9066530" y="0"/>
                  </a:lnTo>
                  <a:close/>
                </a:path>
              </a:pathLst>
            </a:custGeom>
            <a:solidFill>
              <a:srgbClr val="784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319420"/>
              <a:ext cx="9144000" cy="514350"/>
            </a:xfrm>
            <a:custGeom>
              <a:avLst/>
              <a:gdLst/>
              <a:ahLst/>
              <a:cxnLst/>
              <a:rect l="l" t="t" r="r" b="b"/>
              <a:pathLst>
                <a:path w="9144000" h="514350">
                  <a:moveTo>
                    <a:pt x="0" y="85090"/>
                  </a:moveTo>
                  <a:lnTo>
                    <a:pt x="0" y="81280"/>
                  </a:lnTo>
                  <a:lnTo>
                    <a:pt x="0" y="76200"/>
                  </a:lnTo>
                  <a:lnTo>
                    <a:pt x="1270" y="72390"/>
                  </a:lnTo>
                  <a:lnTo>
                    <a:pt x="1270" y="68580"/>
                  </a:lnTo>
                  <a:lnTo>
                    <a:pt x="2540" y="63500"/>
                  </a:lnTo>
                  <a:lnTo>
                    <a:pt x="3810" y="58420"/>
                  </a:lnTo>
                  <a:lnTo>
                    <a:pt x="5080" y="54610"/>
                  </a:lnTo>
                  <a:lnTo>
                    <a:pt x="7620" y="50800"/>
                  </a:lnTo>
                  <a:lnTo>
                    <a:pt x="8890" y="46990"/>
                  </a:lnTo>
                  <a:lnTo>
                    <a:pt x="11430" y="43180"/>
                  </a:lnTo>
                  <a:lnTo>
                    <a:pt x="12700" y="39370"/>
                  </a:lnTo>
                  <a:lnTo>
                    <a:pt x="15240" y="35560"/>
                  </a:lnTo>
                  <a:lnTo>
                    <a:pt x="19050" y="31750"/>
                  </a:lnTo>
                  <a:lnTo>
                    <a:pt x="21590" y="27940"/>
                  </a:lnTo>
                  <a:lnTo>
                    <a:pt x="25400" y="25400"/>
                  </a:lnTo>
                  <a:lnTo>
                    <a:pt x="27940" y="21590"/>
                  </a:lnTo>
                  <a:lnTo>
                    <a:pt x="31750" y="19050"/>
                  </a:lnTo>
                  <a:lnTo>
                    <a:pt x="34290" y="16510"/>
                  </a:lnTo>
                  <a:lnTo>
                    <a:pt x="38100" y="13970"/>
                  </a:lnTo>
                  <a:lnTo>
                    <a:pt x="41910" y="11430"/>
                  </a:lnTo>
                  <a:lnTo>
                    <a:pt x="46990" y="8890"/>
                  </a:lnTo>
                  <a:lnTo>
                    <a:pt x="50800" y="7620"/>
                  </a:lnTo>
                  <a:lnTo>
                    <a:pt x="54610" y="6350"/>
                  </a:lnTo>
                  <a:lnTo>
                    <a:pt x="58419" y="3810"/>
                  </a:lnTo>
                  <a:lnTo>
                    <a:pt x="63500" y="2540"/>
                  </a:lnTo>
                  <a:lnTo>
                    <a:pt x="67310" y="1270"/>
                  </a:lnTo>
                  <a:lnTo>
                    <a:pt x="72390" y="1270"/>
                  </a:lnTo>
                  <a:lnTo>
                    <a:pt x="76200" y="0"/>
                  </a:lnTo>
                  <a:lnTo>
                    <a:pt x="81280" y="0"/>
                  </a:lnTo>
                  <a:lnTo>
                    <a:pt x="85090" y="0"/>
                  </a:lnTo>
                  <a:lnTo>
                    <a:pt x="9057640" y="0"/>
                  </a:lnTo>
                  <a:lnTo>
                    <a:pt x="9061450" y="0"/>
                  </a:lnTo>
                  <a:lnTo>
                    <a:pt x="9066530" y="0"/>
                  </a:lnTo>
                  <a:lnTo>
                    <a:pt x="9070340" y="1270"/>
                  </a:lnTo>
                  <a:lnTo>
                    <a:pt x="9075420" y="1270"/>
                  </a:lnTo>
                  <a:lnTo>
                    <a:pt x="9080500" y="2540"/>
                  </a:lnTo>
                  <a:lnTo>
                    <a:pt x="9084310" y="3810"/>
                  </a:lnTo>
                  <a:lnTo>
                    <a:pt x="9088120" y="6350"/>
                  </a:lnTo>
                  <a:lnTo>
                    <a:pt x="9091930" y="7620"/>
                  </a:lnTo>
                  <a:lnTo>
                    <a:pt x="9097010" y="8890"/>
                  </a:lnTo>
                  <a:lnTo>
                    <a:pt x="9100820" y="11430"/>
                  </a:lnTo>
                  <a:lnTo>
                    <a:pt x="9104630" y="13970"/>
                  </a:lnTo>
                  <a:lnTo>
                    <a:pt x="9108440" y="16510"/>
                  </a:lnTo>
                  <a:lnTo>
                    <a:pt x="9110980" y="19050"/>
                  </a:lnTo>
                  <a:lnTo>
                    <a:pt x="9114790" y="21590"/>
                  </a:lnTo>
                  <a:lnTo>
                    <a:pt x="9118600" y="25400"/>
                  </a:lnTo>
                  <a:lnTo>
                    <a:pt x="9121140" y="27940"/>
                  </a:lnTo>
                  <a:lnTo>
                    <a:pt x="9123680" y="31750"/>
                  </a:lnTo>
                  <a:lnTo>
                    <a:pt x="9127490" y="35560"/>
                  </a:lnTo>
                  <a:lnTo>
                    <a:pt x="9130030" y="39370"/>
                  </a:lnTo>
                  <a:lnTo>
                    <a:pt x="9131300" y="43180"/>
                  </a:lnTo>
                  <a:lnTo>
                    <a:pt x="9133840" y="46990"/>
                  </a:lnTo>
                  <a:lnTo>
                    <a:pt x="9135110" y="50800"/>
                  </a:lnTo>
                  <a:lnTo>
                    <a:pt x="9137650" y="54610"/>
                  </a:lnTo>
                  <a:lnTo>
                    <a:pt x="9138920" y="58420"/>
                  </a:lnTo>
                  <a:lnTo>
                    <a:pt x="9140190" y="63500"/>
                  </a:lnTo>
                  <a:lnTo>
                    <a:pt x="9141460" y="68580"/>
                  </a:lnTo>
                  <a:lnTo>
                    <a:pt x="9142730" y="72390"/>
                  </a:lnTo>
                  <a:lnTo>
                    <a:pt x="9142730" y="76200"/>
                  </a:lnTo>
                  <a:lnTo>
                    <a:pt x="9142730" y="81280"/>
                  </a:lnTo>
                  <a:lnTo>
                    <a:pt x="9142730" y="85090"/>
                  </a:lnTo>
                  <a:lnTo>
                    <a:pt x="9144000" y="429260"/>
                  </a:lnTo>
                  <a:lnTo>
                    <a:pt x="9144000" y="433070"/>
                  </a:lnTo>
                  <a:lnTo>
                    <a:pt x="9142730" y="438150"/>
                  </a:lnTo>
                  <a:lnTo>
                    <a:pt x="9142730" y="441960"/>
                  </a:lnTo>
                  <a:lnTo>
                    <a:pt x="9141460" y="445770"/>
                  </a:lnTo>
                  <a:lnTo>
                    <a:pt x="9140190" y="450850"/>
                  </a:lnTo>
                  <a:lnTo>
                    <a:pt x="9138920" y="455930"/>
                  </a:lnTo>
                  <a:lnTo>
                    <a:pt x="9137650" y="459740"/>
                  </a:lnTo>
                  <a:lnTo>
                    <a:pt x="9136380" y="463550"/>
                  </a:lnTo>
                  <a:lnTo>
                    <a:pt x="9133840" y="467360"/>
                  </a:lnTo>
                  <a:lnTo>
                    <a:pt x="9132570" y="471170"/>
                  </a:lnTo>
                  <a:lnTo>
                    <a:pt x="9130030" y="474980"/>
                  </a:lnTo>
                  <a:lnTo>
                    <a:pt x="9127490" y="478790"/>
                  </a:lnTo>
                  <a:lnTo>
                    <a:pt x="9124950" y="482600"/>
                  </a:lnTo>
                  <a:lnTo>
                    <a:pt x="9121140" y="486410"/>
                  </a:lnTo>
                  <a:lnTo>
                    <a:pt x="9118600" y="488950"/>
                  </a:lnTo>
                  <a:lnTo>
                    <a:pt x="9114790" y="492760"/>
                  </a:lnTo>
                  <a:lnTo>
                    <a:pt x="9112250" y="495300"/>
                  </a:lnTo>
                  <a:lnTo>
                    <a:pt x="9108440" y="497840"/>
                  </a:lnTo>
                  <a:lnTo>
                    <a:pt x="9104630" y="500380"/>
                  </a:lnTo>
                  <a:lnTo>
                    <a:pt x="9100820" y="502920"/>
                  </a:lnTo>
                  <a:lnTo>
                    <a:pt x="9097010" y="505460"/>
                  </a:lnTo>
                  <a:lnTo>
                    <a:pt x="9093200" y="506730"/>
                  </a:lnTo>
                  <a:lnTo>
                    <a:pt x="9088120" y="509270"/>
                  </a:lnTo>
                  <a:lnTo>
                    <a:pt x="9084310" y="510540"/>
                  </a:lnTo>
                  <a:lnTo>
                    <a:pt x="9080500" y="511810"/>
                  </a:lnTo>
                  <a:lnTo>
                    <a:pt x="9075420" y="513080"/>
                  </a:lnTo>
                  <a:lnTo>
                    <a:pt x="9071610" y="513080"/>
                  </a:lnTo>
                  <a:lnTo>
                    <a:pt x="9066530" y="514350"/>
                  </a:lnTo>
                  <a:lnTo>
                    <a:pt x="9062720" y="514350"/>
                  </a:lnTo>
                  <a:lnTo>
                    <a:pt x="76200" y="514350"/>
                  </a:lnTo>
                  <a:lnTo>
                    <a:pt x="72390" y="513080"/>
                  </a:lnTo>
                  <a:lnTo>
                    <a:pt x="67310" y="513080"/>
                  </a:lnTo>
                  <a:lnTo>
                    <a:pt x="63500" y="511810"/>
                  </a:lnTo>
                  <a:lnTo>
                    <a:pt x="58419" y="510540"/>
                  </a:lnTo>
                  <a:lnTo>
                    <a:pt x="54610" y="509270"/>
                  </a:lnTo>
                  <a:lnTo>
                    <a:pt x="50800" y="506730"/>
                  </a:lnTo>
                  <a:lnTo>
                    <a:pt x="46990" y="505460"/>
                  </a:lnTo>
                  <a:lnTo>
                    <a:pt x="41910" y="502920"/>
                  </a:lnTo>
                  <a:lnTo>
                    <a:pt x="38100" y="501650"/>
                  </a:lnTo>
                  <a:lnTo>
                    <a:pt x="34290" y="499110"/>
                  </a:lnTo>
                  <a:lnTo>
                    <a:pt x="31750" y="495300"/>
                  </a:lnTo>
                  <a:lnTo>
                    <a:pt x="27940" y="492760"/>
                  </a:lnTo>
                  <a:lnTo>
                    <a:pt x="25400" y="488950"/>
                  </a:lnTo>
                  <a:lnTo>
                    <a:pt x="21590" y="486410"/>
                  </a:lnTo>
                  <a:lnTo>
                    <a:pt x="19050" y="482600"/>
                  </a:lnTo>
                  <a:lnTo>
                    <a:pt x="15240" y="480060"/>
                  </a:lnTo>
                  <a:lnTo>
                    <a:pt x="12700" y="476250"/>
                  </a:lnTo>
                  <a:lnTo>
                    <a:pt x="11430" y="472440"/>
                  </a:lnTo>
                  <a:lnTo>
                    <a:pt x="8890" y="467360"/>
                  </a:lnTo>
                  <a:lnTo>
                    <a:pt x="7620" y="463550"/>
                  </a:lnTo>
                  <a:lnTo>
                    <a:pt x="5080" y="459740"/>
                  </a:lnTo>
                  <a:lnTo>
                    <a:pt x="3810" y="455930"/>
                  </a:lnTo>
                  <a:lnTo>
                    <a:pt x="2540" y="450850"/>
                  </a:lnTo>
                  <a:lnTo>
                    <a:pt x="1270" y="447040"/>
                  </a:lnTo>
                  <a:lnTo>
                    <a:pt x="1270" y="441960"/>
                  </a:lnTo>
                  <a:lnTo>
                    <a:pt x="0" y="438150"/>
                  </a:lnTo>
                  <a:lnTo>
                    <a:pt x="0" y="433070"/>
                  </a:lnTo>
                  <a:lnTo>
                    <a:pt x="0" y="429260"/>
                  </a:lnTo>
                  <a:lnTo>
                    <a:pt x="0" y="85090"/>
                  </a:lnTo>
                  <a:close/>
                </a:path>
                <a:path w="9144000" h="514350">
                  <a:moveTo>
                    <a:pt x="0" y="0"/>
                  </a:moveTo>
                  <a:lnTo>
                    <a:pt x="0" y="0"/>
                  </a:lnTo>
                </a:path>
                <a:path w="9144000" h="514350">
                  <a:moveTo>
                    <a:pt x="9144000" y="514350"/>
                  </a:moveTo>
                  <a:lnTo>
                    <a:pt x="9144000" y="51435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5572" y="1447800"/>
            <a:ext cx="8872855" cy="391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9420" marR="381000" algn="just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3333"/>
              <a:tabLst>
                <a:tab pos="62103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точности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разделяют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класса: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градуированная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стеклянная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мерная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740"/>
              </a:spcBef>
            </a:pPr>
            <a:r>
              <a:rPr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Градуированная</a:t>
            </a:r>
            <a:r>
              <a:rPr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стеклянная</a:t>
            </a:r>
            <a:r>
              <a:rPr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посуда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8275" marR="5080" algn="just">
              <a:lnSpc>
                <a:spcPts val="1839"/>
              </a:lnSpc>
              <a:spcBef>
                <a:spcPts val="1095"/>
              </a:spcBef>
              <a:tabLst>
                <a:tab pos="340360" algn="l"/>
              </a:tabLst>
            </a:pP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Градуированная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стеклянная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измерительным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оборудованием. </a:t>
            </a:r>
            <a:r>
              <a:rPr spc="-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Метки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облегчения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изготовлении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</a:t>
            </a:r>
            <a:r>
              <a:rPr spc="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Метки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стенках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стаканов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флаконов.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545"/>
              </a:spcBef>
            </a:pPr>
            <a:r>
              <a:rPr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</a:t>
            </a:r>
            <a:r>
              <a:rPr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мерная</a:t>
            </a:r>
            <a:r>
              <a:rPr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посуда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marR="6350" indent="-171450" algn="just">
              <a:lnSpc>
                <a:spcPct val="90000"/>
              </a:lnSpc>
              <a:spcBef>
                <a:spcPts val="1070"/>
              </a:spcBef>
              <a:buFont typeface="Segoe UI"/>
              <a:buChar char="•"/>
              <a:tabLst>
                <a:tab pos="340360" algn="l"/>
              </a:tabLst>
            </a:pP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мерная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метки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объема.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отградуирована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˚С.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Градуированная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мерная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обязательной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поверке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реже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marR="6985" indent="-171450" algn="just">
              <a:lnSpc>
                <a:spcPct val="90000"/>
              </a:lnSpc>
              <a:spcBef>
                <a:spcPts val="345"/>
              </a:spcBef>
              <a:buFont typeface="Segoe UI"/>
              <a:buChar char="•"/>
              <a:tabLst>
                <a:tab pos="340360" algn="l"/>
              </a:tabLst>
            </a:pP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объему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градуированные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налив»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(мерные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колбы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цилиндры,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градуированные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пробирки,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мензурки)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вылив»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(аптечные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бюретки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пипетки).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62657" y="5243877"/>
            <a:ext cx="3546475" cy="1616075"/>
            <a:chOff x="2762657" y="5243877"/>
            <a:chExt cx="3546475" cy="161607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1140" y="5252360"/>
              <a:ext cx="3528060" cy="15976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67330" y="5248550"/>
              <a:ext cx="3536950" cy="1606550"/>
            </a:xfrm>
            <a:custGeom>
              <a:avLst/>
              <a:gdLst/>
              <a:ahLst/>
              <a:cxnLst/>
              <a:rect l="l" t="t" r="r" b="b"/>
              <a:pathLst>
                <a:path w="3536950" h="1606550">
                  <a:moveTo>
                    <a:pt x="0" y="0"/>
                  </a:moveTo>
                  <a:lnTo>
                    <a:pt x="3536950" y="0"/>
                  </a:lnTo>
                  <a:lnTo>
                    <a:pt x="3536950" y="1606549"/>
                  </a:lnTo>
                  <a:lnTo>
                    <a:pt x="0" y="160654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92A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49161" y="1234931"/>
            <a:ext cx="8686800" cy="2199640"/>
            <a:chOff x="449161" y="1234931"/>
            <a:chExt cx="8686800" cy="2199640"/>
          </a:xfrm>
        </p:grpSpPr>
        <p:sp>
          <p:nvSpPr>
            <p:cNvPr id="4" name="object 4"/>
            <p:cNvSpPr/>
            <p:nvPr/>
          </p:nvSpPr>
          <p:spPr>
            <a:xfrm>
              <a:off x="958850" y="1248050"/>
              <a:ext cx="8163559" cy="2172970"/>
            </a:xfrm>
            <a:custGeom>
              <a:avLst/>
              <a:gdLst/>
              <a:ahLst/>
              <a:cxnLst/>
              <a:rect l="l" t="t" r="r" b="b"/>
              <a:pathLst>
                <a:path w="8163559" h="2172970">
                  <a:moveTo>
                    <a:pt x="8163559" y="0"/>
                  </a:moveTo>
                  <a:lnTo>
                    <a:pt x="1085850" y="0"/>
                  </a:lnTo>
                  <a:lnTo>
                    <a:pt x="0" y="1087119"/>
                  </a:lnTo>
                  <a:lnTo>
                    <a:pt x="1085850" y="2172969"/>
                  </a:lnTo>
                  <a:lnTo>
                    <a:pt x="8163559" y="2172969"/>
                  </a:lnTo>
                  <a:lnTo>
                    <a:pt x="8163559" y="0"/>
                  </a:lnTo>
                  <a:close/>
                </a:path>
              </a:pathLst>
            </a:custGeom>
            <a:solidFill>
              <a:srgbClr val="7F8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8850" y="1248050"/>
              <a:ext cx="8163559" cy="2172970"/>
            </a:xfrm>
            <a:custGeom>
              <a:avLst/>
              <a:gdLst/>
              <a:ahLst/>
              <a:cxnLst/>
              <a:rect l="l" t="t" r="r" b="b"/>
              <a:pathLst>
                <a:path w="8163559" h="2172970">
                  <a:moveTo>
                    <a:pt x="8163559" y="2172969"/>
                  </a:moveTo>
                  <a:lnTo>
                    <a:pt x="1085850" y="2172969"/>
                  </a:lnTo>
                  <a:lnTo>
                    <a:pt x="0" y="1087119"/>
                  </a:lnTo>
                  <a:lnTo>
                    <a:pt x="1085850" y="0"/>
                  </a:lnTo>
                  <a:lnTo>
                    <a:pt x="8163559" y="0"/>
                  </a:lnTo>
                  <a:lnTo>
                    <a:pt x="8163559" y="2172969"/>
                  </a:lnTo>
                  <a:close/>
                </a:path>
                <a:path w="8163559" h="2172970">
                  <a:moveTo>
                    <a:pt x="8163559" y="2172969"/>
                  </a:moveTo>
                  <a:lnTo>
                    <a:pt x="8163559" y="2172969"/>
                  </a:lnTo>
                </a:path>
                <a:path w="8163559" h="217297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280" y="1463950"/>
              <a:ext cx="1207770" cy="120776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2280" y="1463950"/>
              <a:ext cx="1209040" cy="1209040"/>
            </a:xfrm>
            <a:custGeom>
              <a:avLst/>
              <a:gdLst/>
              <a:ahLst/>
              <a:cxnLst/>
              <a:rect l="l" t="t" r="r" b="b"/>
              <a:pathLst>
                <a:path w="1209039" h="1209039">
                  <a:moveTo>
                    <a:pt x="0" y="604519"/>
                  </a:moveTo>
                  <a:lnTo>
                    <a:pt x="0" y="572769"/>
                  </a:lnTo>
                  <a:lnTo>
                    <a:pt x="2540" y="541019"/>
                  </a:lnTo>
                  <a:lnTo>
                    <a:pt x="12700" y="478789"/>
                  </a:lnTo>
                  <a:lnTo>
                    <a:pt x="29210" y="417829"/>
                  </a:lnTo>
                  <a:lnTo>
                    <a:pt x="52070" y="358139"/>
                  </a:lnTo>
                  <a:lnTo>
                    <a:pt x="66040" y="330200"/>
                  </a:lnTo>
                  <a:lnTo>
                    <a:pt x="80010" y="302260"/>
                  </a:lnTo>
                  <a:lnTo>
                    <a:pt x="97790" y="275589"/>
                  </a:lnTo>
                  <a:lnTo>
                    <a:pt x="115570" y="248919"/>
                  </a:lnTo>
                  <a:lnTo>
                    <a:pt x="134620" y="223519"/>
                  </a:lnTo>
                  <a:lnTo>
                    <a:pt x="176529" y="176529"/>
                  </a:lnTo>
                  <a:lnTo>
                    <a:pt x="223520" y="134619"/>
                  </a:lnTo>
                  <a:lnTo>
                    <a:pt x="275590" y="97789"/>
                  </a:lnTo>
                  <a:lnTo>
                    <a:pt x="302260" y="80010"/>
                  </a:lnTo>
                  <a:lnTo>
                    <a:pt x="330200" y="66039"/>
                  </a:lnTo>
                  <a:lnTo>
                    <a:pt x="358139" y="52069"/>
                  </a:lnTo>
                  <a:lnTo>
                    <a:pt x="387350" y="39369"/>
                  </a:lnTo>
                  <a:lnTo>
                    <a:pt x="447039" y="20319"/>
                  </a:lnTo>
                  <a:lnTo>
                    <a:pt x="509270" y="7619"/>
                  </a:lnTo>
                  <a:lnTo>
                    <a:pt x="572770" y="0"/>
                  </a:lnTo>
                  <a:lnTo>
                    <a:pt x="604520" y="0"/>
                  </a:lnTo>
                  <a:lnTo>
                    <a:pt x="636270" y="0"/>
                  </a:lnTo>
                  <a:lnTo>
                    <a:pt x="668020" y="2539"/>
                  </a:lnTo>
                  <a:lnTo>
                    <a:pt x="698500" y="7619"/>
                  </a:lnTo>
                  <a:lnTo>
                    <a:pt x="730250" y="12700"/>
                  </a:lnTo>
                  <a:lnTo>
                    <a:pt x="791210" y="29210"/>
                  </a:lnTo>
                  <a:lnTo>
                    <a:pt x="849630" y="52069"/>
                  </a:lnTo>
                  <a:lnTo>
                    <a:pt x="906780" y="80010"/>
                  </a:lnTo>
                  <a:lnTo>
                    <a:pt x="958850" y="115569"/>
                  </a:lnTo>
                  <a:lnTo>
                    <a:pt x="1008380" y="154939"/>
                  </a:lnTo>
                  <a:lnTo>
                    <a:pt x="1052830" y="199389"/>
                  </a:lnTo>
                  <a:lnTo>
                    <a:pt x="1093470" y="248919"/>
                  </a:lnTo>
                  <a:lnTo>
                    <a:pt x="1127760" y="302260"/>
                  </a:lnTo>
                  <a:lnTo>
                    <a:pt x="1155700" y="358139"/>
                  </a:lnTo>
                  <a:lnTo>
                    <a:pt x="1178559" y="417829"/>
                  </a:lnTo>
                  <a:lnTo>
                    <a:pt x="1195070" y="478789"/>
                  </a:lnTo>
                  <a:lnTo>
                    <a:pt x="1205230" y="541019"/>
                  </a:lnTo>
                  <a:lnTo>
                    <a:pt x="1209039" y="604519"/>
                  </a:lnTo>
                  <a:lnTo>
                    <a:pt x="1207770" y="604519"/>
                  </a:lnTo>
                  <a:lnTo>
                    <a:pt x="1207770" y="636269"/>
                  </a:lnTo>
                  <a:lnTo>
                    <a:pt x="1205230" y="666750"/>
                  </a:lnTo>
                  <a:lnTo>
                    <a:pt x="1200150" y="698500"/>
                  </a:lnTo>
                  <a:lnTo>
                    <a:pt x="1195070" y="730250"/>
                  </a:lnTo>
                  <a:lnTo>
                    <a:pt x="1178559" y="791210"/>
                  </a:lnTo>
                  <a:lnTo>
                    <a:pt x="1155700" y="849629"/>
                  </a:lnTo>
                  <a:lnTo>
                    <a:pt x="1126489" y="905510"/>
                  </a:lnTo>
                  <a:lnTo>
                    <a:pt x="1093470" y="958850"/>
                  </a:lnTo>
                  <a:lnTo>
                    <a:pt x="1052830" y="1008379"/>
                  </a:lnTo>
                  <a:lnTo>
                    <a:pt x="1008380" y="1052829"/>
                  </a:lnTo>
                  <a:lnTo>
                    <a:pt x="958850" y="1093469"/>
                  </a:lnTo>
                  <a:lnTo>
                    <a:pt x="905510" y="1127760"/>
                  </a:lnTo>
                  <a:lnTo>
                    <a:pt x="849630" y="1155700"/>
                  </a:lnTo>
                  <a:lnTo>
                    <a:pt x="791210" y="1178560"/>
                  </a:lnTo>
                  <a:lnTo>
                    <a:pt x="730250" y="1195069"/>
                  </a:lnTo>
                  <a:lnTo>
                    <a:pt x="666750" y="1205229"/>
                  </a:lnTo>
                  <a:lnTo>
                    <a:pt x="604520" y="1209039"/>
                  </a:lnTo>
                  <a:lnTo>
                    <a:pt x="604520" y="1207769"/>
                  </a:lnTo>
                  <a:lnTo>
                    <a:pt x="572770" y="1207769"/>
                  </a:lnTo>
                  <a:lnTo>
                    <a:pt x="509270" y="1200150"/>
                  </a:lnTo>
                  <a:lnTo>
                    <a:pt x="448310" y="1187450"/>
                  </a:lnTo>
                  <a:lnTo>
                    <a:pt x="387350" y="1168400"/>
                  </a:lnTo>
                  <a:lnTo>
                    <a:pt x="330200" y="1141729"/>
                  </a:lnTo>
                  <a:lnTo>
                    <a:pt x="302260" y="1127760"/>
                  </a:lnTo>
                  <a:lnTo>
                    <a:pt x="275590" y="1109979"/>
                  </a:lnTo>
                  <a:lnTo>
                    <a:pt x="248920" y="1093469"/>
                  </a:lnTo>
                  <a:lnTo>
                    <a:pt x="223520" y="1073150"/>
                  </a:lnTo>
                  <a:lnTo>
                    <a:pt x="176529" y="1031239"/>
                  </a:lnTo>
                  <a:lnTo>
                    <a:pt x="134620" y="984250"/>
                  </a:lnTo>
                  <a:lnTo>
                    <a:pt x="97790" y="933450"/>
                  </a:lnTo>
                  <a:lnTo>
                    <a:pt x="66040" y="878839"/>
                  </a:lnTo>
                  <a:lnTo>
                    <a:pt x="39370" y="820419"/>
                  </a:lnTo>
                  <a:lnTo>
                    <a:pt x="20320" y="760729"/>
                  </a:lnTo>
                  <a:lnTo>
                    <a:pt x="7620" y="698500"/>
                  </a:lnTo>
                  <a:lnTo>
                    <a:pt x="2540" y="666750"/>
                  </a:lnTo>
                  <a:lnTo>
                    <a:pt x="0" y="636269"/>
                  </a:lnTo>
                  <a:lnTo>
                    <a:pt x="0" y="604519"/>
                  </a:lnTo>
                  <a:close/>
                </a:path>
                <a:path w="1209039" h="1209039">
                  <a:moveTo>
                    <a:pt x="0" y="0"/>
                  </a:moveTo>
                  <a:lnTo>
                    <a:pt x="0" y="0"/>
                  </a:lnTo>
                </a:path>
                <a:path w="1209039" h="1209039">
                  <a:moveTo>
                    <a:pt x="1209039" y="1209039"/>
                  </a:moveTo>
                  <a:lnTo>
                    <a:pt x="1209039" y="1209039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471294" y="3632475"/>
            <a:ext cx="7686040" cy="920750"/>
            <a:chOff x="1471294" y="3632475"/>
            <a:chExt cx="7686040" cy="920750"/>
          </a:xfrm>
        </p:grpSpPr>
        <p:sp>
          <p:nvSpPr>
            <p:cNvPr id="9" name="object 9"/>
            <p:cNvSpPr/>
            <p:nvPr/>
          </p:nvSpPr>
          <p:spPr>
            <a:xfrm>
              <a:off x="1484629" y="3645810"/>
              <a:ext cx="7659370" cy="894080"/>
            </a:xfrm>
            <a:custGeom>
              <a:avLst/>
              <a:gdLst/>
              <a:ahLst/>
              <a:cxnLst/>
              <a:rect l="l" t="t" r="r" b="b"/>
              <a:pathLst>
                <a:path w="7659370" h="894079">
                  <a:moveTo>
                    <a:pt x="7659370" y="0"/>
                  </a:moveTo>
                  <a:lnTo>
                    <a:pt x="447039" y="0"/>
                  </a:lnTo>
                  <a:lnTo>
                    <a:pt x="0" y="447039"/>
                  </a:lnTo>
                  <a:lnTo>
                    <a:pt x="447039" y="894079"/>
                  </a:lnTo>
                  <a:lnTo>
                    <a:pt x="7659370" y="894079"/>
                  </a:lnTo>
                  <a:lnTo>
                    <a:pt x="7659370" y="0"/>
                  </a:lnTo>
                  <a:close/>
                </a:path>
              </a:pathLst>
            </a:custGeom>
            <a:solidFill>
              <a:srgbClr val="609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84629" y="3645810"/>
              <a:ext cx="7659370" cy="894080"/>
            </a:xfrm>
            <a:custGeom>
              <a:avLst/>
              <a:gdLst/>
              <a:ahLst/>
              <a:cxnLst/>
              <a:rect l="l" t="t" r="r" b="b"/>
              <a:pathLst>
                <a:path w="7659370" h="894079">
                  <a:moveTo>
                    <a:pt x="7659370" y="894079"/>
                  </a:moveTo>
                  <a:lnTo>
                    <a:pt x="447039" y="894079"/>
                  </a:lnTo>
                  <a:lnTo>
                    <a:pt x="0" y="447039"/>
                  </a:lnTo>
                  <a:lnTo>
                    <a:pt x="447039" y="0"/>
                  </a:lnTo>
                  <a:lnTo>
                    <a:pt x="7659370" y="0"/>
                  </a:lnTo>
                  <a:lnTo>
                    <a:pt x="7659370" y="894079"/>
                  </a:lnTo>
                  <a:close/>
                </a:path>
                <a:path w="7659370" h="894079">
                  <a:moveTo>
                    <a:pt x="7659370" y="894079"/>
                  </a:moveTo>
                  <a:lnTo>
                    <a:pt x="7659370" y="894079"/>
                  </a:lnTo>
                </a:path>
                <a:path w="7659370" h="89407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62467" y="1299644"/>
            <a:ext cx="7016115" cy="324024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22860" algn="just">
              <a:lnSpc>
                <a:spcPct val="89800"/>
              </a:lnSpc>
              <a:spcBef>
                <a:spcPts val="295"/>
              </a:spcBef>
            </a:pP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сборкой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резиновые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стеклянные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моют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дезинфицируют.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Аптечные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бюретки, </a:t>
            </a:r>
            <a:r>
              <a:rPr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пипетки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каплемеры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моют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надобности,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дней. Их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освобождают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жидкостей,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моют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горячей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водой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(50-600С),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взвесью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горячего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порошка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раствором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водорода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перекиси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добавлением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0,5%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моющих,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дезинфицирующих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разрешенных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аптечной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практике;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промывают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водой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водопроводной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очищенной,</a:t>
            </a:r>
            <a:r>
              <a:rPr spc="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контролем</a:t>
            </a:r>
            <a:r>
              <a:rPr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полноту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смывания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моющих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9075" marR="5080" algn="just">
              <a:lnSpc>
                <a:spcPts val="1720"/>
              </a:lnSpc>
            </a:pP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сливные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краны,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концы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бюреток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пипеток </a:t>
            </a:r>
            <a:r>
              <a:rPr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очищают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налета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солей,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настоек,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экстрактов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протирают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спирто-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эфирной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смесью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(1:1).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4891" y="3501881"/>
            <a:ext cx="1235710" cy="1236980"/>
            <a:chOff x="574891" y="3501881"/>
            <a:chExt cx="1235710" cy="123698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010" y="3515000"/>
              <a:ext cx="1209040" cy="12090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88010" y="3515000"/>
              <a:ext cx="1209040" cy="1210310"/>
            </a:xfrm>
            <a:custGeom>
              <a:avLst/>
              <a:gdLst/>
              <a:ahLst/>
              <a:cxnLst/>
              <a:rect l="l" t="t" r="r" b="b"/>
              <a:pathLst>
                <a:path w="1209039" h="1210310">
                  <a:moveTo>
                    <a:pt x="0" y="604519"/>
                  </a:moveTo>
                  <a:lnTo>
                    <a:pt x="1270" y="572769"/>
                  </a:lnTo>
                  <a:lnTo>
                    <a:pt x="3810" y="542289"/>
                  </a:lnTo>
                  <a:lnTo>
                    <a:pt x="13970" y="478789"/>
                  </a:lnTo>
                  <a:lnTo>
                    <a:pt x="29210" y="417829"/>
                  </a:lnTo>
                  <a:lnTo>
                    <a:pt x="40640" y="388619"/>
                  </a:lnTo>
                  <a:lnTo>
                    <a:pt x="52070" y="359409"/>
                  </a:lnTo>
                  <a:lnTo>
                    <a:pt x="81280" y="302259"/>
                  </a:lnTo>
                  <a:lnTo>
                    <a:pt x="115570" y="250189"/>
                  </a:lnTo>
                  <a:lnTo>
                    <a:pt x="154940" y="200659"/>
                  </a:lnTo>
                  <a:lnTo>
                    <a:pt x="200660" y="156209"/>
                  </a:lnTo>
                  <a:lnTo>
                    <a:pt x="248920" y="115569"/>
                  </a:lnTo>
                  <a:lnTo>
                    <a:pt x="302259" y="81279"/>
                  </a:lnTo>
                  <a:lnTo>
                    <a:pt x="359409" y="53339"/>
                  </a:lnTo>
                  <a:lnTo>
                    <a:pt x="387350" y="40639"/>
                  </a:lnTo>
                  <a:lnTo>
                    <a:pt x="448309" y="21589"/>
                  </a:lnTo>
                  <a:lnTo>
                    <a:pt x="510540" y="7619"/>
                  </a:lnTo>
                  <a:lnTo>
                    <a:pt x="572770" y="1269"/>
                  </a:lnTo>
                  <a:lnTo>
                    <a:pt x="604520" y="0"/>
                  </a:lnTo>
                  <a:lnTo>
                    <a:pt x="668020" y="3810"/>
                  </a:lnTo>
                  <a:lnTo>
                    <a:pt x="730250" y="13969"/>
                  </a:lnTo>
                  <a:lnTo>
                    <a:pt x="791210" y="30479"/>
                  </a:lnTo>
                  <a:lnTo>
                    <a:pt x="850900" y="53339"/>
                  </a:lnTo>
                  <a:lnTo>
                    <a:pt x="906780" y="81279"/>
                  </a:lnTo>
                  <a:lnTo>
                    <a:pt x="960120" y="115569"/>
                  </a:lnTo>
                  <a:lnTo>
                    <a:pt x="1008380" y="156209"/>
                  </a:lnTo>
                  <a:lnTo>
                    <a:pt x="1032510" y="177800"/>
                  </a:lnTo>
                  <a:lnTo>
                    <a:pt x="1074420" y="224789"/>
                  </a:lnTo>
                  <a:lnTo>
                    <a:pt x="1111250" y="275589"/>
                  </a:lnTo>
                  <a:lnTo>
                    <a:pt x="1143000" y="330200"/>
                  </a:lnTo>
                  <a:lnTo>
                    <a:pt x="1168400" y="388619"/>
                  </a:lnTo>
                  <a:lnTo>
                    <a:pt x="1188720" y="448309"/>
                  </a:lnTo>
                  <a:lnTo>
                    <a:pt x="1201420" y="510539"/>
                  </a:lnTo>
                  <a:lnTo>
                    <a:pt x="1206500" y="542289"/>
                  </a:lnTo>
                  <a:lnTo>
                    <a:pt x="1207770" y="572769"/>
                  </a:lnTo>
                  <a:lnTo>
                    <a:pt x="1209040" y="604519"/>
                  </a:lnTo>
                  <a:lnTo>
                    <a:pt x="1205230" y="668019"/>
                  </a:lnTo>
                  <a:lnTo>
                    <a:pt x="1195070" y="730250"/>
                  </a:lnTo>
                  <a:lnTo>
                    <a:pt x="1179830" y="792479"/>
                  </a:lnTo>
                  <a:lnTo>
                    <a:pt x="1156970" y="850900"/>
                  </a:lnTo>
                  <a:lnTo>
                    <a:pt x="1127760" y="906779"/>
                  </a:lnTo>
                  <a:lnTo>
                    <a:pt x="1093470" y="960119"/>
                  </a:lnTo>
                  <a:lnTo>
                    <a:pt x="1054100" y="1009650"/>
                  </a:lnTo>
                  <a:lnTo>
                    <a:pt x="1008380" y="1054100"/>
                  </a:lnTo>
                  <a:lnTo>
                    <a:pt x="960120" y="1093470"/>
                  </a:lnTo>
                  <a:lnTo>
                    <a:pt x="906780" y="1129029"/>
                  </a:lnTo>
                  <a:lnTo>
                    <a:pt x="850900" y="1156970"/>
                  </a:lnTo>
                  <a:lnTo>
                    <a:pt x="791210" y="1179829"/>
                  </a:lnTo>
                  <a:lnTo>
                    <a:pt x="730250" y="1196339"/>
                  </a:lnTo>
                  <a:lnTo>
                    <a:pt x="668020" y="1206500"/>
                  </a:lnTo>
                  <a:lnTo>
                    <a:pt x="636270" y="1209039"/>
                  </a:lnTo>
                  <a:lnTo>
                    <a:pt x="604520" y="1209039"/>
                  </a:lnTo>
                  <a:lnTo>
                    <a:pt x="572770" y="1207770"/>
                  </a:lnTo>
                  <a:lnTo>
                    <a:pt x="542290" y="1206500"/>
                  </a:lnTo>
                  <a:lnTo>
                    <a:pt x="510540" y="1201420"/>
                  </a:lnTo>
                  <a:lnTo>
                    <a:pt x="478790" y="1196339"/>
                  </a:lnTo>
                  <a:lnTo>
                    <a:pt x="417830" y="1179829"/>
                  </a:lnTo>
                  <a:lnTo>
                    <a:pt x="359409" y="1156970"/>
                  </a:lnTo>
                  <a:lnTo>
                    <a:pt x="302259" y="1127759"/>
                  </a:lnTo>
                  <a:lnTo>
                    <a:pt x="248920" y="1093470"/>
                  </a:lnTo>
                  <a:lnTo>
                    <a:pt x="200660" y="1054100"/>
                  </a:lnTo>
                  <a:lnTo>
                    <a:pt x="156210" y="1009650"/>
                  </a:lnTo>
                  <a:lnTo>
                    <a:pt x="115570" y="960119"/>
                  </a:lnTo>
                  <a:lnTo>
                    <a:pt x="81280" y="906779"/>
                  </a:lnTo>
                  <a:lnTo>
                    <a:pt x="52070" y="850900"/>
                  </a:lnTo>
                  <a:lnTo>
                    <a:pt x="40640" y="821689"/>
                  </a:lnTo>
                  <a:lnTo>
                    <a:pt x="29210" y="792479"/>
                  </a:lnTo>
                  <a:lnTo>
                    <a:pt x="13970" y="730250"/>
                  </a:lnTo>
                  <a:lnTo>
                    <a:pt x="3810" y="668019"/>
                  </a:lnTo>
                  <a:lnTo>
                    <a:pt x="0" y="604519"/>
                  </a:lnTo>
                  <a:close/>
                </a:path>
                <a:path w="1209039" h="1210310">
                  <a:moveTo>
                    <a:pt x="0" y="0"/>
                  </a:moveTo>
                  <a:lnTo>
                    <a:pt x="0" y="0"/>
                  </a:lnTo>
                </a:path>
                <a:path w="1209039" h="1210310">
                  <a:moveTo>
                    <a:pt x="1209040" y="1210309"/>
                  </a:moveTo>
                  <a:lnTo>
                    <a:pt x="1209040" y="1210309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60755" y="4856755"/>
            <a:ext cx="8191500" cy="1774189"/>
            <a:chOff x="960755" y="4856755"/>
            <a:chExt cx="8191500" cy="1774189"/>
          </a:xfrm>
        </p:grpSpPr>
        <p:sp>
          <p:nvSpPr>
            <p:cNvPr id="16" name="object 16"/>
            <p:cNvSpPr/>
            <p:nvPr/>
          </p:nvSpPr>
          <p:spPr>
            <a:xfrm>
              <a:off x="974090" y="4870090"/>
              <a:ext cx="8164830" cy="1747520"/>
            </a:xfrm>
            <a:custGeom>
              <a:avLst/>
              <a:gdLst/>
              <a:ahLst/>
              <a:cxnLst/>
              <a:rect l="l" t="t" r="r" b="b"/>
              <a:pathLst>
                <a:path w="8164830" h="1747520">
                  <a:moveTo>
                    <a:pt x="8164830" y="0"/>
                  </a:moveTo>
                  <a:lnTo>
                    <a:pt x="875029" y="0"/>
                  </a:lnTo>
                  <a:lnTo>
                    <a:pt x="0" y="873759"/>
                  </a:lnTo>
                  <a:lnTo>
                    <a:pt x="875029" y="1747520"/>
                  </a:lnTo>
                  <a:lnTo>
                    <a:pt x="8164830" y="1747520"/>
                  </a:lnTo>
                  <a:lnTo>
                    <a:pt x="8164830" y="0"/>
                  </a:lnTo>
                  <a:close/>
                </a:path>
              </a:pathLst>
            </a:custGeom>
            <a:solidFill>
              <a:srgbClr val="784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4090" y="4870090"/>
              <a:ext cx="8164830" cy="1747520"/>
            </a:xfrm>
            <a:custGeom>
              <a:avLst/>
              <a:gdLst/>
              <a:ahLst/>
              <a:cxnLst/>
              <a:rect l="l" t="t" r="r" b="b"/>
              <a:pathLst>
                <a:path w="8164830" h="1747520">
                  <a:moveTo>
                    <a:pt x="8164830" y="1747520"/>
                  </a:moveTo>
                  <a:lnTo>
                    <a:pt x="875029" y="1747520"/>
                  </a:lnTo>
                  <a:lnTo>
                    <a:pt x="0" y="873760"/>
                  </a:lnTo>
                  <a:lnTo>
                    <a:pt x="875029" y="0"/>
                  </a:lnTo>
                  <a:lnTo>
                    <a:pt x="8164830" y="0"/>
                  </a:lnTo>
                  <a:lnTo>
                    <a:pt x="8164830" y="1747520"/>
                  </a:lnTo>
                  <a:close/>
                </a:path>
                <a:path w="8164830" h="1747520">
                  <a:moveTo>
                    <a:pt x="8164830" y="1747520"/>
                  </a:moveTo>
                  <a:lnTo>
                    <a:pt x="8164830" y="1747520"/>
                  </a:lnTo>
                </a:path>
                <a:path w="8164830" h="174752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2048" y="4848788"/>
            <a:ext cx="71031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0345" algn="l"/>
                <a:tab pos="2904490" algn="l"/>
                <a:tab pos="4026535" algn="l"/>
                <a:tab pos="4578350" algn="l"/>
              </a:tabLst>
            </a:pP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	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питающие	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сосуды	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	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бюреточной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70015" y="5060967"/>
            <a:ext cx="54241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2566670" algn="l"/>
                <a:tab pos="4256405" algn="l"/>
              </a:tabLst>
            </a:pP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концентрированными	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растворами,	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настойками,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81005" y="4859988"/>
            <a:ext cx="1456782" cy="47769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220979" algn="just">
              <a:lnSpc>
                <a:spcPts val="1720"/>
              </a:lnSpc>
              <a:spcBef>
                <a:spcPts val="325"/>
              </a:spcBef>
            </a:pP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 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41725" y="5263654"/>
            <a:ext cx="7103109" cy="139512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just">
              <a:lnSpc>
                <a:spcPct val="89800"/>
              </a:lnSpc>
              <a:spcBef>
                <a:spcPts val="29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(концентратами),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предназначенными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изготовления</a:t>
            </a:r>
            <a:r>
              <a:rPr sz="16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водных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извлечений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.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Проверяют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правильность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их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заполнения путем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качественного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химического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анализа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соответствии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требованиями 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НД.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Малые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объемы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жидкостей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отмеривают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бюретками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пипетками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малым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диаметром.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Уровень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бесцветных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жидкостей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бюретках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пипетках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устанавливают по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нижнему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мениску,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окрашенных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верхнему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2280" y="5355230"/>
            <a:ext cx="1209040" cy="1209040"/>
          </a:xfrm>
          <a:custGeom>
            <a:avLst/>
            <a:gdLst/>
            <a:ahLst/>
            <a:cxnLst/>
            <a:rect l="l" t="t" r="r" b="b"/>
            <a:pathLst>
              <a:path w="1209039" h="1209040">
                <a:moveTo>
                  <a:pt x="0" y="604520"/>
                </a:moveTo>
                <a:lnTo>
                  <a:pt x="0" y="572770"/>
                </a:lnTo>
                <a:lnTo>
                  <a:pt x="2540" y="541020"/>
                </a:lnTo>
                <a:lnTo>
                  <a:pt x="12700" y="478790"/>
                </a:lnTo>
                <a:lnTo>
                  <a:pt x="29210" y="417830"/>
                </a:lnTo>
                <a:lnTo>
                  <a:pt x="52070" y="358140"/>
                </a:lnTo>
                <a:lnTo>
                  <a:pt x="66040" y="330200"/>
                </a:lnTo>
                <a:lnTo>
                  <a:pt x="80010" y="302260"/>
                </a:lnTo>
                <a:lnTo>
                  <a:pt x="97790" y="275590"/>
                </a:lnTo>
                <a:lnTo>
                  <a:pt x="115570" y="248920"/>
                </a:lnTo>
                <a:lnTo>
                  <a:pt x="134620" y="223520"/>
                </a:lnTo>
                <a:lnTo>
                  <a:pt x="176529" y="176530"/>
                </a:lnTo>
                <a:lnTo>
                  <a:pt x="223520" y="134620"/>
                </a:lnTo>
                <a:lnTo>
                  <a:pt x="275590" y="97790"/>
                </a:lnTo>
                <a:lnTo>
                  <a:pt x="330200" y="66040"/>
                </a:lnTo>
                <a:lnTo>
                  <a:pt x="387350" y="40640"/>
                </a:lnTo>
                <a:lnTo>
                  <a:pt x="447039" y="20320"/>
                </a:lnTo>
                <a:lnTo>
                  <a:pt x="509270" y="7620"/>
                </a:lnTo>
                <a:lnTo>
                  <a:pt x="572770" y="1270"/>
                </a:lnTo>
                <a:lnTo>
                  <a:pt x="604520" y="0"/>
                </a:lnTo>
                <a:lnTo>
                  <a:pt x="668020" y="3810"/>
                </a:lnTo>
                <a:lnTo>
                  <a:pt x="730250" y="12700"/>
                </a:lnTo>
                <a:lnTo>
                  <a:pt x="791210" y="29210"/>
                </a:lnTo>
                <a:lnTo>
                  <a:pt x="820419" y="40640"/>
                </a:lnTo>
                <a:lnTo>
                  <a:pt x="849630" y="52070"/>
                </a:lnTo>
                <a:lnTo>
                  <a:pt x="906780" y="81280"/>
                </a:lnTo>
                <a:lnTo>
                  <a:pt x="958850" y="115570"/>
                </a:lnTo>
                <a:lnTo>
                  <a:pt x="1008380" y="154940"/>
                </a:lnTo>
                <a:lnTo>
                  <a:pt x="1052830" y="200660"/>
                </a:lnTo>
                <a:lnTo>
                  <a:pt x="1074420" y="223520"/>
                </a:lnTo>
                <a:lnTo>
                  <a:pt x="1111250" y="275590"/>
                </a:lnTo>
                <a:lnTo>
                  <a:pt x="1143000" y="330200"/>
                </a:lnTo>
                <a:lnTo>
                  <a:pt x="1168400" y="387350"/>
                </a:lnTo>
                <a:lnTo>
                  <a:pt x="1187450" y="448310"/>
                </a:lnTo>
                <a:lnTo>
                  <a:pt x="1201420" y="509270"/>
                </a:lnTo>
                <a:lnTo>
                  <a:pt x="1207770" y="572770"/>
                </a:lnTo>
                <a:lnTo>
                  <a:pt x="1209039" y="604520"/>
                </a:lnTo>
                <a:lnTo>
                  <a:pt x="1207770" y="604520"/>
                </a:lnTo>
                <a:lnTo>
                  <a:pt x="1207770" y="636270"/>
                </a:lnTo>
                <a:lnTo>
                  <a:pt x="1205230" y="668020"/>
                </a:lnTo>
                <a:lnTo>
                  <a:pt x="1200150" y="698500"/>
                </a:lnTo>
                <a:lnTo>
                  <a:pt x="1195070" y="730250"/>
                </a:lnTo>
                <a:lnTo>
                  <a:pt x="1178559" y="791210"/>
                </a:lnTo>
                <a:lnTo>
                  <a:pt x="1155700" y="850900"/>
                </a:lnTo>
                <a:lnTo>
                  <a:pt x="1126489" y="906780"/>
                </a:lnTo>
                <a:lnTo>
                  <a:pt x="1093470" y="960120"/>
                </a:lnTo>
                <a:lnTo>
                  <a:pt x="1052830" y="1008380"/>
                </a:lnTo>
                <a:lnTo>
                  <a:pt x="1008380" y="1052830"/>
                </a:lnTo>
                <a:lnTo>
                  <a:pt x="958850" y="1093470"/>
                </a:lnTo>
                <a:lnTo>
                  <a:pt x="905510" y="1127760"/>
                </a:lnTo>
                <a:lnTo>
                  <a:pt x="849630" y="1156970"/>
                </a:lnTo>
                <a:lnTo>
                  <a:pt x="791210" y="1179830"/>
                </a:lnTo>
                <a:lnTo>
                  <a:pt x="730250" y="1195070"/>
                </a:lnTo>
                <a:lnTo>
                  <a:pt x="666750" y="1205230"/>
                </a:lnTo>
                <a:lnTo>
                  <a:pt x="604520" y="1209040"/>
                </a:lnTo>
                <a:lnTo>
                  <a:pt x="541020" y="1205230"/>
                </a:lnTo>
                <a:lnTo>
                  <a:pt x="478789" y="1195070"/>
                </a:lnTo>
                <a:lnTo>
                  <a:pt x="417830" y="1178560"/>
                </a:lnTo>
                <a:lnTo>
                  <a:pt x="358139" y="1155700"/>
                </a:lnTo>
                <a:lnTo>
                  <a:pt x="302260" y="1127760"/>
                </a:lnTo>
                <a:lnTo>
                  <a:pt x="248920" y="1093470"/>
                </a:lnTo>
                <a:lnTo>
                  <a:pt x="199390" y="1052830"/>
                </a:lnTo>
                <a:lnTo>
                  <a:pt x="154940" y="1008380"/>
                </a:lnTo>
                <a:lnTo>
                  <a:pt x="115570" y="958850"/>
                </a:lnTo>
                <a:lnTo>
                  <a:pt x="80010" y="906780"/>
                </a:lnTo>
                <a:lnTo>
                  <a:pt x="52070" y="850900"/>
                </a:lnTo>
                <a:lnTo>
                  <a:pt x="29210" y="791210"/>
                </a:lnTo>
                <a:lnTo>
                  <a:pt x="12700" y="730250"/>
                </a:lnTo>
                <a:lnTo>
                  <a:pt x="7620" y="698500"/>
                </a:lnTo>
                <a:lnTo>
                  <a:pt x="2540" y="668020"/>
                </a:lnTo>
                <a:lnTo>
                  <a:pt x="0" y="636270"/>
                </a:lnTo>
                <a:lnTo>
                  <a:pt x="0" y="604520"/>
                </a:lnTo>
                <a:close/>
              </a:path>
              <a:path w="1209039" h="1209040">
                <a:moveTo>
                  <a:pt x="0" y="0"/>
                </a:moveTo>
                <a:lnTo>
                  <a:pt x="0" y="0"/>
                </a:lnTo>
              </a:path>
            </a:pathLst>
          </a:custGeom>
          <a:ln w="26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462280" y="5355230"/>
            <a:ext cx="1209040" cy="1222375"/>
            <a:chOff x="462280" y="5355230"/>
            <a:chExt cx="1209040" cy="1222375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280" y="5355230"/>
              <a:ext cx="1207770" cy="120903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71319" y="65642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"/>
          <p:cNvSpPr txBox="1">
            <a:spLocks noGrp="1"/>
          </p:cNvSpPr>
          <p:nvPr>
            <p:ph type="title"/>
          </p:nvPr>
        </p:nvSpPr>
        <p:spPr>
          <a:xfrm>
            <a:off x="700404" y="0"/>
            <a:ext cx="82988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800" b="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800" b="0" spc="-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0" spc="-1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0" spc="-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0" spc="-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0" spc="-2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02221" y="1587991"/>
            <a:ext cx="7755890" cy="1023619"/>
            <a:chOff x="802221" y="1587991"/>
            <a:chExt cx="7755890" cy="1023619"/>
          </a:xfrm>
        </p:grpSpPr>
        <p:sp>
          <p:nvSpPr>
            <p:cNvPr id="4" name="object 4"/>
            <p:cNvSpPr/>
            <p:nvPr/>
          </p:nvSpPr>
          <p:spPr>
            <a:xfrm>
              <a:off x="1313179" y="1601110"/>
              <a:ext cx="7231380" cy="996950"/>
            </a:xfrm>
            <a:custGeom>
              <a:avLst/>
              <a:gdLst/>
              <a:ahLst/>
              <a:cxnLst/>
              <a:rect l="l" t="t" r="r" b="b"/>
              <a:pathLst>
                <a:path w="7231380" h="996950">
                  <a:moveTo>
                    <a:pt x="7231380" y="0"/>
                  </a:moveTo>
                  <a:lnTo>
                    <a:pt x="499109" y="0"/>
                  </a:lnTo>
                  <a:lnTo>
                    <a:pt x="0" y="499109"/>
                  </a:lnTo>
                  <a:lnTo>
                    <a:pt x="499109" y="996950"/>
                  </a:lnTo>
                  <a:lnTo>
                    <a:pt x="7231380" y="996950"/>
                  </a:lnTo>
                  <a:lnTo>
                    <a:pt x="7231380" y="0"/>
                  </a:lnTo>
                  <a:close/>
                </a:path>
              </a:pathLst>
            </a:custGeom>
            <a:solidFill>
              <a:srgbClr val="715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3179" y="1601110"/>
              <a:ext cx="7231380" cy="996950"/>
            </a:xfrm>
            <a:custGeom>
              <a:avLst/>
              <a:gdLst/>
              <a:ahLst/>
              <a:cxnLst/>
              <a:rect l="l" t="t" r="r" b="b"/>
              <a:pathLst>
                <a:path w="7231380" h="996950">
                  <a:moveTo>
                    <a:pt x="7231380" y="996950"/>
                  </a:moveTo>
                  <a:lnTo>
                    <a:pt x="499109" y="996950"/>
                  </a:lnTo>
                  <a:lnTo>
                    <a:pt x="0" y="499109"/>
                  </a:lnTo>
                  <a:lnTo>
                    <a:pt x="499109" y="0"/>
                  </a:lnTo>
                  <a:lnTo>
                    <a:pt x="7231380" y="0"/>
                  </a:lnTo>
                  <a:lnTo>
                    <a:pt x="7231380" y="996950"/>
                  </a:lnTo>
                  <a:close/>
                </a:path>
                <a:path w="7231380" h="996950">
                  <a:moveTo>
                    <a:pt x="7231380" y="996950"/>
                  </a:moveTo>
                  <a:lnTo>
                    <a:pt x="7231380" y="996950"/>
                  </a:lnTo>
                </a:path>
                <a:path w="7231380" h="99695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39" y="1601110"/>
              <a:ext cx="995679" cy="9956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15339" y="1601110"/>
              <a:ext cx="996950" cy="996950"/>
            </a:xfrm>
            <a:custGeom>
              <a:avLst/>
              <a:gdLst/>
              <a:ahLst/>
              <a:cxnLst/>
              <a:rect l="l" t="t" r="r" b="b"/>
              <a:pathLst>
                <a:path w="996950" h="996950">
                  <a:moveTo>
                    <a:pt x="0" y="497839"/>
                  </a:moveTo>
                  <a:lnTo>
                    <a:pt x="1269" y="472439"/>
                  </a:lnTo>
                  <a:lnTo>
                    <a:pt x="3809" y="445769"/>
                  </a:lnTo>
                  <a:lnTo>
                    <a:pt x="11429" y="394969"/>
                  </a:lnTo>
                  <a:lnTo>
                    <a:pt x="25400" y="344169"/>
                  </a:lnTo>
                  <a:lnTo>
                    <a:pt x="43179" y="295909"/>
                  </a:lnTo>
                  <a:lnTo>
                    <a:pt x="67309" y="248919"/>
                  </a:lnTo>
                  <a:lnTo>
                    <a:pt x="95250" y="205739"/>
                  </a:lnTo>
                  <a:lnTo>
                    <a:pt x="128269" y="165100"/>
                  </a:lnTo>
                  <a:lnTo>
                    <a:pt x="165100" y="128269"/>
                  </a:lnTo>
                  <a:lnTo>
                    <a:pt x="205740" y="95250"/>
                  </a:lnTo>
                  <a:lnTo>
                    <a:pt x="248919" y="67309"/>
                  </a:lnTo>
                  <a:lnTo>
                    <a:pt x="295909" y="43179"/>
                  </a:lnTo>
                  <a:lnTo>
                    <a:pt x="344169" y="25400"/>
                  </a:lnTo>
                  <a:lnTo>
                    <a:pt x="394969" y="11429"/>
                  </a:lnTo>
                  <a:lnTo>
                    <a:pt x="445769" y="3809"/>
                  </a:lnTo>
                  <a:lnTo>
                    <a:pt x="497840" y="0"/>
                  </a:lnTo>
                  <a:lnTo>
                    <a:pt x="524510" y="1269"/>
                  </a:lnTo>
                  <a:lnTo>
                    <a:pt x="549910" y="3809"/>
                  </a:lnTo>
                  <a:lnTo>
                    <a:pt x="576579" y="6350"/>
                  </a:lnTo>
                  <a:lnTo>
                    <a:pt x="601979" y="11429"/>
                  </a:lnTo>
                  <a:lnTo>
                    <a:pt x="627379" y="17779"/>
                  </a:lnTo>
                  <a:lnTo>
                    <a:pt x="651510" y="25400"/>
                  </a:lnTo>
                  <a:lnTo>
                    <a:pt x="676910" y="33019"/>
                  </a:lnTo>
                  <a:lnTo>
                    <a:pt x="723900" y="54609"/>
                  </a:lnTo>
                  <a:lnTo>
                    <a:pt x="769619" y="80009"/>
                  </a:lnTo>
                  <a:lnTo>
                    <a:pt x="811529" y="111759"/>
                  </a:lnTo>
                  <a:lnTo>
                    <a:pt x="850899" y="146050"/>
                  </a:lnTo>
                  <a:lnTo>
                    <a:pt x="885190" y="185419"/>
                  </a:lnTo>
                  <a:lnTo>
                    <a:pt x="915670" y="227329"/>
                  </a:lnTo>
                  <a:lnTo>
                    <a:pt x="942340" y="271779"/>
                  </a:lnTo>
                  <a:lnTo>
                    <a:pt x="952499" y="295909"/>
                  </a:lnTo>
                  <a:lnTo>
                    <a:pt x="962660" y="320039"/>
                  </a:lnTo>
                  <a:lnTo>
                    <a:pt x="979170" y="369569"/>
                  </a:lnTo>
                  <a:lnTo>
                    <a:pt x="990599" y="420369"/>
                  </a:lnTo>
                  <a:lnTo>
                    <a:pt x="995679" y="472439"/>
                  </a:lnTo>
                  <a:lnTo>
                    <a:pt x="995679" y="497839"/>
                  </a:lnTo>
                  <a:lnTo>
                    <a:pt x="995679" y="524509"/>
                  </a:lnTo>
                  <a:lnTo>
                    <a:pt x="993140" y="549909"/>
                  </a:lnTo>
                  <a:lnTo>
                    <a:pt x="985520" y="601979"/>
                  </a:lnTo>
                  <a:lnTo>
                    <a:pt x="971549" y="651509"/>
                  </a:lnTo>
                  <a:lnTo>
                    <a:pt x="952499" y="701039"/>
                  </a:lnTo>
                  <a:lnTo>
                    <a:pt x="929640" y="746759"/>
                  </a:lnTo>
                  <a:lnTo>
                    <a:pt x="900429" y="791209"/>
                  </a:lnTo>
                  <a:lnTo>
                    <a:pt x="867410" y="831850"/>
                  </a:lnTo>
                  <a:lnTo>
                    <a:pt x="831849" y="867409"/>
                  </a:lnTo>
                  <a:lnTo>
                    <a:pt x="791210" y="901700"/>
                  </a:lnTo>
                  <a:lnTo>
                    <a:pt x="746760" y="929639"/>
                  </a:lnTo>
                  <a:lnTo>
                    <a:pt x="701040" y="952500"/>
                  </a:lnTo>
                  <a:lnTo>
                    <a:pt x="651510" y="971550"/>
                  </a:lnTo>
                  <a:lnTo>
                    <a:pt x="601979" y="985519"/>
                  </a:lnTo>
                  <a:lnTo>
                    <a:pt x="549910" y="993139"/>
                  </a:lnTo>
                  <a:lnTo>
                    <a:pt x="524510" y="995679"/>
                  </a:lnTo>
                  <a:lnTo>
                    <a:pt x="497840" y="995679"/>
                  </a:lnTo>
                  <a:lnTo>
                    <a:pt x="472440" y="994409"/>
                  </a:lnTo>
                  <a:lnTo>
                    <a:pt x="447040" y="993139"/>
                  </a:lnTo>
                  <a:lnTo>
                    <a:pt x="394969" y="985519"/>
                  </a:lnTo>
                  <a:lnTo>
                    <a:pt x="344169" y="971550"/>
                  </a:lnTo>
                  <a:lnTo>
                    <a:pt x="295909" y="952500"/>
                  </a:lnTo>
                  <a:lnTo>
                    <a:pt x="248919" y="929639"/>
                  </a:lnTo>
                  <a:lnTo>
                    <a:pt x="205740" y="900429"/>
                  </a:lnTo>
                  <a:lnTo>
                    <a:pt x="165100" y="867409"/>
                  </a:lnTo>
                  <a:lnTo>
                    <a:pt x="128269" y="831850"/>
                  </a:lnTo>
                  <a:lnTo>
                    <a:pt x="95250" y="789939"/>
                  </a:lnTo>
                  <a:lnTo>
                    <a:pt x="67309" y="746759"/>
                  </a:lnTo>
                  <a:lnTo>
                    <a:pt x="43179" y="701039"/>
                  </a:lnTo>
                  <a:lnTo>
                    <a:pt x="25400" y="651509"/>
                  </a:lnTo>
                  <a:lnTo>
                    <a:pt x="17779" y="627379"/>
                  </a:lnTo>
                  <a:lnTo>
                    <a:pt x="11429" y="601979"/>
                  </a:lnTo>
                  <a:lnTo>
                    <a:pt x="6350" y="576579"/>
                  </a:lnTo>
                  <a:lnTo>
                    <a:pt x="3809" y="549909"/>
                  </a:lnTo>
                  <a:lnTo>
                    <a:pt x="1269" y="524509"/>
                  </a:lnTo>
                  <a:lnTo>
                    <a:pt x="0" y="497839"/>
                  </a:lnTo>
                  <a:close/>
                </a:path>
                <a:path w="996950" h="996950">
                  <a:moveTo>
                    <a:pt x="0" y="0"/>
                  </a:moveTo>
                  <a:lnTo>
                    <a:pt x="0" y="0"/>
                  </a:lnTo>
                </a:path>
                <a:path w="996950" h="996950">
                  <a:moveTo>
                    <a:pt x="996949" y="996950"/>
                  </a:moveTo>
                  <a:lnTo>
                    <a:pt x="996949" y="99695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02221" y="2880851"/>
            <a:ext cx="7755890" cy="1023619"/>
            <a:chOff x="802221" y="2880851"/>
            <a:chExt cx="7755890" cy="1023619"/>
          </a:xfrm>
        </p:grpSpPr>
        <p:sp>
          <p:nvSpPr>
            <p:cNvPr id="9" name="object 9"/>
            <p:cNvSpPr/>
            <p:nvPr/>
          </p:nvSpPr>
          <p:spPr>
            <a:xfrm>
              <a:off x="1313179" y="2893970"/>
              <a:ext cx="7231380" cy="996950"/>
            </a:xfrm>
            <a:custGeom>
              <a:avLst/>
              <a:gdLst/>
              <a:ahLst/>
              <a:cxnLst/>
              <a:rect l="l" t="t" r="r" b="b"/>
              <a:pathLst>
                <a:path w="7231380" h="996950">
                  <a:moveTo>
                    <a:pt x="7231380" y="0"/>
                  </a:moveTo>
                  <a:lnTo>
                    <a:pt x="499109" y="0"/>
                  </a:lnTo>
                  <a:lnTo>
                    <a:pt x="0" y="499110"/>
                  </a:lnTo>
                  <a:lnTo>
                    <a:pt x="499109" y="996950"/>
                  </a:lnTo>
                  <a:lnTo>
                    <a:pt x="7231380" y="996950"/>
                  </a:lnTo>
                  <a:lnTo>
                    <a:pt x="7231380" y="0"/>
                  </a:lnTo>
                  <a:close/>
                </a:path>
              </a:pathLst>
            </a:custGeom>
            <a:solidFill>
              <a:srgbClr val="626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3179" y="2893970"/>
              <a:ext cx="7231380" cy="996950"/>
            </a:xfrm>
            <a:custGeom>
              <a:avLst/>
              <a:gdLst/>
              <a:ahLst/>
              <a:cxnLst/>
              <a:rect l="l" t="t" r="r" b="b"/>
              <a:pathLst>
                <a:path w="7231380" h="996950">
                  <a:moveTo>
                    <a:pt x="7231380" y="996950"/>
                  </a:moveTo>
                  <a:lnTo>
                    <a:pt x="499109" y="996950"/>
                  </a:lnTo>
                  <a:lnTo>
                    <a:pt x="0" y="499110"/>
                  </a:lnTo>
                  <a:lnTo>
                    <a:pt x="499109" y="0"/>
                  </a:lnTo>
                  <a:lnTo>
                    <a:pt x="7231380" y="0"/>
                  </a:lnTo>
                  <a:lnTo>
                    <a:pt x="7231380" y="996950"/>
                  </a:lnTo>
                  <a:close/>
                </a:path>
                <a:path w="7231380" h="996950">
                  <a:moveTo>
                    <a:pt x="7231380" y="996950"/>
                  </a:moveTo>
                  <a:lnTo>
                    <a:pt x="7231380" y="996950"/>
                  </a:lnTo>
                </a:path>
                <a:path w="7231380" h="99695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39" y="2895240"/>
              <a:ext cx="995679" cy="9956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15339" y="2895240"/>
              <a:ext cx="996950" cy="995680"/>
            </a:xfrm>
            <a:custGeom>
              <a:avLst/>
              <a:gdLst/>
              <a:ahLst/>
              <a:cxnLst/>
              <a:rect l="l" t="t" r="r" b="b"/>
              <a:pathLst>
                <a:path w="996950" h="995679">
                  <a:moveTo>
                    <a:pt x="0" y="497839"/>
                  </a:moveTo>
                  <a:lnTo>
                    <a:pt x="1269" y="471170"/>
                  </a:lnTo>
                  <a:lnTo>
                    <a:pt x="3809" y="445770"/>
                  </a:lnTo>
                  <a:lnTo>
                    <a:pt x="6350" y="420370"/>
                  </a:lnTo>
                  <a:lnTo>
                    <a:pt x="11429" y="393700"/>
                  </a:lnTo>
                  <a:lnTo>
                    <a:pt x="17779" y="368300"/>
                  </a:lnTo>
                  <a:lnTo>
                    <a:pt x="25400" y="344170"/>
                  </a:lnTo>
                  <a:lnTo>
                    <a:pt x="33019" y="318770"/>
                  </a:lnTo>
                  <a:lnTo>
                    <a:pt x="54609" y="271779"/>
                  </a:lnTo>
                  <a:lnTo>
                    <a:pt x="81279" y="226060"/>
                  </a:lnTo>
                  <a:lnTo>
                    <a:pt x="111759" y="184150"/>
                  </a:lnTo>
                  <a:lnTo>
                    <a:pt x="146050" y="146050"/>
                  </a:lnTo>
                  <a:lnTo>
                    <a:pt x="185419" y="110489"/>
                  </a:lnTo>
                  <a:lnTo>
                    <a:pt x="227329" y="80010"/>
                  </a:lnTo>
                  <a:lnTo>
                    <a:pt x="271779" y="54610"/>
                  </a:lnTo>
                  <a:lnTo>
                    <a:pt x="320040" y="33020"/>
                  </a:lnTo>
                  <a:lnTo>
                    <a:pt x="369569" y="16510"/>
                  </a:lnTo>
                  <a:lnTo>
                    <a:pt x="420369" y="6350"/>
                  </a:lnTo>
                  <a:lnTo>
                    <a:pt x="445769" y="2539"/>
                  </a:lnTo>
                  <a:lnTo>
                    <a:pt x="472440" y="0"/>
                  </a:lnTo>
                  <a:lnTo>
                    <a:pt x="497840" y="0"/>
                  </a:lnTo>
                  <a:lnTo>
                    <a:pt x="524510" y="0"/>
                  </a:lnTo>
                  <a:lnTo>
                    <a:pt x="549910" y="2539"/>
                  </a:lnTo>
                  <a:lnTo>
                    <a:pt x="601979" y="10160"/>
                  </a:lnTo>
                  <a:lnTo>
                    <a:pt x="651510" y="24129"/>
                  </a:lnTo>
                  <a:lnTo>
                    <a:pt x="701040" y="43179"/>
                  </a:lnTo>
                  <a:lnTo>
                    <a:pt x="723900" y="54610"/>
                  </a:lnTo>
                  <a:lnTo>
                    <a:pt x="748029" y="66039"/>
                  </a:lnTo>
                  <a:lnTo>
                    <a:pt x="791210" y="95250"/>
                  </a:lnTo>
                  <a:lnTo>
                    <a:pt x="831849" y="127000"/>
                  </a:lnTo>
                  <a:lnTo>
                    <a:pt x="868679" y="165100"/>
                  </a:lnTo>
                  <a:lnTo>
                    <a:pt x="901699" y="204470"/>
                  </a:lnTo>
                  <a:lnTo>
                    <a:pt x="929640" y="248920"/>
                  </a:lnTo>
                  <a:lnTo>
                    <a:pt x="952499" y="294639"/>
                  </a:lnTo>
                  <a:lnTo>
                    <a:pt x="971549" y="344170"/>
                  </a:lnTo>
                  <a:lnTo>
                    <a:pt x="985520" y="393700"/>
                  </a:lnTo>
                  <a:lnTo>
                    <a:pt x="993140" y="445770"/>
                  </a:lnTo>
                  <a:lnTo>
                    <a:pt x="995679" y="471170"/>
                  </a:lnTo>
                  <a:lnTo>
                    <a:pt x="995679" y="497839"/>
                  </a:lnTo>
                  <a:lnTo>
                    <a:pt x="995679" y="523239"/>
                  </a:lnTo>
                  <a:lnTo>
                    <a:pt x="993140" y="549910"/>
                  </a:lnTo>
                  <a:lnTo>
                    <a:pt x="989329" y="575310"/>
                  </a:lnTo>
                  <a:lnTo>
                    <a:pt x="985520" y="600710"/>
                  </a:lnTo>
                  <a:lnTo>
                    <a:pt x="971549" y="651510"/>
                  </a:lnTo>
                  <a:lnTo>
                    <a:pt x="952499" y="699770"/>
                  </a:lnTo>
                  <a:lnTo>
                    <a:pt x="929640" y="746760"/>
                  </a:lnTo>
                  <a:lnTo>
                    <a:pt x="900429" y="789939"/>
                  </a:lnTo>
                  <a:lnTo>
                    <a:pt x="867410" y="830580"/>
                  </a:lnTo>
                  <a:lnTo>
                    <a:pt x="831849" y="867410"/>
                  </a:lnTo>
                  <a:lnTo>
                    <a:pt x="811529" y="883919"/>
                  </a:lnTo>
                  <a:lnTo>
                    <a:pt x="791210" y="900430"/>
                  </a:lnTo>
                  <a:lnTo>
                    <a:pt x="769619" y="915669"/>
                  </a:lnTo>
                  <a:lnTo>
                    <a:pt x="746760" y="928369"/>
                  </a:lnTo>
                  <a:lnTo>
                    <a:pt x="723900" y="941069"/>
                  </a:lnTo>
                  <a:lnTo>
                    <a:pt x="676910" y="962660"/>
                  </a:lnTo>
                  <a:lnTo>
                    <a:pt x="627379" y="979169"/>
                  </a:lnTo>
                  <a:lnTo>
                    <a:pt x="601979" y="984250"/>
                  </a:lnTo>
                  <a:lnTo>
                    <a:pt x="576579" y="989330"/>
                  </a:lnTo>
                  <a:lnTo>
                    <a:pt x="549910" y="993139"/>
                  </a:lnTo>
                  <a:lnTo>
                    <a:pt x="524510" y="994410"/>
                  </a:lnTo>
                  <a:lnTo>
                    <a:pt x="497840" y="995680"/>
                  </a:lnTo>
                  <a:lnTo>
                    <a:pt x="472440" y="994410"/>
                  </a:lnTo>
                  <a:lnTo>
                    <a:pt x="447040" y="991869"/>
                  </a:lnTo>
                  <a:lnTo>
                    <a:pt x="420369" y="989330"/>
                  </a:lnTo>
                  <a:lnTo>
                    <a:pt x="394969" y="984250"/>
                  </a:lnTo>
                  <a:lnTo>
                    <a:pt x="369569" y="977900"/>
                  </a:lnTo>
                  <a:lnTo>
                    <a:pt x="344169" y="970280"/>
                  </a:lnTo>
                  <a:lnTo>
                    <a:pt x="320040" y="961389"/>
                  </a:lnTo>
                  <a:lnTo>
                    <a:pt x="295909" y="952500"/>
                  </a:lnTo>
                  <a:lnTo>
                    <a:pt x="248919" y="928369"/>
                  </a:lnTo>
                  <a:lnTo>
                    <a:pt x="205740" y="900430"/>
                  </a:lnTo>
                  <a:lnTo>
                    <a:pt x="185419" y="883919"/>
                  </a:lnTo>
                  <a:lnTo>
                    <a:pt x="165100" y="867410"/>
                  </a:lnTo>
                  <a:lnTo>
                    <a:pt x="128269" y="830580"/>
                  </a:lnTo>
                  <a:lnTo>
                    <a:pt x="95250" y="789939"/>
                  </a:lnTo>
                  <a:lnTo>
                    <a:pt x="67309" y="746760"/>
                  </a:lnTo>
                  <a:lnTo>
                    <a:pt x="43179" y="699770"/>
                  </a:lnTo>
                  <a:lnTo>
                    <a:pt x="25400" y="651510"/>
                  </a:lnTo>
                  <a:lnTo>
                    <a:pt x="11429" y="600710"/>
                  </a:lnTo>
                  <a:lnTo>
                    <a:pt x="3809" y="549910"/>
                  </a:lnTo>
                  <a:lnTo>
                    <a:pt x="0" y="497839"/>
                  </a:lnTo>
                  <a:close/>
                </a:path>
                <a:path w="996950" h="995679">
                  <a:moveTo>
                    <a:pt x="0" y="0"/>
                  </a:moveTo>
                  <a:lnTo>
                    <a:pt x="0" y="0"/>
                  </a:lnTo>
                </a:path>
                <a:path w="996950" h="995679">
                  <a:moveTo>
                    <a:pt x="996949" y="995680"/>
                  </a:moveTo>
                  <a:lnTo>
                    <a:pt x="996949" y="99568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02221" y="4174981"/>
            <a:ext cx="7755890" cy="1022350"/>
            <a:chOff x="802221" y="4174981"/>
            <a:chExt cx="7755890" cy="1022350"/>
          </a:xfrm>
        </p:grpSpPr>
        <p:sp>
          <p:nvSpPr>
            <p:cNvPr id="14" name="object 14"/>
            <p:cNvSpPr/>
            <p:nvPr/>
          </p:nvSpPr>
          <p:spPr>
            <a:xfrm>
              <a:off x="1313179" y="4188100"/>
              <a:ext cx="7231380" cy="995680"/>
            </a:xfrm>
            <a:custGeom>
              <a:avLst/>
              <a:gdLst/>
              <a:ahLst/>
              <a:cxnLst/>
              <a:rect l="l" t="t" r="r" b="b"/>
              <a:pathLst>
                <a:path w="7231380" h="995679">
                  <a:moveTo>
                    <a:pt x="7231380" y="0"/>
                  </a:moveTo>
                  <a:lnTo>
                    <a:pt x="499109" y="0"/>
                  </a:lnTo>
                  <a:lnTo>
                    <a:pt x="0" y="497839"/>
                  </a:lnTo>
                  <a:lnTo>
                    <a:pt x="499109" y="995679"/>
                  </a:lnTo>
                  <a:lnTo>
                    <a:pt x="7231380" y="995679"/>
                  </a:lnTo>
                  <a:lnTo>
                    <a:pt x="7231380" y="0"/>
                  </a:lnTo>
                  <a:close/>
                </a:path>
              </a:pathLst>
            </a:custGeom>
            <a:solidFill>
              <a:srgbClr val="4E6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13179" y="4188100"/>
              <a:ext cx="7231380" cy="995680"/>
            </a:xfrm>
            <a:custGeom>
              <a:avLst/>
              <a:gdLst/>
              <a:ahLst/>
              <a:cxnLst/>
              <a:rect l="l" t="t" r="r" b="b"/>
              <a:pathLst>
                <a:path w="7231380" h="995679">
                  <a:moveTo>
                    <a:pt x="7231380" y="995679"/>
                  </a:moveTo>
                  <a:lnTo>
                    <a:pt x="499109" y="995679"/>
                  </a:lnTo>
                  <a:lnTo>
                    <a:pt x="0" y="497839"/>
                  </a:lnTo>
                  <a:lnTo>
                    <a:pt x="499109" y="0"/>
                  </a:lnTo>
                  <a:lnTo>
                    <a:pt x="7231380" y="0"/>
                  </a:lnTo>
                  <a:lnTo>
                    <a:pt x="7231380" y="995679"/>
                  </a:lnTo>
                  <a:close/>
                </a:path>
                <a:path w="7231380" h="995679">
                  <a:moveTo>
                    <a:pt x="7231380" y="995679"/>
                  </a:moveTo>
                  <a:lnTo>
                    <a:pt x="7231380" y="995679"/>
                  </a:lnTo>
                </a:path>
                <a:path w="7231380" h="99567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339" y="4188100"/>
              <a:ext cx="995679" cy="99567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15339" y="4188100"/>
              <a:ext cx="996950" cy="995680"/>
            </a:xfrm>
            <a:custGeom>
              <a:avLst/>
              <a:gdLst/>
              <a:ahLst/>
              <a:cxnLst/>
              <a:rect l="l" t="t" r="r" b="b"/>
              <a:pathLst>
                <a:path w="996950" h="995679">
                  <a:moveTo>
                    <a:pt x="0" y="497839"/>
                  </a:moveTo>
                  <a:lnTo>
                    <a:pt x="1269" y="472439"/>
                  </a:lnTo>
                  <a:lnTo>
                    <a:pt x="3809" y="445769"/>
                  </a:lnTo>
                  <a:lnTo>
                    <a:pt x="6350" y="420369"/>
                  </a:lnTo>
                  <a:lnTo>
                    <a:pt x="11429" y="393700"/>
                  </a:lnTo>
                  <a:lnTo>
                    <a:pt x="17779" y="369569"/>
                  </a:lnTo>
                  <a:lnTo>
                    <a:pt x="25400" y="344169"/>
                  </a:lnTo>
                  <a:lnTo>
                    <a:pt x="33019" y="318769"/>
                  </a:lnTo>
                  <a:lnTo>
                    <a:pt x="54609" y="271779"/>
                  </a:lnTo>
                  <a:lnTo>
                    <a:pt x="81279" y="227329"/>
                  </a:lnTo>
                  <a:lnTo>
                    <a:pt x="111759" y="184150"/>
                  </a:lnTo>
                  <a:lnTo>
                    <a:pt x="146050" y="146050"/>
                  </a:lnTo>
                  <a:lnTo>
                    <a:pt x="185419" y="110489"/>
                  </a:lnTo>
                  <a:lnTo>
                    <a:pt x="227329" y="80009"/>
                  </a:lnTo>
                  <a:lnTo>
                    <a:pt x="271779" y="54609"/>
                  </a:lnTo>
                  <a:lnTo>
                    <a:pt x="320040" y="33019"/>
                  </a:lnTo>
                  <a:lnTo>
                    <a:pt x="369569" y="16509"/>
                  </a:lnTo>
                  <a:lnTo>
                    <a:pt x="420369" y="6350"/>
                  </a:lnTo>
                  <a:lnTo>
                    <a:pt x="445769" y="2539"/>
                  </a:lnTo>
                  <a:lnTo>
                    <a:pt x="472440" y="1269"/>
                  </a:lnTo>
                  <a:lnTo>
                    <a:pt x="497840" y="0"/>
                  </a:lnTo>
                  <a:lnTo>
                    <a:pt x="549910" y="2539"/>
                  </a:lnTo>
                  <a:lnTo>
                    <a:pt x="601979" y="10159"/>
                  </a:lnTo>
                  <a:lnTo>
                    <a:pt x="651510" y="24129"/>
                  </a:lnTo>
                  <a:lnTo>
                    <a:pt x="701040" y="43179"/>
                  </a:lnTo>
                  <a:lnTo>
                    <a:pt x="723900" y="54609"/>
                  </a:lnTo>
                  <a:lnTo>
                    <a:pt x="748029" y="66039"/>
                  </a:lnTo>
                  <a:lnTo>
                    <a:pt x="791210" y="95250"/>
                  </a:lnTo>
                  <a:lnTo>
                    <a:pt x="831849" y="128269"/>
                  </a:lnTo>
                  <a:lnTo>
                    <a:pt x="868679" y="165100"/>
                  </a:lnTo>
                  <a:lnTo>
                    <a:pt x="901699" y="205739"/>
                  </a:lnTo>
                  <a:lnTo>
                    <a:pt x="929640" y="248919"/>
                  </a:lnTo>
                  <a:lnTo>
                    <a:pt x="952499" y="294639"/>
                  </a:lnTo>
                  <a:lnTo>
                    <a:pt x="971549" y="344169"/>
                  </a:lnTo>
                  <a:lnTo>
                    <a:pt x="985520" y="393700"/>
                  </a:lnTo>
                  <a:lnTo>
                    <a:pt x="993140" y="445769"/>
                  </a:lnTo>
                  <a:lnTo>
                    <a:pt x="995679" y="472439"/>
                  </a:lnTo>
                  <a:lnTo>
                    <a:pt x="995679" y="497839"/>
                  </a:lnTo>
                  <a:lnTo>
                    <a:pt x="995679" y="523239"/>
                  </a:lnTo>
                  <a:lnTo>
                    <a:pt x="993140" y="549909"/>
                  </a:lnTo>
                  <a:lnTo>
                    <a:pt x="989329" y="575309"/>
                  </a:lnTo>
                  <a:lnTo>
                    <a:pt x="985520" y="600709"/>
                  </a:lnTo>
                  <a:lnTo>
                    <a:pt x="971549" y="651509"/>
                  </a:lnTo>
                  <a:lnTo>
                    <a:pt x="952499" y="699769"/>
                  </a:lnTo>
                  <a:lnTo>
                    <a:pt x="929640" y="746759"/>
                  </a:lnTo>
                  <a:lnTo>
                    <a:pt x="900429" y="789939"/>
                  </a:lnTo>
                  <a:lnTo>
                    <a:pt x="885190" y="811529"/>
                  </a:lnTo>
                  <a:lnTo>
                    <a:pt x="867410" y="830579"/>
                  </a:lnTo>
                  <a:lnTo>
                    <a:pt x="849629" y="849629"/>
                  </a:lnTo>
                  <a:lnTo>
                    <a:pt x="831849" y="867409"/>
                  </a:lnTo>
                  <a:lnTo>
                    <a:pt x="811529" y="883919"/>
                  </a:lnTo>
                  <a:lnTo>
                    <a:pt x="791210" y="900429"/>
                  </a:lnTo>
                  <a:lnTo>
                    <a:pt x="769619" y="915669"/>
                  </a:lnTo>
                  <a:lnTo>
                    <a:pt x="746760" y="928369"/>
                  </a:lnTo>
                  <a:lnTo>
                    <a:pt x="723900" y="941069"/>
                  </a:lnTo>
                  <a:lnTo>
                    <a:pt x="676910" y="962659"/>
                  </a:lnTo>
                  <a:lnTo>
                    <a:pt x="627379" y="979169"/>
                  </a:lnTo>
                  <a:lnTo>
                    <a:pt x="576579" y="989329"/>
                  </a:lnTo>
                  <a:lnTo>
                    <a:pt x="524510" y="994409"/>
                  </a:lnTo>
                  <a:lnTo>
                    <a:pt x="497840" y="995679"/>
                  </a:lnTo>
                  <a:lnTo>
                    <a:pt x="472440" y="994409"/>
                  </a:lnTo>
                  <a:lnTo>
                    <a:pt x="447040" y="991869"/>
                  </a:lnTo>
                  <a:lnTo>
                    <a:pt x="420369" y="989329"/>
                  </a:lnTo>
                  <a:lnTo>
                    <a:pt x="369569" y="977900"/>
                  </a:lnTo>
                  <a:lnTo>
                    <a:pt x="320040" y="962659"/>
                  </a:lnTo>
                  <a:lnTo>
                    <a:pt x="271779" y="941069"/>
                  </a:lnTo>
                  <a:lnTo>
                    <a:pt x="227329" y="915669"/>
                  </a:lnTo>
                  <a:lnTo>
                    <a:pt x="185419" y="883919"/>
                  </a:lnTo>
                  <a:lnTo>
                    <a:pt x="146050" y="849629"/>
                  </a:lnTo>
                  <a:lnTo>
                    <a:pt x="111759" y="811529"/>
                  </a:lnTo>
                  <a:lnTo>
                    <a:pt x="81279" y="768350"/>
                  </a:lnTo>
                  <a:lnTo>
                    <a:pt x="54609" y="723900"/>
                  </a:lnTo>
                  <a:lnTo>
                    <a:pt x="33019" y="675639"/>
                  </a:lnTo>
                  <a:lnTo>
                    <a:pt x="17779" y="626109"/>
                  </a:lnTo>
                  <a:lnTo>
                    <a:pt x="6350" y="575309"/>
                  </a:lnTo>
                  <a:lnTo>
                    <a:pt x="1269" y="523239"/>
                  </a:lnTo>
                  <a:lnTo>
                    <a:pt x="0" y="497839"/>
                  </a:lnTo>
                  <a:close/>
                </a:path>
                <a:path w="996950" h="995679">
                  <a:moveTo>
                    <a:pt x="0" y="0"/>
                  </a:moveTo>
                  <a:lnTo>
                    <a:pt x="0" y="0"/>
                  </a:lnTo>
                </a:path>
                <a:path w="996950" h="995679">
                  <a:moveTo>
                    <a:pt x="996949" y="995679"/>
                  </a:moveTo>
                  <a:lnTo>
                    <a:pt x="996949" y="995679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299844" y="5467625"/>
            <a:ext cx="7258050" cy="1023619"/>
            <a:chOff x="1299844" y="5467625"/>
            <a:chExt cx="7258050" cy="1023619"/>
          </a:xfrm>
        </p:grpSpPr>
        <p:sp>
          <p:nvSpPr>
            <p:cNvPr id="19" name="object 19"/>
            <p:cNvSpPr/>
            <p:nvPr/>
          </p:nvSpPr>
          <p:spPr>
            <a:xfrm>
              <a:off x="1313179" y="5480960"/>
              <a:ext cx="7231380" cy="996950"/>
            </a:xfrm>
            <a:custGeom>
              <a:avLst/>
              <a:gdLst/>
              <a:ahLst/>
              <a:cxnLst/>
              <a:rect l="l" t="t" r="r" b="b"/>
              <a:pathLst>
                <a:path w="7231380" h="996950">
                  <a:moveTo>
                    <a:pt x="7231380" y="0"/>
                  </a:moveTo>
                  <a:lnTo>
                    <a:pt x="499109" y="0"/>
                  </a:lnTo>
                  <a:lnTo>
                    <a:pt x="0" y="497839"/>
                  </a:lnTo>
                  <a:lnTo>
                    <a:pt x="499109" y="996949"/>
                  </a:lnTo>
                  <a:lnTo>
                    <a:pt x="7231380" y="996949"/>
                  </a:lnTo>
                  <a:lnTo>
                    <a:pt x="7231380" y="0"/>
                  </a:lnTo>
                  <a:close/>
                </a:path>
              </a:pathLst>
            </a:custGeom>
            <a:solidFill>
              <a:srgbClr val="4B59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13179" y="5480960"/>
              <a:ext cx="7231380" cy="996950"/>
            </a:xfrm>
            <a:custGeom>
              <a:avLst/>
              <a:gdLst/>
              <a:ahLst/>
              <a:cxnLst/>
              <a:rect l="l" t="t" r="r" b="b"/>
              <a:pathLst>
                <a:path w="7231380" h="996950">
                  <a:moveTo>
                    <a:pt x="7231380" y="996949"/>
                  </a:moveTo>
                  <a:lnTo>
                    <a:pt x="499109" y="996949"/>
                  </a:lnTo>
                  <a:lnTo>
                    <a:pt x="0" y="497839"/>
                  </a:lnTo>
                  <a:lnTo>
                    <a:pt x="499109" y="0"/>
                  </a:lnTo>
                  <a:lnTo>
                    <a:pt x="7231380" y="0"/>
                  </a:lnTo>
                  <a:lnTo>
                    <a:pt x="7231380" y="996949"/>
                  </a:lnTo>
                  <a:close/>
                </a:path>
                <a:path w="7231380" h="996950">
                  <a:moveTo>
                    <a:pt x="7231380" y="996949"/>
                  </a:moveTo>
                  <a:lnTo>
                    <a:pt x="7231380" y="996949"/>
                  </a:lnTo>
                </a:path>
                <a:path w="7231380" h="99695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961830" y="1628819"/>
            <a:ext cx="6430645" cy="469769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715" algn="just">
              <a:lnSpc>
                <a:spcPts val="2050"/>
              </a:lnSpc>
              <a:spcBef>
                <a:spcPts val="360"/>
              </a:spcBef>
            </a:pP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жидкостей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пипеток</a:t>
            </a:r>
            <a:r>
              <a:rPr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бюреток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производят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полностью,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полного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стекания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выжидают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</a:t>
            </a:r>
            <a:r>
              <a:rPr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секунды.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ts val="2050"/>
              </a:lnSpc>
              <a:spcBef>
                <a:spcPts val="1650"/>
              </a:spcBef>
            </a:pP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Отмеривание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разности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делений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допускается. </a:t>
            </a:r>
            <a:r>
              <a:rPr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Вязкие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летучие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отмеривают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объему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избежание</a:t>
            </a:r>
            <a:r>
              <a:rPr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</a:t>
            </a:r>
            <a:r>
              <a:rPr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89700"/>
              </a:lnSpc>
              <a:spcBef>
                <a:spcPts val="1639"/>
              </a:spcBef>
            </a:pP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бюретки,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пипетки</a:t>
            </a:r>
            <a:r>
              <a:rPr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каплемеры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отломанными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концами,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 </a:t>
            </a:r>
            <a:r>
              <a:rPr spc="-4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смачивающейся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поверхностью</a:t>
            </a:r>
            <a:r>
              <a:rPr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стенок.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ts val="2050"/>
              </a:lnSpc>
              <a:spcBef>
                <a:spcPts val="1695"/>
              </a:spcBef>
            </a:pP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Малые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жидких</a:t>
            </a:r>
            <a:r>
              <a:rPr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(менее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1г)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дозируют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каплями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</a:t>
            </a:r>
            <a:r>
              <a:rPr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эмпирического</a:t>
            </a:r>
            <a:r>
              <a:rPr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каплемеров.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339" y="5482230"/>
            <a:ext cx="995679" cy="994410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815339" y="5480960"/>
            <a:ext cx="996950" cy="996950"/>
          </a:xfrm>
          <a:custGeom>
            <a:avLst/>
            <a:gdLst/>
            <a:ahLst/>
            <a:cxnLst/>
            <a:rect l="l" t="t" r="r" b="b"/>
            <a:pathLst>
              <a:path w="996950" h="996950">
                <a:moveTo>
                  <a:pt x="0" y="497839"/>
                </a:moveTo>
                <a:lnTo>
                  <a:pt x="1269" y="472439"/>
                </a:lnTo>
                <a:lnTo>
                  <a:pt x="3809" y="445769"/>
                </a:lnTo>
                <a:lnTo>
                  <a:pt x="11429" y="394969"/>
                </a:lnTo>
                <a:lnTo>
                  <a:pt x="25400" y="344169"/>
                </a:lnTo>
                <a:lnTo>
                  <a:pt x="43179" y="295909"/>
                </a:lnTo>
                <a:lnTo>
                  <a:pt x="67309" y="248919"/>
                </a:lnTo>
                <a:lnTo>
                  <a:pt x="95250" y="205739"/>
                </a:lnTo>
                <a:lnTo>
                  <a:pt x="111759" y="185419"/>
                </a:lnTo>
                <a:lnTo>
                  <a:pt x="128269" y="165099"/>
                </a:lnTo>
                <a:lnTo>
                  <a:pt x="146050" y="146049"/>
                </a:lnTo>
                <a:lnTo>
                  <a:pt x="165100" y="128269"/>
                </a:lnTo>
                <a:lnTo>
                  <a:pt x="185419" y="111759"/>
                </a:lnTo>
                <a:lnTo>
                  <a:pt x="205740" y="95249"/>
                </a:lnTo>
                <a:lnTo>
                  <a:pt x="248919" y="67309"/>
                </a:lnTo>
                <a:lnTo>
                  <a:pt x="295909" y="43179"/>
                </a:lnTo>
                <a:lnTo>
                  <a:pt x="320040" y="34289"/>
                </a:lnTo>
                <a:lnTo>
                  <a:pt x="344169" y="25399"/>
                </a:lnTo>
                <a:lnTo>
                  <a:pt x="394969" y="11429"/>
                </a:lnTo>
                <a:lnTo>
                  <a:pt x="445769" y="3809"/>
                </a:lnTo>
                <a:lnTo>
                  <a:pt x="497840" y="0"/>
                </a:lnTo>
                <a:lnTo>
                  <a:pt x="524510" y="1269"/>
                </a:lnTo>
                <a:lnTo>
                  <a:pt x="549910" y="3809"/>
                </a:lnTo>
                <a:lnTo>
                  <a:pt x="576579" y="6349"/>
                </a:lnTo>
                <a:lnTo>
                  <a:pt x="627379" y="17779"/>
                </a:lnTo>
                <a:lnTo>
                  <a:pt x="676910" y="34289"/>
                </a:lnTo>
                <a:lnTo>
                  <a:pt x="723900" y="54609"/>
                </a:lnTo>
                <a:lnTo>
                  <a:pt x="769619" y="81279"/>
                </a:lnTo>
                <a:lnTo>
                  <a:pt x="791210" y="95249"/>
                </a:lnTo>
                <a:lnTo>
                  <a:pt x="811529" y="111759"/>
                </a:lnTo>
                <a:lnTo>
                  <a:pt x="831849" y="128269"/>
                </a:lnTo>
                <a:lnTo>
                  <a:pt x="850899" y="146049"/>
                </a:lnTo>
                <a:lnTo>
                  <a:pt x="885190" y="185419"/>
                </a:lnTo>
                <a:lnTo>
                  <a:pt x="915670" y="227329"/>
                </a:lnTo>
                <a:lnTo>
                  <a:pt x="942340" y="271779"/>
                </a:lnTo>
                <a:lnTo>
                  <a:pt x="952499" y="295909"/>
                </a:lnTo>
                <a:lnTo>
                  <a:pt x="962660" y="320039"/>
                </a:lnTo>
                <a:lnTo>
                  <a:pt x="979170" y="369569"/>
                </a:lnTo>
                <a:lnTo>
                  <a:pt x="990599" y="420369"/>
                </a:lnTo>
                <a:lnTo>
                  <a:pt x="995679" y="472439"/>
                </a:lnTo>
                <a:lnTo>
                  <a:pt x="995679" y="497839"/>
                </a:lnTo>
                <a:lnTo>
                  <a:pt x="995679" y="524509"/>
                </a:lnTo>
                <a:lnTo>
                  <a:pt x="993140" y="549909"/>
                </a:lnTo>
                <a:lnTo>
                  <a:pt x="985520" y="601979"/>
                </a:lnTo>
                <a:lnTo>
                  <a:pt x="971549" y="652779"/>
                </a:lnTo>
                <a:lnTo>
                  <a:pt x="952499" y="701039"/>
                </a:lnTo>
                <a:lnTo>
                  <a:pt x="929640" y="746759"/>
                </a:lnTo>
                <a:lnTo>
                  <a:pt x="900429" y="791209"/>
                </a:lnTo>
                <a:lnTo>
                  <a:pt x="867410" y="831849"/>
                </a:lnTo>
                <a:lnTo>
                  <a:pt x="831849" y="868679"/>
                </a:lnTo>
                <a:lnTo>
                  <a:pt x="811529" y="885189"/>
                </a:lnTo>
                <a:lnTo>
                  <a:pt x="791210" y="901699"/>
                </a:lnTo>
                <a:lnTo>
                  <a:pt x="746760" y="929639"/>
                </a:lnTo>
                <a:lnTo>
                  <a:pt x="701040" y="953769"/>
                </a:lnTo>
                <a:lnTo>
                  <a:pt x="651510" y="971549"/>
                </a:lnTo>
                <a:lnTo>
                  <a:pt x="601979" y="985519"/>
                </a:lnTo>
                <a:lnTo>
                  <a:pt x="549910" y="993139"/>
                </a:lnTo>
                <a:lnTo>
                  <a:pt x="524510" y="995679"/>
                </a:lnTo>
                <a:lnTo>
                  <a:pt x="497840" y="996949"/>
                </a:lnTo>
                <a:lnTo>
                  <a:pt x="497840" y="995679"/>
                </a:lnTo>
                <a:lnTo>
                  <a:pt x="472440" y="995679"/>
                </a:lnTo>
                <a:lnTo>
                  <a:pt x="420369" y="989329"/>
                </a:lnTo>
                <a:lnTo>
                  <a:pt x="369569" y="979169"/>
                </a:lnTo>
                <a:lnTo>
                  <a:pt x="320040" y="962659"/>
                </a:lnTo>
                <a:lnTo>
                  <a:pt x="271779" y="941069"/>
                </a:lnTo>
                <a:lnTo>
                  <a:pt x="248919" y="929639"/>
                </a:lnTo>
                <a:lnTo>
                  <a:pt x="205740" y="900429"/>
                </a:lnTo>
                <a:lnTo>
                  <a:pt x="165100" y="868679"/>
                </a:lnTo>
                <a:lnTo>
                  <a:pt x="146050" y="849629"/>
                </a:lnTo>
                <a:lnTo>
                  <a:pt x="128269" y="831849"/>
                </a:lnTo>
                <a:lnTo>
                  <a:pt x="95250" y="791209"/>
                </a:lnTo>
                <a:lnTo>
                  <a:pt x="67309" y="746759"/>
                </a:lnTo>
                <a:lnTo>
                  <a:pt x="43179" y="701039"/>
                </a:lnTo>
                <a:lnTo>
                  <a:pt x="25400" y="652779"/>
                </a:lnTo>
                <a:lnTo>
                  <a:pt x="11429" y="601979"/>
                </a:lnTo>
                <a:lnTo>
                  <a:pt x="3809" y="549909"/>
                </a:lnTo>
                <a:lnTo>
                  <a:pt x="1269" y="524509"/>
                </a:lnTo>
                <a:lnTo>
                  <a:pt x="0" y="497839"/>
                </a:lnTo>
                <a:close/>
              </a:path>
              <a:path w="996950" h="996950">
                <a:moveTo>
                  <a:pt x="0" y="0"/>
                </a:moveTo>
                <a:lnTo>
                  <a:pt x="0" y="0"/>
                </a:lnTo>
              </a:path>
              <a:path w="996950" h="996950">
                <a:moveTo>
                  <a:pt x="996949" y="996949"/>
                </a:moveTo>
                <a:lnTo>
                  <a:pt x="996949" y="996949"/>
                </a:lnTo>
              </a:path>
            </a:pathLst>
          </a:custGeom>
          <a:ln w="26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"/>
          <p:cNvSpPr txBox="1">
            <a:spLocks noGrp="1"/>
          </p:cNvSpPr>
          <p:nvPr>
            <p:ph type="title"/>
          </p:nvPr>
        </p:nvSpPr>
        <p:spPr>
          <a:xfrm>
            <a:off x="700404" y="0"/>
            <a:ext cx="82988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800" b="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800" b="0" spc="-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0" spc="-1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0" spc="-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0" spc="-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0" spc="-2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435" y="6927"/>
            <a:ext cx="79984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0" spc="-4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20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1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20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0" spc="-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800" b="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4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0" spc="-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20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2800" b="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3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0" spc="-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0" spc="-25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43200" y="4378091"/>
            <a:ext cx="4237990" cy="1905000"/>
            <a:chOff x="87631" y="2455821"/>
            <a:chExt cx="4237990" cy="190500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730" y="2492650"/>
              <a:ext cx="4161790" cy="18288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6680" y="2474870"/>
              <a:ext cx="4199890" cy="1866900"/>
            </a:xfrm>
            <a:custGeom>
              <a:avLst/>
              <a:gdLst/>
              <a:ahLst/>
              <a:cxnLst/>
              <a:rect l="l" t="t" r="r" b="b"/>
              <a:pathLst>
                <a:path w="4199890" h="1866900">
                  <a:moveTo>
                    <a:pt x="0" y="0"/>
                  </a:moveTo>
                  <a:lnTo>
                    <a:pt x="4199890" y="0"/>
                  </a:lnTo>
                  <a:lnTo>
                    <a:pt x="4199890" y="1866900"/>
                  </a:lnTo>
                  <a:lnTo>
                    <a:pt x="0" y="186690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92A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027361" y="6281820"/>
            <a:ext cx="36696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sz="1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5 -</a:t>
            </a:r>
            <a:r>
              <a:rPr sz="1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величины </a:t>
            </a:r>
            <a:r>
              <a:rPr sz="1200" spc="-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капли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диаметра 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отверстия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выпускающей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трубки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2940" y="854228"/>
            <a:ext cx="8458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ЛП входят жидкости в маленьких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количествах, 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сильнодействующие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Жидкости в количестве до 1,0 г отмеривают каплями.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капель различных жидкостей неодинакова. Основными факторами, определяющими массу капель, являются величина площади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каплеобразующей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поверхности и поверхностное натяжение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капли зависит от формы отверстия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каплемера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скорости притока Жидкости к отверстию (от давления, вытекания жидкости), степени покоя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каплемера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чистоты поверхности отрыва, степени наполнения жидкостью.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унификации массы капли фармакопея рекомендует пользоваться стандартным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каплемером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представляет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стеклянную трубку с наружным диаметром в нижней части 3 и внутренним - 0,6 мм.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74675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292100" algn="l"/>
              </a:tabLst>
            </a:pPr>
            <a:r>
              <a:rPr lang="ru-RU" sz="2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ru-RU" sz="28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ДОЗАХ.</a:t>
            </a:r>
            <a:r>
              <a:rPr lang="ru-RU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r>
              <a:rPr lang="ru-RU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3118" y="1473691"/>
            <a:ext cx="9170670" cy="588010"/>
            <a:chOff x="-13118" y="1473691"/>
            <a:chExt cx="9170670" cy="588010"/>
          </a:xfrm>
        </p:grpSpPr>
        <p:sp>
          <p:nvSpPr>
            <p:cNvPr id="4" name="object 4"/>
            <p:cNvSpPr/>
            <p:nvPr/>
          </p:nvSpPr>
          <p:spPr>
            <a:xfrm>
              <a:off x="0" y="1486810"/>
              <a:ext cx="9144000" cy="561340"/>
            </a:xfrm>
            <a:custGeom>
              <a:avLst/>
              <a:gdLst/>
              <a:ahLst/>
              <a:cxnLst/>
              <a:rect l="l" t="t" r="r" b="b"/>
              <a:pathLst>
                <a:path w="9144000" h="561339">
                  <a:moveTo>
                    <a:pt x="9074150" y="2539"/>
                  </a:moveTo>
                  <a:lnTo>
                    <a:pt x="68580" y="2539"/>
                  </a:lnTo>
                  <a:lnTo>
                    <a:pt x="64769" y="5079"/>
                  </a:lnTo>
                  <a:lnTo>
                    <a:pt x="54610" y="7619"/>
                  </a:lnTo>
                  <a:lnTo>
                    <a:pt x="46990" y="12700"/>
                  </a:lnTo>
                  <a:lnTo>
                    <a:pt x="41910" y="15239"/>
                  </a:lnTo>
                  <a:lnTo>
                    <a:pt x="34290" y="20319"/>
                  </a:lnTo>
                  <a:lnTo>
                    <a:pt x="30480" y="24129"/>
                  </a:lnTo>
                  <a:lnTo>
                    <a:pt x="26670" y="26669"/>
                  </a:lnTo>
                  <a:lnTo>
                    <a:pt x="24130" y="30479"/>
                  </a:lnTo>
                  <a:lnTo>
                    <a:pt x="20320" y="34289"/>
                  </a:lnTo>
                  <a:lnTo>
                    <a:pt x="15240" y="41909"/>
                  </a:lnTo>
                  <a:lnTo>
                    <a:pt x="12700" y="46989"/>
                  </a:lnTo>
                  <a:lnTo>
                    <a:pt x="10160" y="50800"/>
                  </a:lnTo>
                  <a:lnTo>
                    <a:pt x="7620" y="55879"/>
                  </a:lnTo>
                  <a:lnTo>
                    <a:pt x="6350" y="59689"/>
                  </a:lnTo>
                  <a:lnTo>
                    <a:pt x="3810" y="64769"/>
                  </a:lnTo>
                  <a:lnTo>
                    <a:pt x="2540" y="69850"/>
                  </a:lnTo>
                  <a:lnTo>
                    <a:pt x="1270" y="73659"/>
                  </a:lnTo>
                  <a:lnTo>
                    <a:pt x="1270" y="78739"/>
                  </a:lnTo>
                  <a:lnTo>
                    <a:pt x="0" y="83819"/>
                  </a:lnTo>
                  <a:lnTo>
                    <a:pt x="0" y="477519"/>
                  </a:lnTo>
                  <a:lnTo>
                    <a:pt x="1270" y="482600"/>
                  </a:lnTo>
                  <a:lnTo>
                    <a:pt x="1270" y="487679"/>
                  </a:lnTo>
                  <a:lnTo>
                    <a:pt x="2540" y="491489"/>
                  </a:lnTo>
                  <a:lnTo>
                    <a:pt x="3810" y="496569"/>
                  </a:lnTo>
                  <a:lnTo>
                    <a:pt x="6350" y="501650"/>
                  </a:lnTo>
                  <a:lnTo>
                    <a:pt x="7620" y="505459"/>
                  </a:lnTo>
                  <a:lnTo>
                    <a:pt x="10160" y="510539"/>
                  </a:lnTo>
                  <a:lnTo>
                    <a:pt x="12700" y="514350"/>
                  </a:lnTo>
                  <a:lnTo>
                    <a:pt x="15240" y="519429"/>
                  </a:lnTo>
                  <a:lnTo>
                    <a:pt x="20320" y="527050"/>
                  </a:lnTo>
                  <a:lnTo>
                    <a:pt x="24130" y="530859"/>
                  </a:lnTo>
                  <a:lnTo>
                    <a:pt x="26670" y="534669"/>
                  </a:lnTo>
                  <a:lnTo>
                    <a:pt x="30480" y="537209"/>
                  </a:lnTo>
                  <a:lnTo>
                    <a:pt x="34290" y="541019"/>
                  </a:lnTo>
                  <a:lnTo>
                    <a:pt x="41910" y="546100"/>
                  </a:lnTo>
                  <a:lnTo>
                    <a:pt x="46990" y="548639"/>
                  </a:lnTo>
                  <a:lnTo>
                    <a:pt x="54610" y="553719"/>
                  </a:lnTo>
                  <a:lnTo>
                    <a:pt x="64769" y="556259"/>
                  </a:lnTo>
                  <a:lnTo>
                    <a:pt x="68580" y="558800"/>
                  </a:lnTo>
                  <a:lnTo>
                    <a:pt x="73660" y="558800"/>
                  </a:lnTo>
                  <a:lnTo>
                    <a:pt x="83820" y="561339"/>
                  </a:lnTo>
                  <a:lnTo>
                    <a:pt x="9055100" y="561339"/>
                  </a:lnTo>
                  <a:lnTo>
                    <a:pt x="9060180" y="560069"/>
                  </a:lnTo>
                  <a:lnTo>
                    <a:pt x="9065260" y="560069"/>
                  </a:lnTo>
                  <a:lnTo>
                    <a:pt x="9069070" y="558800"/>
                  </a:lnTo>
                  <a:lnTo>
                    <a:pt x="9079230" y="556259"/>
                  </a:lnTo>
                  <a:lnTo>
                    <a:pt x="9083040" y="554989"/>
                  </a:lnTo>
                  <a:lnTo>
                    <a:pt x="9088120" y="553719"/>
                  </a:lnTo>
                  <a:lnTo>
                    <a:pt x="9091930" y="551179"/>
                  </a:lnTo>
                  <a:lnTo>
                    <a:pt x="9097010" y="548639"/>
                  </a:lnTo>
                  <a:lnTo>
                    <a:pt x="9126220" y="521969"/>
                  </a:lnTo>
                  <a:lnTo>
                    <a:pt x="9135110" y="505459"/>
                  </a:lnTo>
                  <a:lnTo>
                    <a:pt x="9137650" y="500379"/>
                  </a:lnTo>
                  <a:lnTo>
                    <a:pt x="9138920" y="496569"/>
                  </a:lnTo>
                  <a:lnTo>
                    <a:pt x="9141460" y="486409"/>
                  </a:lnTo>
                  <a:lnTo>
                    <a:pt x="9142730" y="482600"/>
                  </a:lnTo>
                  <a:lnTo>
                    <a:pt x="9142730" y="477519"/>
                  </a:lnTo>
                  <a:lnTo>
                    <a:pt x="9144000" y="472439"/>
                  </a:lnTo>
                  <a:lnTo>
                    <a:pt x="9144000" y="467359"/>
                  </a:lnTo>
                  <a:lnTo>
                    <a:pt x="9142730" y="93979"/>
                  </a:lnTo>
                  <a:lnTo>
                    <a:pt x="9142730" y="78739"/>
                  </a:lnTo>
                  <a:lnTo>
                    <a:pt x="9141460" y="73659"/>
                  </a:lnTo>
                  <a:lnTo>
                    <a:pt x="9140190" y="69850"/>
                  </a:lnTo>
                  <a:lnTo>
                    <a:pt x="9137650" y="59689"/>
                  </a:lnTo>
                  <a:lnTo>
                    <a:pt x="9135110" y="55879"/>
                  </a:lnTo>
                  <a:lnTo>
                    <a:pt x="9132570" y="50800"/>
                  </a:lnTo>
                  <a:lnTo>
                    <a:pt x="9131300" y="46989"/>
                  </a:lnTo>
                  <a:lnTo>
                    <a:pt x="9128760" y="41909"/>
                  </a:lnTo>
                  <a:lnTo>
                    <a:pt x="9124950" y="38100"/>
                  </a:lnTo>
                  <a:lnTo>
                    <a:pt x="9122410" y="34289"/>
                  </a:lnTo>
                  <a:lnTo>
                    <a:pt x="9118600" y="30479"/>
                  </a:lnTo>
                  <a:lnTo>
                    <a:pt x="9116060" y="26669"/>
                  </a:lnTo>
                  <a:lnTo>
                    <a:pt x="9112250" y="24129"/>
                  </a:lnTo>
                  <a:lnTo>
                    <a:pt x="9108440" y="20319"/>
                  </a:lnTo>
                  <a:lnTo>
                    <a:pt x="9097010" y="12700"/>
                  </a:lnTo>
                  <a:lnTo>
                    <a:pt x="9091930" y="10159"/>
                  </a:lnTo>
                  <a:lnTo>
                    <a:pt x="9088120" y="7619"/>
                  </a:lnTo>
                  <a:lnTo>
                    <a:pt x="9077960" y="5079"/>
                  </a:lnTo>
                  <a:lnTo>
                    <a:pt x="9074150" y="2539"/>
                  </a:lnTo>
                  <a:close/>
                </a:path>
                <a:path w="9144000" h="561339">
                  <a:moveTo>
                    <a:pt x="9058910" y="0"/>
                  </a:moveTo>
                  <a:lnTo>
                    <a:pt x="83820" y="0"/>
                  </a:lnTo>
                  <a:lnTo>
                    <a:pt x="73660" y="2539"/>
                  </a:lnTo>
                  <a:lnTo>
                    <a:pt x="9069070" y="2539"/>
                  </a:lnTo>
                  <a:lnTo>
                    <a:pt x="9058910" y="0"/>
                  </a:lnTo>
                  <a:close/>
                </a:path>
              </a:pathLst>
            </a:custGeom>
            <a:solidFill>
              <a:srgbClr val="7F8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86810"/>
              <a:ext cx="9144000" cy="561340"/>
            </a:xfrm>
            <a:custGeom>
              <a:avLst/>
              <a:gdLst/>
              <a:ahLst/>
              <a:cxnLst/>
              <a:rect l="l" t="t" r="r" b="b"/>
              <a:pathLst>
                <a:path w="9144000" h="561339">
                  <a:moveTo>
                    <a:pt x="0" y="93979"/>
                  </a:moveTo>
                  <a:lnTo>
                    <a:pt x="0" y="88900"/>
                  </a:lnTo>
                  <a:lnTo>
                    <a:pt x="0" y="83819"/>
                  </a:lnTo>
                  <a:lnTo>
                    <a:pt x="1270" y="78739"/>
                  </a:lnTo>
                  <a:lnTo>
                    <a:pt x="1270" y="73659"/>
                  </a:lnTo>
                  <a:lnTo>
                    <a:pt x="2540" y="69850"/>
                  </a:lnTo>
                  <a:lnTo>
                    <a:pt x="3810" y="64769"/>
                  </a:lnTo>
                  <a:lnTo>
                    <a:pt x="6350" y="59689"/>
                  </a:lnTo>
                  <a:lnTo>
                    <a:pt x="7620" y="55879"/>
                  </a:lnTo>
                  <a:lnTo>
                    <a:pt x="10160" y="50800"/>
                  </a:lnTo>
                  <a:lnTo>
                    <a:pt x="12700" y="46989"/>
                  </a:lnTo>
                  <a:lnTo>
                    <a:pt x="15240" y="41909"/>
                  </a:lnTo>
                  <a:lnTo>
                    <a:pt x="17780" y="38100"/>
                  </a:lnTo>
                  <a:lnTo>
                    <a:pt x="20320" y="34289"/>
                  </a:lnTo>
                  <a:lnTo>
                    <a:pt x="24130" y="30479"/>
                  </a:lnTo>
                  <a:lnTo>
                    <a:pt x="26670" y="26669"/>
                  </a:lnTo>
                  <a:lnTo>
                    <a:pt x="30480" y="24129"/>
                  </a:lnTo>
                  <a:lnTo>
                    <a:pt x="34290" y="20319"/>
                  </a:lnTo>
                  <a:lnTo>
                    <a:pt x="38100" y="17779"/>
                  </a:lnTo>
                  <a:lnTo>
                    <a:pt x="41910" y="15239"/>
                  </a:lnTo>
                  <a:lnTo>
                    <a:pt x="46990" y="12700"/>
                  </a:lnTo>
                  <a:lnTo>
                    <a:pt x="50800" y="10159"/>
                  </a:lnTo>
                  <a:lnTo>
                    <a:pt x="54610" y="7619"/>
                  </a:lnTo>
                  <a:lnTo>
                    <a:pt x="59690" y="6350"/>
                  </a:lnTo>
                  <a:lnTo>
                    <a:pt x="64769" y="5079"/>
                  </a:lnTo>
                  <a:lnTo>
                    <a:pt x="68580" y="2539"/>
                  </a:lnTo>
                  <a:lnTo>
                    <a:pt x="73660" y="2539"/>
                  </a:lnTo>
                  <a:lnTo>
                    <a:pt x="78740" y="1269"/>
                  </a:lnTo>
                  <a:lnTo>
                    <a:pt x="83820" y="0"/>
                  </a:lnTo>
                  <a:lnTo>
                    <a:pt x="87630" y="0"/>
                  </a:lnTo>
                  <a:lnTo>
                    <a:pt x="92710" y="0"/>
                  </a:lnTo>
                  <a:lnTo>
                    <a:pt x="9050020" y="0"/>
                  </a:lnTo>
                  <a:lnTo>
                    <a:pt x="9055100" y="0"/>
                  </a:lnTo>
                  <a:lnTo>
                    <a:pt x="9058910" y="0"/>
                  </a:lnTo>
                  <a:lnTo>
                    <a:pt x="9063990" y="1269"/>
                  </a:lnTo>
                  <a:lnTo>
                    <a:pt x="9069070" y="2539"/>
                  </a:lnTo>
                  <a:lnTo>
                    <a:pt x="9074150" y="2539"/>
                  </a:lnTo>
                  <a:lnTo>
                    <a:pt x="9077960" y="5079"/>
                  </a:lnTo>
                  <a:lnTo>
                    <a:pt x="9083040" y="6350"/>
                  </a:lnTo>
                  <a:lnTo>
                    <a:pt x="9088120" y="7619"/>
                  </a:lnTo>
                  <a:lnTo>
                    <a:pt x="9091930" y="10159"/>
                  </a:lnTo>
                  <a:lnTo>
                    <a:pt x="9097010" y="12700"/>
                  </a:lnTo>
                  <a:lnTo>
                    <a:pt x="9100820" y="15239"/>
                  </a:lnTo>
                  <a:lnTo>
                    <a:pt x="9104630" y="17779"/>
                  </a:lnTo>
                  <a:lnTo>
                    <a:pt x="9108440" y="20319"/>
                  </a:lnTo>
                  <a:lnTo>
                    <a:pt x="9112250" y="24129"/>
                  </a:lnTo>
                  <a:lnTo>
                    <a:pt x="9116060" y="26669"/>
                  </a:lnTo>
                  <a:lnTo>
                    <a:pt x="9118600" y="30479"/>
                  </a:lnTo>
                  <a:lnTo>
                    <a:pt x="9122410" y="34289"/>
                  </a:lnTo>
                  <a:lnTo>
                    <a:pt x="9124950" y="38100"/>
                  </a:lnTo>
                  <a:lnTo>
                    <a:pt x="9128760" y="41909"/>
                  </a:lnTo>
                  <a:lnTo>
                    <a:pt x="9131300" y="46989"/>
                  </a:lnTo>
                  <a:lnTo>
                    <a:pt x="9132570" y="50800"/>
                  </a:lnTo>
                  <a:lnTo>
                    <a:pt x="9135110" y="55879"/>
                  </a:lnTo>
                  <a:lnTo>
                    <a:pt x="9137650" y="59689"/>
                  </a:lnTo>
                  <a:lnTo>
                    <a:pt x="9138920" y="64769"/>
                  </a:lnTo>
                  <a:lnTo>
                    <a:pt x="9140190" y="69850"/>
                  </a:lnTo>
                  <a:lnTo>
                    <a:pt x="9141460" y="73659"/>
                  </a:lnTo>
                  <a:lnTo>
                    <a:pt x="9142730" y="78739"/>
                  </a:lnTo>
                  <a:lnTo>
                    <a:pt x="9142730" y="83819"/>
                  </a:lnTo>
                  <a:lnTo>
                    <a:pt x="9142730" y="88900"/>
                  </a:lnTo>
                  <a:lnTo>
                    <a:pt x="9142730" y="93979"/>
                  </a:lnTo>
                  <a:lnTo>
                    <a:pt x="9144000" y="467359"/>
                  </a:lnTo>
                  <a:lnTo>
                    <a:pt x="9144000" y="472439"/>
                  </a:lnTo>
                  <a:lnTo>
                    <a:pt x="9142730" y="477519"/>
                  </a:lnTo>
                  <a:lnTo>
                    <a:pt x="9142730" y="482600"/>
                  </a:lnTo>
                  <a:lnTo>
                    <a:pt x="9141460" y="486409"/>
                  </a:lnTo>
                  <a:lnTo>
                    <a:pt x="9140190" y="491489"/>
                  </a:lnTo>
                  <a:lnTo>
                    <a:pt x="9138920" y="496569"/>
                  </a:lnTo>
                  <a:lnTo>
                    <a:pt x="9137650" y="500379"/>
                  </a:lnTo>
                  <a:lnTo>
                    <a:pt x="9135110" y="505459"/>
                  </a:lnTo>
                  <a:lnTo>
                    <a:pt x="9133840" y="510539"/>
                  </a:lnTo>
                  <a:lnTo>
                    <a:pt x="9131300" y="514350"/>
                  </a:lnTo>
                  <a:lnTo>
                    <a:pt x="9128760" y="518159"/>
                  </a:lnTo>
                  <a:lnTo>
                    <a:pt x="9126220" y="521969"/>
                  </a:lnTo>
                  <a:lnTo>
                    <a:pt x="9122410" y="527050"/>
                  </a:lnTo>
                  <a:lnTo>
                    <a:pt x="9119870" y="529589"/>
                  </a:lnTo>
                  <a:lnTo>
                    <a:pt x="9116060" y="533400"/>
                  </a:lnTo>
                  <a:lnTo>
                    <a:pt x="9112250" y="537209"/>
                  </a:lnTo>
                  <a:lnTo>
                    <a:pt x="9091930" y="551179"/>
                  </a:lnTo>
                  <a:lnTo>
                    <a:pt x="9088120" y="553719"/>
                  </a:lnTo>
                  <a:lnTo>
                    <a:pt x="9083040" y="554989"/>
                  </a:lnTo>
                  <a:lnTo>
                    <a:pt x="9079230" y="556259"/>
                  </a:lnTo>
                  <a:lnTo>
                    <a:pt x="9074150" y="557529"/>
                  </a:lnTo>
                  <a:lnTo>
                    <a:pt x="9069070" y="558800"/>
                  </a:lnTo>
                  <a:lnTo>
                    <a:pt x="9065260" y="560069"/>
                  </a:lnTo>
                  <a:lnTo>
                    <a:pt x="9060180" y="560069"/>
                  </a:lnTo>
                  <a:lnTo>
                    <a:pt x="9055100" y="561339"/>
                  </a:lnTo>
                  <a:lnTo>
                    <a:pt x="9050020" y="561339"/>
                  </a:lnTo>
                  <a:lnTo>
                    <a:pt x="92710" y="561339"/>
                  </a:lnTo>
                  <a:lnTo>
                    <a:pt x="87630" y="561339"/>
                  </a:lnTo>
                  <a:lnTo>
                    <a:pt x="83820" y="561339"/>
                  </a:lnTo>
                  <a:lnTo>
                    <a:pt x="78740" y="560069"/>
                  </a:lnTo>
                  <a:lnTo>
                    <a:pt x="73660" y="558800"/>
                  </a:lnTo>
                  <a:lnTo>
                    <a:pt x="68580" y="558800"/>
                  </a:lnTo>
                  <a:lnTo>
                    <a:pt x="64769" y="556259"/>
                  </a:lnTo>
                  <a:lnTo>
                    <a:pt x="59690" y="554989"/>
                  </a:lnTo>
                  <a:lnTo>
                    <a:pt x="54610" y="553719"/>
                  </a:lnTo>
                  <a:lnTo>
                    <a:pt x="50800" y="551179"/>
                  </a:lnTo>
                  <a:lnTo>
                    <a:pt x="46990" y="548639"/>
                  </a:lnTo>
                  <a:lnTo>
                    <a:pt x="41910" y="546100"/>
                  </a:lnTo>
                  <a:lnTo>
                    <a:pt x="38100" y="543559"/>
                  </a:lnTo>
                  <a:lnTo>
                    <a:pt x="34290" y="541019"/>
                  </a:lnTo>
                  <a:lnTo>
                    <a:pt x="30480" y="537209"/>
                  </a:lnTo>
                  <a:lnTo>
                    <a:pt x="26670" y="534669"/>
                  </a:lnTo>
                  <a:lnTo>
                    <a:pt x="24130" y="530859"/>
                  </a:lnTo>
                  <a:lnTo>
                    <a:pt x="20320" y="527050"/>
                  </a:lnTo>
                  <a:lnTo>
                    <a:pt x="17780" y="523239"/>
                  </a:lnTo>
                  <a:lnTo>
                    <a:pt x="15240" y="519429"/>
                  </a:lnTo>
                  <a:lnTo>
                    <a:pt x="12700" y="514350"/>
                  </a:lnTo>
                  <a:lnTo>
                    <a:pt x="10160" y="510539"/>
                  </a:lnTo>
                  <a:lnTo>
                    <a:pt x="7620" y="505459"/>
                  </a:lnTo>
                  <a:lnTo>
                    <a:pt x="6350" y="501650"/>
                  </a:lnTo>
                  <a:lnTo>
                    <a:pt x="3810" y="496569"/>
                  </a:lnTo>
                  <a:lnTo>
                    <a:pt x="2540" y="491489"/>
                  </a:lnTo>
                  <a:lnTo>
                    <a:pt x="1270" y="487679"/>
                  </a:lnTo>
                  <a:lnTo>
                    <a:pt x="1270" y="482600"/>
                  </a:lnTo>
                  <a:lnTo>
                    <a:pt x="0" y="477519"/>
                  </a:lnTo>
                  <a:lnTo>
                    <a:pt x="0" y="472439"/>
                  </a:lnTo>
                  <a:lnTo>
                    <a:pt x="0" y="467359"/>
                  </a:lnTo>
                  <a:lnTo>
                    <a:pt x="0" y="93979"/>
                  </a:lnTo>
                  <a:close/>
                </a:path>
                <a:path w="9144000" h="561339">
                  <a:moveTo>
                    <a:pt x="0" y="0"/>
                  </a:moveTo>
                  <a:lnTo>
                    <a:pt x="0" y="0"/>
                  </a:lnTo>
                </a:path>
                <a:path w="9144000" h="561339">
                  <a:moveTo>
                    <a:pt x="9144000" y="561339"/>
                  </a:moveTo>
                  <a:lnTo>
                    <a:pt x="9144000" y="561339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13118" y="2606531"/>
            <a:ext cx="9170670" cy="588010"/>
            <a:chOff x="-13118" y="2606531"/>
            <a:chExt cx="9170670" cy="588010"/>
          </a:xfrm>
        </p:grpSpPr>
        <p:sp>
          <p:nvSpPr>
            <p:cNvPr id="7" name="object 7"/>
            <p:cNvSpPr/>
            <p:nvPr/>
          </p:nvSpPr>
          <p:spPr>
            <a:xfrm>
              <a:off x="0" y="2619650"/>
              <a:ext cx="9144000" cy="561340"/>
            </a:xfrm>
            <a:custGeom>
              <a:avLst/>
              <a:gdLst/>
              <a:ahLst/>
              <a:cxnLst/>
              <a:rect l="l" t="t" r="r" b="b"/>
              <a:pathLst>
                <a:path w="9144000" h="561339">
                  <a:moveTo>
                    <a:pt x="9074150" y="2539"/>
                  </a:moveTo>
                  <a:lnTo>
                    <a:pt x="68580" y="2539"/>
                  </a:lnTo>
                  <a:lnTo>
                    <a:pt x="64769" y="5079"/>
                  </a:lnTo>
                  <a:lnTo>
                    <a:pt x="54610" y="7619"/>
                  </a:lnTo>
                  <a:lnTo>
                    <a:pt x="46990" y="12700"/>
                  </a:lnTo>
                  <a:lnTo>
                    <a:pt x="41910" y="15239"/>
                  </a:lnTo>
                  <a:lnTo>
                    <a:pt x="34290" y="20319"/>
                  </a:lnTo>
                  <a:lnTo>
                    <a:pt x="30480" y="24129"/>
                  </a:lnTo>
                  <a:lnTo>
                    <a:pt x="26670" y="26669"/>
                  </a:lnTo>
                  <a:lnTo>
                    <a:pt x="24130" y="30479"/>
                  </a:lnTo>
                  <a:lnTo>
                    <a:pt x="20320" y="34289"/>
                  </a:lnTo>
                  <a:lnTo>
                    <a:pt x="15240" y="41910"/>
                  </a:lnTo>
                  <a:lnTo>
                    <a:pt x="12700" y="46989"/>
                  </a:lnTo>
                  <a:lnTo>
                    <a:pt x="10160" y="50800"/>
                  </a:lnTo>
                  <a:lnTo>
                    <a:pt x="7620" y="55879"/>
                  </a:lnTo>
                  <a:lnTo>
                    <a:pt x="6350" y="59689"/>
                  </a:lnTo>
                  <a:lnTo>
                    <a:pt x="3810" y="64769"/>
                  </a:lnTo>
                  <a:lnTo>
                    <a:pt x="2540" y="69850"/>
                  </a:lnTo>
                  <a:lnTo>
                    <a:pt x="1270" y="73660"/>
                  </a:lnTo>
                  <a:lnTo>
                    <a:pt x="1270" y="78739"/>
                  </a:lnTo>
                  <a:lnTo>
                    <a:pt x="0" y="83819"/>
                  </a:lnTo>
                  <a:lnTo>
                    <a:pt x="0" y="477519"/>
                  </a:lnTo>
                  <a:lnTo>
                    <a:pt x="1270" y="482600"/>
                  </a:lnTo>
                  <a:lnTo>
                    <a:pt x="1270" y="487679"/>
                  </a:lnTo>
                  <a:lnTo>
                    <a:pt x="2540" y="491489"/>
                  </a:lnTo>
                  <a:lnTo>
                    <a:pt x="3810" y="496569"/>
                  </a:lnTo>
                  <a:lnTo>
                    <a:pt x="6350" y="501650"/>
                  </a:lnTo>
                  <a:lnTo>
                    <a:pt x="7620" y="505460"/>
                  </a:lnTo>
                  <a:lnTo>
                    <a:pt x="10160" y="510539"/>
                  </a:lnTo>
                  <a:lnTo>
                    <a:pt x="12700" y="514350"/>
                  </a:lnTo>
                  <a:lnTo>
                    <a:pt x="15240" y="519429"/>
                  </a:lnTo>
                  <a:lnTo>
                    <a:pt x="20320" y="527050"/>
                  </a:lnTo>
                  <a:lnTo>
                    <a:pt x="24130" y="530860"/>
                  </a:lnTo>
                  <a:lnTo>
                    <a:pt x="26670" y="534669"/>
                  </a:lnTo>
                  <a:lnTo>
                    <a:pt x="30480" y="537210"/>
                  </a:lnTo>
                  <a:lnTo>
                    <a:pt x="34290" y="541019"/>
                  </a:lnTo>
                  <a:lnTo>
                    <a:pt x="41910" y="546100"/>
                  </a:lnTo>
                  <a:lnTo>
                    <a:pt x="46990" y="548639"/>
                  </a:lnTo>
                  <a:lnTo>
                    <a:pt x="54610" y="553719"/>
                  </a:lnTo>
                  <a:lnTo>
                    <a:pt x="64769" y="556260"/>
                  </a:lnTo>
                  <a:lnTo>
                    <a:pt x="68580" y="558800"/>
                  </a:lnTo>
                  <a:lnTo>
                    <a:pt x="73660" y="558800"/>
                  </a:lnTo>
                  <a:lnTo>
                    <a:pt x="83820" y="561339"/>
                  </a:lnTo>
                  <a:lnTo>
                    <a:pt x="9060180" y="561339"/>
                  </a:lnTo>
                  <a:lnTo>
                    <a:pt x="9065260" y="560069"/>
                  </a:lnTo>
                  <a:lnTo>
                    <a:pt x="9069070" y="558800"/>
                  </a:lnTo>
                  <a:lnTo>
                    <a:pt x="9079230" y="556260"/>
                  </a:lnTo>
                  <a:lnTo>
                    <a:pt x="9083040" y="554989"/>
                  </a:lnTo>
                  <a:lnTo>
                    <a:pt x="9088120" y="553719"/>
                  </a:lnTo>
                  <a:lnTo>
                    <a:pt x="9091930" y="551179"/>
                  </a:lnTo>
                  <a:lnTo>
                    <a:pt x="9126220" y="523239"/>
                  </a:lnTo>
                  <a:lnTo>
                    <a:pt x="9128760" y="518160"/>
                  </a:lnTo>
                  <a:lnTo>
                    <a:pt x="9133840" y="510539"/>
                  </a:lnTo>
                  <a:lnTo>
                    <a:pt x="9135110" y="505460"/>
                  </a:lnTo>
                  <a:lnTo>
                    <a:pt x="9137650" y="501650"/>
                  </a:lnTo>
                  <a:lnTo>
                    <a:pt x="9141460" y="486410"/>
                  </a:lnTo>
                  <a:lnTo>
                    <a:pt x="9142730" y="482600"/>
                  </a:lnTo>
                  <a:lnTo>
                    <a:pt x="9142730" y="477519"/>
                  </a:lnTo>
                  <a:lnTo>
                    <a:pt x="9144000" y="472439"/>
                  </a:lnTo>
                  <a:lnTo>
                    <a:pt x="9144000" y="467360"/>
                  </a:lnTo>
                  <a:lnTo>
                    <a:pt x="9142730" y="93979"/>
                  </a:lnTo>
                  <a:lnTo>
                    <a:pt x="9142730" y="78739"/>
                  </a:lnTo>
                  <a:lnTo>
                    <a:pt x="9141460" y="73660"/>
                  </a:lnTo>
                  <a:lnTo>
                    <a:pt x="9140190" y="69850"/>
                  </a:lnTo>
                  <a:lnTo>
                    <a:pt x="9137650" y="59689"/>
                  </a:lnTo>
                  <a:lnTo>
                    <a:pt x="9135110" y="55879"/>
                  </a:lnTo>
                  <a:lnTo>
                    <a:pt x="9132570" y="50800"/>
                  </a:lnTo>
                  <a:lnTo>
                    <a:pt x="9131300" y="46989"/>
                  </a:lnTo>
                  <a:lnTo>
                    <a:pt x="9128760" y="41910"/>
                  </a:lnTo>
                  <a:lnTo>
                    <a:pt x="9124950" y="38100"/>
                  </a:lnTo>
                  <a:lnTo>
                    <a:pt x="9122410" y="34289"/>
                  </a:lnTo>
                  <a:lnTo>
                    <a:pt x="9118600" y="30479"/>
                  </a:lnTo>
                  <a:lnTo>
                    <a:pt x="9116060" y="26669"/>
                  </a:lnTo>
                  <a:lnTo>
                    <a:pt x="9112250" y="24129"/>
                  </a:lnTo>
                  <a:lnTo>
                    <a:pt x="9108440" y="20319"/>
                  </a:lnTo>
                  <a:lnTo>
                    <a:pt x="9097010" y="12700"/>
                  </a:lnTo>
                  <a:lnTo>
                    <a:pt x="9091930" y="10160"/>
                  </a:lnTo>
                  <a:lnTo>
                    <a:pt x="9088120" y="7619"/>
                  </a:lnTo>
                  <a:lnTo>
                    <a:pt x="9077960" y="5079"/>
                  </a:lnTo>
                  <a:lnTo>
                    <a:pt x="9074150" y="2539"/>
                  </a:lnTo>
                  <a:close/>
                </a:path>
                <a:path w="9144000" h="561339">
                  <a:moveTo>
                    <a:pt x="9058910" y="0"/>
                  </a:moveTo>
                  <a:lnTo>
                    <a:pt x="83820" y="0"/>
                  </a:lnTo>
                  <a:lnTo>
                    <a:pt x="73660" y="2539"/>
                  </a:lnTo>
                  <a:lnTo>
                    <a:pt x="9069070" y="2539"/>
                  </a:lnTo>
                  <a:lnTo>
                    <a:pt x="9058910" y="0"/>
                  </a:lnTo>
                  <a:close/>
                </a:path>
              </a:pathLst>
            </a:custGeom>
            <a:solidFill>
              <a:srgbClr val="784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619650"/>
              <a:ext cx="9144000" cy="561340"/>
            </a:xfrm>
            <a:custGeom>
              <a:avLst/>
              <a:gdLst/>
              <a:ahLst/>
              <a:cxnLst/>
              <a:rect l="l" t="t" r="r" b="b"/>
              <a:pathLst>
                <a:path w="9144000" h="561339">
                  <a:moveTo>
                    <a:pt x="0" y="93979"/>
                  </a:moveTo>
                  <a:lnTo>
                    <a:pt x="0" y="88900"/>
                  </a:lnTo>
                  <a:lnTo>
                    <a:pt x="0" y="83819"/>
                  </a:lnTo>
                  <a:lnTo>
                    <a:pt x="1270" y="78739"/>
                  </a:lnTo>
                  <a:lnTo>
                    <a:pt x="1270" y="73660"/>
                  </a:lnTo>
                  <a:lnTo>
                    <a:pt x="2540" y="69850"/>
                  </a:lnTo>
                  <a:lnTo>
                    <a:pt x="3810" y="64769"/>
                  </a:lnTo>
                  <a:lnTo>
                    <a:pt x="6350" y="59689"/>
                  </a:lnTo>
                  <a:lnTo>
                    <a:pt x="7620" y="55879"/>
                  </a:lnTo>
                  <a:lnTo>
                    <a:pt x="10160" y="50800"/>
                  </a:lnTo>
                  <a:lnTo>
                    <a:pt x="12700" y="46989"/>
                  </a:lnTo>
                  <a:lnTo>
                    <a:pt x="15240" y="41910"/>
                  </a:lnTo>
                  <a:lnTo>
                    <a:pt x="17780" y="38100"/>
                  </a:lnTo>
                  <a:lnTo>
                    <a:pt x="20320" y="34289"/>
                  </a:lnTo>
                  <a:lnTo>
                    <a:pt x="24130" y="30479"/>
                  </a:lnTo>
                  <a:lnTo>
                    <a:pt x="26670" y="26669"/>
                  </a:lnTo>
                  <a:lnTo>
                    <a:pt x="30480" y="24129"/>
                  </a:lnTo>
                  <a:lnTo>
                    <a:pt x="34290" y="20319"/>
                  </a:lnTo>
                  <a:lnTo>
                    <a:pt x="38100" y="17779"/>
                  </a:lnTo>
                  <a:lnTo>
                    <a:pt x="41910" y="15239"/>
                  </a:lnTo>
                  <a:lnTo>
                    <a:pt x="46990" y="12700"/>
                  </a:lnTo>
                  <a:lnTo>
                    <a:pt x="50800" y="10160"/>
                  </a:lnTo>
                  <a:lnTo>
                    <a:pt x="54610" y="7619"/>
                  </a:lnTo>
                  <a:lnTo>
                    <a:pt x="59690" y="6350"/>
                  </a:lnTo>
                  <a:lnTo>
                    <a:pt x="64769" y="5079"/>
                  </a:lnTo>
                  <a:lnTo>
                    <a:pt x="68580" y="2539"/>
                  </a:lnTo>
                  <a:lnTo>
                    <a:pt x="73660" y="2539"/>
                  </a:lnTo>
                  <a:lnTo>
                    <a:pt x="78740" y="1269"/>
                  </a:lnTo>
                  <a:lnTo>
                    <a:pt x="83820" y="0"/>
                  </a:lnTo>
                  <a:lnTo>
                    <a:pt x="87630" y="0"/>
                  </a:lnTo>
                  <a:lnTo>
                    <a:pt x="92710" y="0"/>
                  </a:lnTo>
                  <a:lnTo>
                    <a:pt x="9050020" y="0"/>
                  </a:lnTo>
                  <a:lnTo>
                    <a:pt x="9055100" y="0"/>
                  </a:lnTo>
                  <a:lnTo>
                    <a:pt x="9058910" y="0"/>
                  </a:lnTo>
                  <a:lnTo>
                    <a:pt x="9063990" y="1269"/>
                  </a:lnTo>
                  <a:lnTo>
                    <a:pt x="9069070" y="2539"/>
                  </a:lnTo>
                  <a:lnTo>
                    <a:pt x="9074150" y="2539"/>
                  </a:lnTo>
                  <a:lnTo>
                    <a:pt x="9077960" y="5079"/>
                  </a:lnTo>
                  <a:lnTo>
                    <a:pt x="9083040" y="6350"/>
                  </a:lnTo>
                  <a:lnTo>
                    <a:pt x="9088120" y="7619"/>
                  </a:lnTo>
                  <a:lnTo>
                    <a:pt x="9091930" y="10160"/>
                  </a:lnTo>
                  <a:lnTo>
                    <a:pt x="9097010" y="12700"/>
                  </a:lnTo>
                  <a:lnTo>
                    <a:pt x="9100820" y="15239"/>
                  </a:lnTo>
                  <a:lnTo>
                    <a:pt x="9104630" y="17779"/>
                  </a:lnTo>
                  <a:lnTo>
                    <a:pt x="9108440" y="20319"/>
                  </a:lnTo>
                  <a:lnTo>
                    <a:pt x="9112250" y="24129"/>
                  </a:lnTo>
                  <a:lnTo>
                    <a:pt x="9116060" y="26669"/>
                  </a:lnTo>
                  <a:lnTo>
                    <a:pt x="9118600" y="30479"/>
                  </a:lnTo>
                  <a:lnTo>
                    <a:pt x="9122410" y="34289"/>
                  </a:lnTo>
                  <a:lnTo>
                    <a:pt x="9124950" y="38100"/>
                  </a:lnTo>
                  <a:lnTo>
                    <a:pt x="9128760" y="41910"/>
                  </a:lnTo>
                  <a:lnTo>
                    <a:pt x="9131300" y="46989"/>
                  </a:lnTo>
                  <a:lnTo>
                    <a:pt x="9132570" y="50800"/>
                  </a:lnTo>
                  <a:lnTo>
                    <a:pt x="9135110" y="55879"/>
                  </a:lnTo>
                  <a:lnTo>
                    <a:pt x="9137650" y="59689"/>
                  </a:lnTo>
                  <a:lnTo>
                    <a:pt x="9138920" y="64769"/>
                  </a:lnTo>
                  <a:lnTo>
                    <a:pt x="9140190" y="69850"/>
                  </a:lnTo>
                  <a:lnTo>
                    <a:pt x="9141460" y="73660"/>
                  </a:lnTo>
                  <a:lnTo>
                    <a:pt x="9142730" y="78739"/>
                  </a:lnTo>
                  <a:lnTo>
                    <a:pt x="9142730" y="83819"/>
                  </a:lnTo>
                  <a:lnTo>
                    <a:pt x="9142730" y="88900"/>
                  </a:lnTo>
                  <a:lnTo>
                    <a:pt x="9142730" y="93979"/>
                  </a:lnTo>
                  <a:lnTo>
                    <a:pt x="9144000" y="467360"/>
                  </a:lnTo>
                  <a:lnTo>
                    <a:pt x="9144000" y="472439"/>
                  </a:lnTo>
                  <a:lnTo>
                    <a:pt x="9142730" y="477519"/>
                  </a:lnTo>
                  <a:lnTo>
                    <a:pt x="9142730" y="482600"/>
                  </a:lnTo>
                  <a:lnTo>
                    <a:pt x="9141460" y="486410"/>
                  </a:lnTo>
                  <a:lnTo>
                    <a:pt x="9140190" y="491489"/>
                  </a:lnTo>
                  <a:lnTo>
                    <a:pt x="9138920" y="496569"/>
                  </a:lnTo>
                  <a:lnTo>
                    <a:pt x="9137650" y="501650"/>
                  </a:lnTo>
                  <a:lnTo>
                    <a:pt x="9135110" y="505460"/>
                  </a:lnTo>
                  <a:lnTo>
                    <a:pt x="9133840" y="510539"/>
                  </a:lnTo>
                  <a:lnTo>
                    <a:pt x="9131300" y="514350"/>
                  </a:lnTo>
                  <a:lnTo>
                    <a:pt x="9128760" y="518160"/>
                  </a:lnTo>
                  <a:lnTo>
                    <a:pt x="9126220" y="523239"/>
                  </a:lnTo>
                  <a:lnTo>
                    <a:pt x="9122410" y="527050"/>
                  </a:lnTo>
                  <a:lnTo>
                    <a:pt x="9119870" y="529589"/>
                  </a:lnTo>
                  <a:lnTo>
                    <a:pt x="9116060" y="533400"/>
                  </a:lnTo>
                  <a:lnTo>
                    <a:pt x="9091930" y="551179"/>
                  </a:lnTo>
                  <a:lnTo>
                    <a:pt x="9088120" y="553719"/>
                  </a:lnTo>
                  <a:lnTo>
                    <a:pt x="9083040" y="554989"/>
                  </a:lnTo>
                  <a:lnTo>
                    <a:pt x="9079230" y="556260"/>
                  </a:lnTo>
                  <a:lnTo>
                    <a:pt x="9074150" y="557529"/>
                  </a:lnTo>
                  <a:lnTo>
                    <a:pt x="9069070" y="558800"/>
                  </a:lnTo>
                  <a:lnTo>
                    <a:pt x="9065260" y="560069"/>
                  </a:lnTo>
                  <a:lnTo>
                    <a:pt x="9060180" y="561339"/>
                  </a:lnTo>
                  <a:lnTo>
                    <a:pt x="83820" y="561339"/>
                  </a:lnTo>
                  <a:lnTo>
                    <a:pt x="78740" y="560069"/>
                  </a:lnTo>
                  <a:lnTo>
                    <a:pt x="73660" y="558800"/>
                  </a:lnTo>
                  <a:lnTo>
                    <a:pt x="68580" y="558800"/>
                  </a:lnTo>
                  <a:lnTo>
                    <a:pt x="64769" y="556260"/>
                  </a:lnTo>
                  <a:lnTo>
                    <a:pt x="59690" y="554989"/>
                  </a:lnTo>
                  <a:lnTo>
                    <a:pt x="54610" y="553719"/>
                  </a:lnTo>
                  <a:lnTo>
                    <a:pt x="50800" y="551179"/>
                  </a:lnTo>
                  <a:lnTo>
                    <a:pt x="46990" y="548639"/>
                  </a:lnTo>
                  <a:lnTo>
                    <a:pt x="41910" y="546100"/>
                  </a:lnTo>
                  <a:lnTo>
                    <a:pt x="38100" y="543560"/>
                  </a:lnTo>
                  <a:lnTo>
                    <a:pt x="34290" y="541019"/>
                  </a:lnTo>
                  <a:lnTo>
                    <a:pt x="30480" y="537210"/>
                  </a:lnTo>
                  <a:lnTo>
                    <a:pt x="26670" y="534669"/>
                  </a:lnTo>
                  <a:lnTo>
                    <a:pt x="24130" y="530860"/>
                  </a:lnTo>
                  <a:lnTo>
                    <a:pt x="20320" y="527050"/>
                  </a:lnTo>
                  <a:lnTo>
                    <a:pt x="17780" y="523239"/>
                  </a:lnTo>
                  <a:lnTo>
                    <a:pt x="15240" y="519429"/>
                  </a:lnTo>
                  <a:lnTo>
                    <a:pt x="12700" y="514350"/>
                  </a:lnTo>
                  <a:lnTo>
                    <a:pt x="10160" y="510539"/>
                  </a:lnTo>
                  <a:lnTo>
                    <a:pt x="7620" y="505460"/>
                  </a:lnTo>
                  <a:lnTo>
                    <a:pt x="6350" y="501650"/>
                  </a:lnTo>
                  <a:lnTo>
                    <a:pt x="3810" y="496569"/>
                  </a:lnTo>
                  <a:lnTo>
                    <a:pt x="2540" y="491489"/>
                  </a:lnTo>
                  <a:lnTo>
                    <a:pt x="1270" y="487679"/>
                  </a:lnTo>
                  <a:lnTo>
                    <a:pt x="1270" y="482600"/>
                  </a:lnTo>
                  <a:lnTo>
                    <a:pt x="0" y="477519"/>
                  </a:lnTo>
                  <a:lnTo>
                    <a:pt x="0" y="472439"/>
                  </a:lnTo>
                  <a:lnTo>
                    <a:pt x="0" y="467360"/>
                  </a:lnTo>
                  <a:lnTo>
                    <a:pt x="0" y="93979"/>
                  </a:lnTo>
                  <a:close/>
                </a:path>
                <a:path w="9144000" h="561339">
                  <a:moveTo>
                    <a:pt x="0" y="0"/>
                  </a:moveTo>
                  <a:lnTo>
                    <a:pt x="0" y="0"/>
                  </a:lnTo>
                </a:path>
                <a:path w="9144000" h="561339">
                  <a:moveTo>
                    <a:pt x="9144000" y="561339"/>
                  </a:moveTo>
                  <a:lnTo>
                    <a:pt x="9144000" y="561339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7001" y="1452174"/>
            <a:ext cx="8849995" cy="4946867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0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5575" marR="8255">
              <a:lnSpc>
                <a:spcPts val="2050"/>
              </a:lnSpc>
              <a:spcBef>
                <a:spcPts val="1190"/>
              </a:spcBef>
              <a:tabLst>
                <a:tab pos="327660" algn="l"/>
              </a:tabLst>
            </a:pPr>
            <a:r>
              <a:rPr lang="ru-RU" sz="2000" spc="-25" dirty="0" smtClean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spc="-25" dirty="0" err="1" smtClean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2000" spc="165" dirty="0" smtClean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вещества,</a:t>
            </a:r>
            <a:r>
              <a:rPr sz="2000" spc="17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введенное</a:t>
            </a:r>
            <a:r>
              <a:rPr sz="2000" spc="16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spc="17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попавшее</a:t>
            </a:r>
            <a:r>
              <a:rPr sz="2000" spc="16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17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организм;</a:t>
            </a:r>
            <a:r>
              <a:rPr sz="2000" spc="17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выражается</a:t>
            </a:r>
            <a:r>
              <a:rPr sz="2000" spc="17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49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весовых,</a:t>
            </a:r>
            <a:r>
              <a:rPr sz="2000"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объемных</a:t>
            </a:r>
            <a:r>
              <a:rPr sz="2000"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условных</a:t>
            </a:r>
            <a:r>
              <a:rPr sz="2000"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(биологических)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единицах.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sz="20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7660" indent="-171450">
              <a:lnSpc>
                <a:spcPct val="100000"/>
              </a:lnSpc>
              <a:spcBef>
                <a:spcPts val="930"/>
              </a:spcBef>
              <a:buFont typeface="Segoe UI"/>
              <a:buChar char="•"/>
              <a:tabLst>
                <a:tab pos="327660" algn="l"/>
              </a:tabLst>
            </a:pPr>
            <a:r>
              <a:rPr sz="2000" b="1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Разовая </a:t>
            </a:r>
            <a:r>
              <a:rPr sz="2000" b="1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доза</a:t>
            </a:r>
            <a:r>
              <a:rPr sz="2000" b="1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2000"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r>
              <a:rPr sz="2000"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7025" marR="5715" indent="-171450">
              <a:lnSpc>
                <a:spcPts val="2050"/>
              </a:lnSpc>
              <a:spcBef>
                <a:spcPts val="409"/>
              </a:spcBef>
              <a:buFont typeface="Segoe UI"/>
              <a:buChar char="•"/>
              <a:tabLst>
                <a:tab pos="327660" algn="l"/>
              </a:tabLst>
            </a:pPr>
            <a:r>
              <a:rPr sz="2000" b="1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Суточная</a:t>
            </a:r>
            <a:r>
              <a:rPr sz="2000" b="1" spc="15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доза</a:t>
            </a:r>
            <a:r>
              <a:rPr sz="2000" b="1" spc="17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spc="18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2000" spc="18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препарата,</a:t>
            </a:r>
            <a:r>
              <a:rPr sz="2000" spc="17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назначаемое</a:t>
            </a:r>
            <a:r>
              <a:rPr sz="2000" spc="18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18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сутки</a:t>
            </a:r>
            <a:r>
              <a:rPr sz="2000" spc="19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17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sz="2000" spc="17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2000" spc="-49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</a:t>
            </a:r>
            <a:r>
              <a:rPr sz="2000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7660" indent="-171450">
              <a:lnSpc>
                <a:spcPct val="100000"/>
              </a:lnSpc>
              <a:spcBef>
                <a:spcPts val="120"/>
              </a:spcBef>
              <a:buFont typeface="Segoe UI"/>
              <a:buChar char="•"/>
              <a:tabLst>
                <a:tab pos="327660" algn="l"/>
              </a:tabLst>
            </a:pPr>
            <a:r>
              <a:rPr sz="2000" b="1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</a:t>
            </a:r>
            <a:r>
              <a:rPr sz="2000" b="1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доза</a:t>
            </a:r>
            <a:r>
              <a:rPr sz="2000" b="1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2000"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7025" marR="6985" indent="-171450" algn="just">
              <a:lnSpc>
                <a:spcPts val="2050"/>
              </a:lnSpc>
              <a:spcBef>
                <a:spcPts val="409"/>
              </a:spcBef>
              <a:buFont typeface="Segoe UI"/>
              <a:buChar char="•"/>
              <a:tabLst>
                <a:tab pos="327660" algn="l"/>
              </a:tabLst>
            </a:pPr>
            <a:r>
              <a:rPr sz="2000" b="1"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Ударная </a:t>
            </a:r>
            <a:r>
              <a:rPr sz="2000" b="1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доза </a:t>
            </a:r>
            <a:r>
              <a:rPr sz="2000" spc="5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000"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</a:t>
            </a:r>
            <a:r>
              <a:rPr sz="2000" spc="-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ЛС,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достаточное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000"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высокой</a:t>
            </a:r>
            <a:r>
              <a:rPr sz="2000"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концентрации</a:t>
            </a:r>
            <a:r>
              <a:rPr sz="2000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sz="2000"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организме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7025" marR="5080" indent="-171450" algn="just">
              <a:lnSpc>
                <a:spcPts val="2050"/>
              </a:lnSpc>
              <a:spcBef>
                <a:spcPts val="380"/>
              </a:spcBef>
              <a:buFont typeface="Segoe UI"/>
              <a:buChar char="•"/>
              <a:tabLst>
                <a:tab pos="327660" algn="l"/>
              </a:tabLst>
            </a:pPr>
            <a:r>
              <a:rPr sz="2000" b="1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Терапевтические</a:t>
            </a:r>
            <a:r>
              <a:rPr sz="2000" b="1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дозы</a:t>
            </a:r>
            <a:r>
              <a:rPr sz="2000" b="1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дозы,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sz="2000"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лечебными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2000"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профилактическими целями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(пороговые,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</a:t>
            </a:r>
            <a:r>
              <a:rPr sz="2000" spc="-49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действующие,</a:t>
            </a:r>
            <a:r>
              <a:rPr sz="2000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</a:t>
            </a:r>
            <a:r>
              <a:rPr sz="2000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терапевтические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терапевтические</a:t>
            </a:r>
            <a:r>
              <a:rPr sz="2000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дозы).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7025" marR="5080" indent="-171450" algn="just">
              <a:lnSpc>
                <a:spcPts val="2050"/>
              </a:lnSpc>
              <a:spcBef>
                <a:spcPts val="370"/>
              </a:spcBef>
              <a:buFont typeface="Segoe UI"/>
              <a:buChar char="•"/>
              <a:tabLst>
                <a:tab pos="327660" algn="l"/>
              </a:tabLst>
            </a:pPr>
            <a:r>
              <a:rPr sz="2000" b="1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Токсические </a:t>
            </a:r>
            <a:r>
              <a:rPr sz="2000" b="1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b="1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смертельные </a:t>
            </a:r>
            <a:r>
              <a:rPr sz="2000" b="1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дозы </a:t>
            </a:r>
            <a:r>
              <a:rPr sz="2000" spc="5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000"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дозы </a:t>
            </a:r>
            <a:r>
              <a:rPr sz="2000" spc="-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ЛВ,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2000"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sz="2000"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</a:t>
            </a:r>
            <a:r>
              <a:rPr sz="2000"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выраженные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токсические</a:t>
            </a:r>
            <a:r>
              <a:rPr sz="2000"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вызывать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37504" y="41247"/>
            <a:ext cx="98297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8180" marR="5080" indent="-193548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</a:t>
            </a:r>
            <a:r>
              <a:rPr lang="ru-RU" sz="2800" b="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0" spc="-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2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2800" b="0"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0" spc="-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2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spc="-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0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0" spc="-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b="0" spc="-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236" y="819999"/>
            <a:ext cx="87249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marR="81280" algn="just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294"/>
              <a:tabLst>
                <a:tab pos="218440" algn="l"/>
              </a:tabLst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каплемер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прибор,</a:t>
            </a:r>
            <a:r>
              <a:rPr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дозирующий</a:t>
            </a:r>
            <a:r>
              <a:rPr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pc="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капель</a:t>
            </a:r>
            <a:r>
              <a:rPr spc="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  <a:r>
              <a:rPr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r>
              <a:rPr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pc="-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˚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Каплеобразующая</a:t>
            </a:r>
            <a:r>
              <a:rPr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наружный </a:t>
            </a:r>
            <a:r>
              <a:rPr spc="-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мм,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капель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(1,0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жидких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капель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стандартному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каплемеру</a:t>
            </a:r>
            <a:r>
              <a:rPr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33400" y="1371600"/>
            <a:ext cx="5791200" cy="603404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-154940" y="6488699"/>
            <a:ext cx="38442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58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sz="1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</a:t>
            </a:r>
            <a:r>
              <a:rPr sz="12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каплемер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0508" y="2827461"/>
            <a:ext cx="60893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вместо стандартного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каплемера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 калибруют «глазные» пипетки. Калибровка «нестандартного»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каплемера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5- кратного взвешивания массы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капель дозируемой жидкости. Путем расчета определяют соотношение между стандартной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полученной каплями, что позволяет унифицировать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дозирование каплями соответствии со стандартным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каплемером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5838"/>
            <a:ext cx="78270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0" spc="-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КАЛИБРОВКА</a:t>
            </a:r>
            <a:r>
              <a:rPr lang="ru-RU" sz="2800" b="0" spc="-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НЕСТАНДАРТНОГО</a:t>
            </a:r>
            <a:r>
              <a:rPr lang="ru-RU" sz="2800" b="0" spc="-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КАПЛЕМЕРА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3118" y="1030461"/>
            <a:ext cx="8738870" cy="1454150"/>
            <a:chOff x="-13118" y="1030461"/>
            <a:chExt cx="8738870" cy="1454150"/>
          </a:xfrm>
        </p:grpSpPr>
        <p:sp>
          <p:nvSpPr>
            <p:cNvPr id="4" name="object 4"/>
            <p:cNvSpPr/>
            <p:nvPr/>
          </p:nvSpPr>
          <p:spPr>
            <a:xfrm>
              <a:off x="0" y="1992270"/>
              <a:ext cx="8712200" cy="478790"/>
            </a:xfrm>
            <a:custGeom>
              <a:avLst/>
              <a:gdLst/>
              <a:ahLst/>
              <a:cxnLst/>
              <a:rect l="l" t="t" r="r" b="b"/>
              <a:pathLst>
                <a:path w="8712200" h="478789">
                  <a:moveTo>
                    <a:pt x="8712200" y="0"/>
                  </a:moveTo>
                  <a:lnTo>
                    <a:pt x="0" y="0"/>
                  </a:lnTo>
                  <a:lnTo>
                    <a:pt x="0" y="478790"/>
                  </a:lnTo>
                  <a:lnTo>
                    <a:pt x="4356100" y="478790"/>
                  </a:lnTo>
                  <a:lnTo>
                    <a:pt x="8712200" y="478790"/>
                  </a:lnTo>
                  <a:lnTo>
                    <a:pt x="8712200" y="0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992270"/>
              <a:ext cx="8712200" cy="478790"/>
            </a:xfrm>
            <a:custGeom>
              <a:avLst/>
              <a:gdLst/>
              <a:ahLst/>
              <a:cxnLst/>
              <a:rect l="l" t="t" r="r" b="b"/>
              <a:pathLst>
                <a:path w="8712200" h="478789">
                  <a:moveTo>
                    <a:pt x="4356100" y="478790"/>
                  </a:moveTo>
                  <a:lnTo>
                    <a:pt x="0" y="478790"/>
                  </a:lnTo>
                  <a:lnTo>
                    <a:pt x="0" y="0"/>
                  </a:lnTo>
                  <a:lnTo>
                    <a:pt x="8712200" y="0"/>
                  </a:lnTo>
                  <a:lnTo>
                    <a:pt x="8712200" y="478790"/>
                  </a:lnTo>
                  <a:lnTo>
                    <a:pt x="4356100" y="478790"/>
                  </a:lnTo>
                  <a:close/>
                </a:path>
              </a:pathLst>
            </a:custGeom>
            <a:ln w="26236">
              <a:solidFill>
                <a:srgbClr val="7F8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5610" y="1043580"/>
              <a:ext cx="7287259" cy="1229360"/>
            </a:xfrm>
            <a:custGeom>
              <a:avLst/>
              <a:gdLst/>
              <a:ahLst/>
              <a:cxnLst/>
              <a:rect l="l" t="t" r="r" b="b"/>
              <a:pathLst>
                <a:path w="7287259" h="1229360">
                  <a:moveTo>
                    <a:pt x="7092950" y="0"/>
                  </a:moveTo>
                  <a:lnTo>
                    <a:pt x="193040" y="0"/>
                  </a:lnTo>
                  <a:lnTo>
                    <a:pt x="172720" y="2539"/>
                  </a:lnTo>
                  <a:lnTo>
                    <a:pt x="162560" y="5080"/>
                  </a:lnTo>
                  <a:lnTo>
                    <a:pt x="151130" y="7620"/>
                  </a:lnTo>
                  <a:lnTo>
                    <a:pt x="101600" y="27939"/>
                  </a:lnTo>
                  <a:lnTo>
                    <a:pt x="67310" y="53339"/>
                  </a:lnTo>
                  <a:lnTo>
                    <a:pt x="59690" y="60960"/>
                  </a:lnTo>
                  <a:lnTo>
                    <a:pt x="52070" y="67310"/>
                  </a:lnTo>
                  <a:lnTo>
                    <a:pt x="26670" y="102870"/>
                  </a:lnTo>
                  <a:lnTo>
                    <a:pt x="21590" y="111760"/>
                  </a:lnTo>
                  <a:lnTo>
                    <a:pt x="17780" y="121920"/>
                  </a:lnTo>
                  <a:lnTo>
                    <a:pt x="12700" y="132080"/>
                  </a:lnTo>
                  <a:lnTo>
                    <a:pt x="10160" y="142239"/>
                  </a:lnTo>
                  <a:lnTo>
                    <a:pt x="6350" y="152400"/>
                  </a:lnTo>
                  <a:lnTo>
                    <a:pt x="3810" y="162560"/>
                  </a:lnTo>
                  <a:lnTo>
                    <a:pt x="2540" y="172720"/>
                  </a:lnTo>
                  <a:lnTo>
                    <a:pt x="1270" y="184150"/>
                  </a:lnTo>
                  <a:lnTo>
                    <a:pt x="0" y="194310"/>
                  </a:lnTo>
                  <a:lnTo>
                    <a:pt x="0" y="1035050"/>
                  </a:lnTo>
                  <a:lnTo>
                    <a:pt x="1270" y="1046480"/>
                  </a:lnTo>
                  <a:lnTo>
                    <a:pt x="3810" y="1066800"/>
                  </a:lnTo>
                  <a:lnTo>
                    <a:pt x="6350" y="1078230"/>
                  </a:lnTo>
                  <a:lnTo>
                    <a:pt x="10160" y="1088389"/>
                  </a:lnTo>
                  <a:lnTo>
                    <a:pt x="12700" y="1098550"/>
                  </a:lnTo>
                  <a:lnTo>
                    <a:pt x="17780" y="1107439"/>
                  </a:lnTo>
                  <a:lnTo>
                    <a:pt x="21590" y="1117600"/>
                  </a:lnTo>
                  <a:lnTo>
                    <a:pt x="26670" y="1127760"/>
                  </a:lnTo>
                  <a:lnTo>
                    <a:pt x="39370" y="1145539"/>
                  </a:lnTo>
                  <a:lnTo>
                    <a:pt x="45720" y="1153160"/>
                  </a:lnTo>
                  <a:lnTo>
                    <a:pt x="52070" y="1162050"/>
                  </a:lnTo>
                  <a:lnTo>
                    <a:pt x="67310" y="1177289"/>
                  </a:lnTo>
                  <a:lnTo>
                    <a:pt x="76200" y="1183639"/>
                  </a:lnTo>
                  <a:lnTo>
                    <a:pt x="83820" y="1189989"/>
                  </a:lnTo>
                  <a:lnTo>
                    <a:pt x="101600" y="1202689"/>
                  </a:lnTo>
                  <a:lnTo>
                    <a:pt x="111760" y="1207770"/>
                  </a:lnTo>
                  <a:lnTo>
                    <a:pt x="121920" y="1211580"/>
                  </a:lnTo>
                  <a:lnTo>
                    <a:pt x="130810" y="1215389"/>
                  </a:lnTo>
                  <a:lnTo>
                    <a:pt x="151130" y="1223010"/>
                  </a:lnTo>
                  <a:lnTo>
                    <a:pt x="162560" y="1225550"/>
                  </a:lnTo>
                  <a:lnTo>
                    <a:pt x="193040" y="1229360"/>
                  </a:lnTo>
                  <a:lnTo>
                    <a:pt x="7092950" y="1229360"/>
                  </a:lnTo>
                  <a:lnTo>
                    <a:pt x="7103110" y="1228089"/>
                  </a:lnTo>
                  <a:lnTo>
                    <a:pt x="7114540" y="1226820"/>
                  </a:lnTo>
                  <a:lnTo>
                    <a:pt x="7124700" y="1225550"/>
                  </a:lnTo>
                  <a:lnTo>
                    <a:pt x="7134860" y="1223010"/>
                  </a:lnTo>
                  <a:lnTo>
                    <a:pt x="7165340" y="1211580"/>
                  </a:lnTo>
                  <a:lnTo>
                    <a:pt x="7174230" y="1206500"/>
                  </a:lnTo>
                  <a:lnTo>
                    <a:pt x="7184390" y="1201420"/>
                  </a:lnTo>
                  <a:lnTo>
                    <a:pt x="7218680" y="1177289"/>
                  </a:lnTo>
                  <a:lnTo>
                    <a:pt x="7247890" y="1144270"/>
                  </a:lnTo>
                  <a:lnTo>
                    <a:pt x="7254240" y="1136650"/>
                  </a:lnTo>
                  <a:lnTo>
                    <a:pt x="7259320" y="1126489"/>
                  </a:lnTo>
                  <a:lnTo>
                    <a:pt x="7264400" y="1117600"/>
                  </a:lnTo>
                  <a:lnTo>
                    <a:pt x="7269480" y="1107439"/>
                  </a:lnTo>
                  <a:lnTo>
                    <a:pt x="7273290" y="1097280"/>
                  </a:lnTo>
                  <a:lnTo>
                    <a:pt x="7277100" y="1088389"/>
                  </a:lnTo>
                  <a:lnTo>
                    <a:pt x="7279640" y="1076960"/>
                  </a:lnTo>
                  <a:lnTo>
                    <a:pt x="7284720" y="1056639"/>
                  </a:lnTo>
                  <a:lnTo>
                    <a:pt x="7285990" y="1045210"/>
                  </a:lnTo>
                  <a:lnTo>
                    <a:pt x="7285990" y="1035050"/>
                  </a:lnTo>
                  <a:lnTo>
                    <a:pt x="7287260" y="1024889"/>
                  </a:lnTo>
                  <a:lnTo>
                    <a:pt x="7285990" y="204470"/>
                  </a:lnTo>
                  <a:lnTo>
                    <a:pt x="7285990" y="194310"/>
                  </a:lnTo>
                  <a:lnTo>
                    <a:pt x="7284720" y="184150"/>
                  </a:lnTo>
                  <a:lnTo>
                    <a:pt x="7283450" y="172720"/>
                  </a:lnTo>
                  <a:lnTo>
                    <a:pt x="7282180" y="162560"/>
                  </a:lnTo>
                  <a:lnTo>
                    <a:pt x="7279640" y="152400"/>
                  </a:lnTo>
                  <a:lnTo>
                    <a:pt x="7275830" y="142239"/>
                  </a:lnTo>
                  <a:lnTo>
                    <a:pt x="7273290" y="132080"/>
                  </a:lnTo>
                  <a:lnTo>
                    <a:pt x="7268210" y="121920"/>
                  </a:lnTo>
                  <a:lnTo>
                    <a:pt x="7264400" y="111760"/>
                  </a:lnTo>
                  <a:lnTo>
                    <a:pt x="7259320" y="102870"/>
                  </a:lnTo>
                  <a:lnTo>
                    <a:pt x="7233920" y="67310"/>
                  </a:lnTo>
                  <a:lnTo>
                    <a:pt x="7226300" y="60960"/>
                  </a:lnTo>
                  <a:lnTo>
                    <a:pt x="7211060" y="45720"/>
                  </a:lnTo>
                  <a:lnTo>
                    <a:pt x="7193280" y="33020"/>
                  </a:lnTo>
                  <a:lnTo>
                    <a:pt x="7184390" y="27939"/>
                  </a:lnTo>
                  <a:lnTo>
                    <a:pt x="7174230" y="22860"/>
                  </a:lnTo>
                  <a:lnTo>
                    <a:pt x="7165340" y="17780"/>
                  </a:lnTo>
                  <a:lnTo>
                    <a:pt x="7145020" y="10160"/>
                  </a:lnTo>
                  <a:lnTo>
                    <a:pt x="7134860" y="7620"/>
                  </a:lnTo>
                  <a:lnTo>
                    <a:pt x="7123430" y="5080"/>
                  </a:lnTo>
                  <a:lnTo>
                    <a:pt x="7113270" y="2539"/>
                  </a:lnTo>
                  <a:lnTo>
                    <a:pt x="7092950" y="0"/>
                  </a:lnTo>
                  <a:close/>
                </a:path>
              </a:pathLst>
            </a:custGeom>
            <a:solidFill>
              <a:srgbClr val="7F8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5610" y="1043580"/>
              <a:ext cx="7287259" cy="1229360"/>
            </a:xfrm>
            <a:custGeom>
              <a:avLst/>
              <a:gdLst/>
              <a:ahLst/>
              <a:cxnLst/>
              <a:rect l="l" t="t" r="r" b="b"/>
              <a:pathLst>
                <a:path w="7287259" h="1229360">
                  <a:moveTo>
                    <a:pt x="0" y="204470"/>
                  </a:moveTo>
                  <a:lnTo>
                    <a:pt x="0" y="194310"/>
                  </a:lnTo>
                  <a:lnTo>
                    <a:pt x="1270" y="184150"/>
                  </a:lnTo>
                  <a:lnTo>
                    <a:pt x="2540" y="172720"/>
                  </a:lnTo>
                  <a:lnTo>
                    <a:pt x="3810" y="162560"/>
                  </a:lnTo>
                  <a:lnTo>
                    <a:pt x="6350" y="152400"/>
                  </a:lnTo>
                  <a:lnTo>
                    <a:pt x="10160" y="142239"/>
                  </a:lnTo>
                  <a:lnTo>
                    <a:pt x="12700" y="132080"/>
                  </a:lnTo>
                  <a:lnTo>
                    <a:pt x="17780" y="121920"/>
                  </a:lnTo>
                  <a:lnTo>
                    <a:pt x="21590" y="111760"/>
                  </a:lnTo>
                  <a:lnTo>
                    <a:pt x="26670" y="102870"/>
                  </a:lnTo>
                  <a:lnTo>
                    <a:pt x="33020" y="93980"/>
                  </a:lnTo>
                  <a:lnTo>
                    <a:pt x="39370" y="85089"/>
                  </a:lnTo>
                  <a:lnTo>
                    <a:pt x="45720" y="76200"/>
                  </a:lnTo>
                  <a:lnTo>
                    <a:pt x="52070" y="67310"/>
                  </a:lnTo>
                  <a:lnTo>
                    <a:pt x="59690" y="60960"/>
                  </a:lnTo>
                  <a:lnTo>
                    <a:pt x="67310" y="53339"/>
                  </a:lnTo>
                  <a:lnTo>
                    <a:pt x="101600" y="27939"/>
                  </a:lnTo>
                  <a:lnTo>
                    <a:pt x="111760" y="22860"/>
                  </a:lnTo>
                  <a:lnTo>
                    <a:pt x="121920" y="17780"/>
                  </a:lnTo>
                  <a:lnTo>
                    <a:pt x="130810" y="13970"/>
                  </a:lnTo>
                  <a:lnTo>
                    <a:pt x="140970" y="10160"/>
                  </a:lnTo>
                  <a:lnTo>
                    <a:pt x="151130" y="7620"/>
                  </a:lnTo>
                  <a:lnTo>
                    <a:pt x="162560" y="5080"/>
                  </a:lnTo>
                  <a:lnTo>
                    <a:pt x="172720" y="2539"/>
                  </a:lnTo>
                  <a:lnTo>
                    <a:pt x="182880" y="1270"/>
                  </a:lnTo>
                  <a:lnTo>
                    <a:pt x="193040" y="0"/>
                  </a:lnTo>
                  <a:lnTo>
                    <a:pt x="204470" y="0"/>
                  </a:lnTo>
                  <a:lnTo>
                    <a:pt x="7081520" y="0"/>
                  </a:lnTo>
                  <a:lnTo>
                    <a:pt x="7092950" y="0"/>
                  </a:lnTo>
                  <a:lnTo>
                    <a:pt x="7103110" y="1270"/>
                  </a:lnTo>
                  <a:lnTo>
                    <a:pt x="7113270" y="2539"/>
                  </a:lnTo>
                  <a:lnTo>
                    <a:pt x="7123430" y="5080"/>
                  </a:lnTo>
                  <a:lnTo>
                    <a:pt x="7134860" y="7620"/>
                  </a:lnTo>
                  <a:lnTo>
                    <a:pt x="7145020" y="10160"/>
                  </a:lnTo>
                  <a:lnTo>
                    <a:pt x="7155180" y="13970"/>
                  </a:lnTo>
                  <a:lnTo>
                    <a:pt x="7165340" y="17780"/>
                  </a:lnTo>
                  <a:lnTo>
                    <a:pt x="7174230" y="22860"/>
                  </a:lnTo>
                  <a:lnTo>
                    <a:pt x="7184390" y="27939"/>
                  </a:lnTo>
                  <a:lnTo>
                    <a:pt x="7193280" y="33020"/>
                  </a:lnTo>
                  <a:lnTo>
                    <a:pt x="7202170" y="39370"/>
                  </a:lnTo>
                  <a:lnTo>
                    <a:pt x="7211060" y="45720"/>
                  </a:lnTo>
                  <a:lnTo>
                    <a:pt x="7218680" y="53339"/>
                  </a:lnTo>
                  <a:lnTo>
                    <a:pt x="7226300" y="60960"/>
                  </a:lnTo>
                  <a:lnTo>
                    <a:pt x="7233920" y="67310"/>
                  </a:lnTo>
                  <a:lnTo>
                    <a:pt x="7240270" y="76200"/>
                  </a:lnTo>
                  <a:lnTo>
                    <a:pt x="7246620" y="85089"/>
                  </a:lnTo>
                  <a:lnTo>
                    <a:pt x="7252970" y="93980"/>
                  </a:lnTo>
                  <a:lnTo>
                    <a:pt x="7259320" y="102870"/>
                  </a:lnTo>
                  <a:lnTo>
                    <a:pt x="7264400" y="111760"/>
                  </a:lnTo>
                  <a:lnTo>
                    <a:pt x="7268210" y="121920"/>
                  </a:lnTo>
                  <a:lnTo>
                    <a:pt x="7273290" y="132080"/>
                  </a:lnTo>
                  <a:lnTo>
                    <a:pt x="7275830" y="142239"/>
                  </a:lnTo>
                  <a:lnTo>
                    <a:pt x="7279640" y="152400"/>
                  </a:lnTo>
                  <a:lnTo>
                    <a:pt x="7282180" y="162560"/>
                  </a:lnTo>
                  <a:lnTo>
                    <a:pt x="7283450" y="172720"/>
                  </a:lnTo>
                  <a:lnTo>
                    <a:pt x="7284720" y="184150"/>
                  </a:lnTo>
                  <a:lnTo>
                    <a:pt x="7285990" y="194310"/>
                  </a:lnTo>
                  <a:lnTo>
                    <a:pt x="7285990" y="204470"/>
                  </a:lnTo>
                  <a:lnTo>
                    <a:pt x="7287260" y="1024889"/>
                  </a:lnTo>
                  <a:lnTo>
                    <a:pt x="7285990" y="1035050"/>
                  </a:lnTo>
                  <a:lnTo>
                    <a:pt x="7285990" y="1045210"/>
                  </a:lnTo>
                  <a:lnTo>
                    <a:pt x="7284720" y="1056639"/>
                  </a:lnTo>
                  <a:lnTo>
                    <a:pt x="7282180" y="1066800"/>
                  </a:lnTo>
                  <a:lnTo>
                    <a:pt x="7279640" y="1076960"/>
                  </a:lnTo>
                  <a:lnTo>
                    <a:pt x="7277100" y="1088389"/>
                  </a:lnTo>
                  <a:lnTo>
                    <a:pt x="7273290" y="1097280"/>
                  </a:lnTo>
                  <a:lnTo>
                    <a:pt x="7269480" y="1107439"/>
                  </a:lnTo>
                  <a:lnTo>
                    <a:pt x="7264400" y="1117600"/>
                  </a:lnTo>
                  <a:lnTo>
                    <a:pt x="7259320" y="1126489"/>
                  </a:lnTo>
                  <a:lnTo>
                    <a:pt x="7254240" y="1136650"/>
                  </a:lnTo>
                  <a:lnTo>
                    <a:pt x="7247890" y="1144270"/>
                  </a:lnTo>
                  <a:lnTo>
                    <a:pt x="7241540" y="1153160"/>
                  </a:lnTo>
                  <a:lnTo>
                    <a:pt x="7233920" y="1162050"/>
                  </a:lnTo>
                  <a:lnTo>
                    <a:pt x="7226300" y="1169670"/>
                  </a:lnTo>
                  <a:lnTo>
                    <a:pt x="7218680" y="1177289"/>
                  </a:lnTo>
                  <a:lnTo>
                    <a:pt x="7211060" y="1183639"/>
                  </a:lnTo>
                  <a:lnTo>
                    <a:pt x="7202170" y="1189989"/>
                  </a:lnTo>
                  <a:lnTo>
                    <a:pt x="7193280" y="1196339"/>
                  </a:lnTo>
                  <a:lnTo>
                    <a:pt x="7184390" y="1201420"/>
                  </a:lnTo>
                  <a:lnTo>
                    <a:pt x="7174230" y="1206500"/>
                  </a:lnTo>
                  <a:lnTo>
                    <a:pt x="7165340" y="1211580"/>
                  </a:lnTo>
                  <a:lnTo>
                    <a:pt x="7155180" y="1215389"/>
                  </a:lnTo>
                  <a:lnTo>
                    <a:pt x="7145020" y="1219200"/>
                  </a:lnTo>
                  <a:lnTo>
                    <a:pt x="7134860" y="1223010"/>
                  </a:lnTo>
                  <a:lnTo>
                    <a:pt x="7124700" y="1225550"/>
                  </a:lnTo>
                  <a:lnTo>
                    <a:pt x="7114540" y="1226820"/>
                  </a:lnTo>
                  <a:lnTo>
                    <a:pt x="7103110" y="1228089"/>
                  </a:lnTo>
                  <a:lnTo>
                    <a:pt x="7092950" y="1229360"/>
                  </a:lnTo>
                  <a:lnTo>
                    <a:pt x="7081520" y="1229360"/>
                  </a:lnTo>
                  <a:lnTo>
                    <a:pt x="204470" y="1229360"/>
                  </a:lnTo>
                  <a:lnTo>
                    <a:pt x="193040" y="1229360"/>
                  </a:lnTo>
                  <a:lnTo>
                    <a:pt x="182880" y="1228089"/>
                  </a:lnTo>
                  <a:lnTo>
                    <a:pt x="140970" y="1219200"/>
                  </a:lnTo>
                  <a:lnTo>
                    <a:pt x="121920" y="1211580"/>
                  </a:lnTo>
                  <a:lnTo>
                    <a:pt x="111760" y="1207770"/>
                  </a:lnTo>
                  <a:lnTo>
                    <a:pt x="101600" y="1202689"/>
                  </a:lnTo>
                  <a:lnTo>
                    <a:pt x="92710" y="1196339"/>
                  </a:lnTo>
                  <a:lnTo>
                    <a:pt x="83820" y="1189989"/>
                  </a:lnTo>
                  <a:lnTo>
                    <a:pt x="76200" y="1183639"/>
                  </a:lnTo>
                  <a:lnTo>
                    <a:pt x="67310" y="1177289"/>
                  </a:lnTo>
                  <a:lnTo>
                    <a:pt x="59690" y="1169670"/>
                  </a:lnTo>
                  <a:lnTo>
                    <a:pt x="52070" y="1162050"/>
                  </a:lnTo>
                  <a:lnTo>
                    <a:pt x="45720" y="1153160"/>
                  </a:lnTo>
                  <a:lnTo>
                    <a:pt x="39370" y="1145539"/>
                  </a:lnTo>
                  <a:lnTo>
                    <a:pt x="33020" y="1136650"/>
                  </a:lnTo>
                  <a:lnTo>
                    <a:pt x="26670" y="1127760"/>
                  </a:lnTo>
                  <a:lnTo>
                    <a:pt x="21590" y="1117600"/>
                  </a:lnTo>
                  <a:lnTo>
                    <a:pt x="17780" y="1107439"/>
                  </a:lnTo>
                  <a:lnTo>
                    <a:pt x="12700" y="1098550"/>
                  </a:lnTo>
                  <a:lnTo>
                    <a:pt x="10160" y="1088389"/>
                  </a:lnTo>
                  <a:lnTo>
                    <a:pt x="6350" y="1078230"/>
                  </a:lnTo>
                  <a:lnTo>
                    <a:pt x="3810" y="1066800"/>
                  </a:lnTo>
                  <a:lnTo>
                    <a:pt x="2540" y="1056639"/>
                  </a:lnTo>
                  <a:lnTo>
                    <a:pt x="1270" y="1046480"/>
                  </a:lnTo>
                  <a:lnTo>
                    <a:pt x="0" y="1035050"/>
                  </a:lnTo>
                  <a:lnTo>
                    <a:pt x="0" y="1024889"/>
                  </a:lnTo>
                  <a:lnTo>
                    <a:pt x="0" y="204470"/>
                  </a:lnTo>
                  <a:close/>
                </a:path>
                <a:path w="7287259" h="1229360">
                  <a:moveTo>
                    <a:pt x="0" y="0"/>
                  </a:moveTo>
                  <a:lnTo>
                    <a:pt x="0" y="0"/>
                  </a:lnTo>
                </a:path>
                <a:path w="7287259" h="1229360">
                  <a:moveTo>
                    <a:pt x="7287260" y="1229360"/>
                  </a:moveTo>
                  <a:lnTo>
                    <a:pt x="7287260" y="122936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13118" y="2560811"/>
            <a:ext cx="8738870" cy="784860"/>
            <a:chOff x="-13118" y="2560811"/>
            <a:chExt cx="8738870" cy="784860"/>
          </a:xfrm>
        </p:grpSpPr>
        <p:sp>
          <p:nvSpPr>
            <p:cNvPr id="9" name="object 9"/>
            <p:cNvSpPr/>
            <p:nvPr/>
          </p:nvSpPr>
          <p:spPr>
            <a:xfrm>
              <a:off x="0" y="2854600"/>
              <a:ext cx="8712200" cy="477520"/>
            </a:xfrm>
            <a:custGeom>
              <a:avLst/>
              <a:gdLst/>
              <a:ahLst/>
              <a:cxnLst/>
              <a:rect l="l" t="t" r="r" b="b"/>
              <a:pathLst>
                <a:path w="8712200" h="477520">
                  <a:moveTo>
                    <a:pt x="8712200" y="0"/>
                  </a:moveTo>
                  <a:lnTo>
                    <a:pt x="0" y="0"/>
                  </a:lnTo>
                  <a:lnTo>
                    <a:pt x="0" y="477519"/>
                  </a:lnTo>
                  <a:lnTo>
                    <a:pt x="4356100" y="477519"/>
                  </a:lnTo>
                  <a:lnTo>
                    <a:pt x="8712200" y="477519"/>
                  </a:lnTo>
                  <a:lnTo>
                    <a:pt x="8712200" y="0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854600"/>
              <a:ext cx="8712200" cy="477520"/>
            </a:xfrm>
            <a:custGeom>
              <a:avLst/>
              <a:gdLst/>
              <a:ahLst/>
              <a:cxnLst/>
              <a:rect l="l" t="t" r="r" b="b"/>
              <a:pathLst>
                <a:path w="8712200" h="477520">
                  <a:moveTo>
                    <a:pt x="4356100" y="477519"/>
                  </a:moveTo>
                  <a:lnTo>
                    <a:pt x="0" y="477519"/>
                  </a:lnTo>
                  <a:lnTo>
                    <a:pt x="0" y="0"/>
                  </a:lnTo>
                  <a:lnTo>
                    <a:pt x="8712200" y="0"/>
                  </a:lnTo>
                  <a:lnTo>
                    <a:pt x="8712200" y="477519"/>
                  </a:lnTo>
                  <a:lnTo>
                    <a:pt x="4356100" y="477519"/>
                  </a:lnTo>
                  <a:close/>
                </a:path>
              </a:pathLst>
            </a:custGeom>
            <a:ln w="26236">
              <a:solidFill>
                <a:srgbClr val="6A99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5610" y="2573930"/>
              <a:ext cx="7287259" cy="561340"/>
            </a:xfrm>
            <a:custGeom>
              <a:avLst/>
              <a:gdLst/>
              <a:ahLst/>
              <a:cxnLst/>
              <a:rect l="l" t="t" r="r" b="b"/>
              <a:pathLst>
                <a:path w="7287259" h="561339">
                  <a:moveTo>
                    <a:pt x="7208520" y="558800"/>
                  </a:moveTo>
                  <a:lnTo>
                    <a:pt x="78740" y="558800"/>
                  </a:lnTo>
                  <a:lnTo>
                    <a:pt x="82550" y="560070"/>
                  </a:lnTo>
                  <a:lnTo>
                    <a:pt x="92710" y="560070"/>
                  </a:lnTo>
                  <a:lnTo>
                    <a:pt x="92710" y="561339"/>
                  </a:lnTo>
                  <a:lnTo>
                    <a:pt x="7203440" y="560070"/>
                  </a:lnTo>
                  <a:lnTo>
                    <a:pt x="7208520" y="558800"/>
                  </a:lnTo>
                  <a:close/>
                </a:path>
                <a:path w="7287259" h="561339">
                  <a:moveTo>
                    <a:pt x="7217410" y="2539"/>
                  </a:moveTo>
                  <a:lnTo>
                    <a:pt x="68580" y="2539"/>
                  </a:lnTo>
                  <a:lnTo>
                    <a:pt x="63500" y="5080"/>
                  </a:lnTo>
                  <a:lnTo>
                    <a:pt x="59690" y="6350"/>
                  </a:lnTo>
                  <a:lnTo>
                    <a:pt x="54610" y="7620"/>
                  </a:lnTo>
                  <a:lnTo>
                    <a:pt x="46990" y="12700"/>
                  </a:lnTo>
                  <a:lnTo>
                    <a:pt x="41910" y="15239"/>
                  </a:lnTo>
                  <a:lnTo>
                    <a:pt x="34290" y="20320"/>
                  </a:lnTo>
                  <a:lnTo>
                    <a:pt x="30480" y="24130"/>
                  </a:lnTo>
                  <a:lnTo>
                    <a:pt x="26670" y="26670"/>
                  </a:lnTo>
                  <a:lnTo>
                    <a:pt x="24130" y="30480"/>
                  </a:lnTo>
                  <a:lnTo>
                    <a:pt x="20320" y="34289"/>
                  </a:lnTo>
                  <a:lnTo>
                    <a:pt x="12700" y="45720"/>
                  </a:lnTo>
                  <a:lnTo>
                    <a:pt x="7620" y="55880"/>
                  </a:lnTo>
                  <a:lnTo>
                    <a:pt x="6350" y="59689"/>
                  </a:lnTo>
                  <a:lnTo>
                    <a:pt x="3810" y="64770"/>
                  </a:lnTo>
                  <a:lnTo>
                    <a:pt x="2540" y="68580"/>
                  </a:lnTo>
                  <a:lnTo>
                    <a:pt x="1270" y="73660"/>
                  </a:lnTo>
                  <a:lnTo>
                    <a:pt x="1270" y="78739"/>
                  </a:lnTo>
                  <a:lnTo>
                    <a:pt x="0" y="83820"/>
                  </a:lnTo>
                  <a:lnTo>
                    <a:pt x="0" y="477520"/>
                  </a:lnTo>
                  <a:lnTo>
                    <a:pt x="1270" y="481330"/>
                  </a:lnTo>
                  <a:lnTo>
                    <a:pt x="1270" y="486410"/>
                  </a:lnTo>
                  <a:lnTo>
                    <a:pt x="3810" y="496570"/>
                  </a:lnTo>
                  <a:lnTo>
                    <a:pt x="6350" y="501650"/>
                  </a:lnTo>
                  <a:lnTo>
                    <a:pt x="7620" y="505460"/>
                  </a:lnTo>
                  <a:lnTo>
                    <a:pt x="10160" y="509270"/>
                  </a:lnTo>
                  <a:lnTo>
                    <a:pt x="12700" y="514350"/>
                  </a:lnTo>
                  <a:lnTo>
                    <a:pt x="20320" y="525780"/>
                  </a:lnTo>
                  <a:lnTo>
                    <a:pt x="24130" y="529589"/>
                  </a:lnTo>
                  <a:lnTo>
                    <a:pt x="26670" y="533400"/>
                  </a:lnTo>
                  <a:lnTo>
                    <a:pt x="30480" y="537210"/>
                  </a:lnTo>
                  <a:lnTo>
                    <a:pt x="41910" y="544830"/>
                  </a:lnTo>
                  <a:lnTo>
                    <a:pt x="46990" y="547370"/>
                  </a:lnTo>
                  <a:lnTo>
                    <a:pt x="54610" y="552450"/>
                  </a:lnTo>
                  <a:lnTo>
                    <a:pt x="59690" y="553720"/>
                  </a:lnTo>
                  <a:lnTo>
                    <a:pt x="63500" y="556260"/>
                  </a:lnTo>
                  <a:lnTo>
                    <a:pt x="73660" y="558800"/>
                  </a:lnTo>
                  <a:lnTo>
                    <a:pt x="7212330" y="558800"/>
                  </a:lnTo>
                  <a:lnTo>
                    <a:pt x="7222490" y="556260"/>
                  </a:lnTo>
                  <a:lnTo>
                    <a:pt x="7227570" y="553720"/>
                  </a:lnTo>
                  <a:lnTo>
                    <a:pt x="7231380" y="552450"/>
                  </a:lnTo>
                  <a:lnTo>
                    <a:pt x="7235190" y="549910"/>
                  </a:lnTo>
                  <a:lnTo>
                    <a:pt x="7240270" y="547370"/>
                  </a:lnTo>
                  <a:lnTo>
                    <a:pt x="7251700" y="539750"/>
                  </a:lnTo>
                  <a:lnTo>
                    <a:pt x="7255510" y="535939"/>
                  </a:lnTo>
                  <a:lnTo>
                    <a:pt x="7259320" y="533400"/>
                  </a:lnTo>
                  <a:lnTo>
                    <a:pt x="7263130" y="529589"/>
                  </a:lnTo>
                  <a:lnTo>
                    <a:pt x="7270750" y="518160"/>
                  </a:lnTo>
                  <a:lnTo>
                    <a:pt x="7273290" y="513080"/>
                  </a:lnTo>
                  <a:lnTo>
                    <a:pt x="7278370" y="505460"/>
                  </a:lnTo>
                  <a:lnTo>
                    <a:pt x="7279640" y="500380"/>
                  </a:lnTo>
                  <a:lnTo>
                    <a:pt x="7282180" y="496570"/>
                  </a:lnTo>
                  <a:lnTo>
                    <a:pt x="7284720" y="486410"/>
                  </a:lnTo>
                  <a:lnTo>
                    <a:pt x="7284720" y="481330"/>
                  </a:lnTo>
                  <a:lnTo>
                    <a:pt x="7285990" y="477520"/>
                  </a:lnTo>
                  <a:lnTo>
                    <a:pt x="7285990" y="467360"/>
                  </a:lnTo>
                  <a:lnTo>
                    <a:pt x="7287260" y="467360"/>
                  </a:lnTo>
                  <a:lnTo>
                    <a:pt x="7285990" y="92710"/>
                  </a:lnTo>
                  <a:lnTo>
                    <a:pt x="7285990" y="83820"/>
                  </a:lnTo>
                  <a:lnTo>
                    <a:pt x="7284720" y="78739"/>
                  </a:lnTo>
                  <a:lnTo>
                    <a:pt x="7284720" y="73660"/>
                  </a:lnTo>
                  <a:lnTo>
                    <a:pt x="7283450" y="68580"/>
                  </a:lnTo>
                  <a:lnTo>
                    <a:pt x="7282180" y="64770"/>
                  </a:lnTo>
                  <a:lnTo>
                    <a:pt x="7279640" y="59689"/>
                  </a:lnTo>
                  <a:lnTo>
                    <a:pt x="7278370" y="55880"/>
                  </a:lnTo>
                  <a:lnTo>
                    <a:pt x="7275830" y="50800"/>
                  </a:lnTo>
                  <a:lnTo>
                    <a:pt x="7273290" y="46989"/>
                  </a:lnTo>
                  <a:lnTo>
                    <a:pt x="7270750" y="41910"/>
                  </a:lnTo>
                  <a:lnTo>
                    <a:pt x="7265670" y="34289"/>
                  </a:lnTo>
                  <a:lnTo>
                    <a:pt x="7261860" y="30480"/>
                  </a:lnTo>
                  <a:lnTo>
                    <a:pt x="7259320" y="26670"/>
                  </a:lnTo>
                  <a:lnTo>
                    <a:pt x="7255510" y="24130"/>
                  </a:lnTo>
                  <a:lnTo>
                    <a:pt x="7251700" y="20320"/>
                  </a:lnTo>
                  <a:lnTo>
                    <a:pt x="7240270" y="12700"/>
                  </a:lnTo>
                  <a:lnTo>
                    <a:pt x="7235190" y="10160"/>
                  </a:lnTo>
                  <a:lnTo>
                    <a:pt x="7231380" y="7620"/>
                  </a:lnTo>
                  <a:lnTo>
                    <a:pt x="7226300" y="6350"/>
                  </a:lnTo>
                  <a:lnTo>
                    <a:pt x="7222490" y="5080"/>
                  </a:lnTo>
                  <a:lnTo>
                    <a:pt x="7217410" y="2539"/>
                  </a:lnTo>
                  <a:close/>
                </a:path>
                <a:path w="7287259" h="561339">
                  <a:moveTo>
                    <a:pt x="7203440" y="0"/>
                  </a:moveTo>
                  <a:lnTo>
                    <a:pt x="82550" y="0"/>
                  </a:lnTo>
                  <a:lnTo>
                    <a:pt x="78740" y="1270"/>
                  </a:lnTo>
                  <a:lnTo>
                    <a:pt x="73660" y="2539"/>
                  </a:lnTo>
                  <a:lnTo>
                    <a:pt x="7212330" y="2539"/>
                  </a:lnTo>
                  <a:lnTo>
                    <a:pt x="7208520" y="1270"/>
                  </a:lnTo>
                  <a:lnTo>
                    <a:pt x="7203440" y="0"/>
                  </a:lnTo>
                  <a:close/>
                </a:path>
              </a:pathLst>
            </a:custGeom>
            <a:solidFill>
              <a:srgbClr val="6A99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5610" y="2573930"/>
              <a:ext cx="7287259" cy="561340"/>
            </a:xfrm>
            <a:custGeom>
              <a:avLst/>
              <a:gdLst/>
              <a:ahLst/>
              <a:cxnLst/>
              <a:rect l="l" t="t" r="r" b="b"/>
              <a:pathLst>
                <a:path w="7287259" h="561339">
                  <a:moveTo>
                    <a:pt x="0" y="92710"/>
                  </a:moveTo>
                  <a:lnTo>
                    <a:pt x="0" y="87630"/>
                  </a:lnTo>
                  <a:lnTo>
                    <a:pt x="0" y="83820"/>
                  </a:lnTo>
                  <a:lnTo>
                    <a:pt x="1270" y="78739"/>
                  </a:lnTo>
                  <a:lnTo>
                    <a:pt x="1270" y="73660"/>
                  </a:lnTo>
                  <a:lnTo>
                    <a:pt x="2540" y="68580"/>
                  </a:lnTo>
                  <a:lnTo>
                    <a:pt x="3810" y="64770"/>
                  </a:lnTo>
                  <a:lnTo>
                    <a:pt x="6350" y="59689"/>
                  </a:lnTo>
                  <a:lnTo>
                    <a:pt x="7620" y="55880"/>
                  </a:lnTo>
                  <a:lnTo>
                    <a:pt x="10160" y="50800"/>
                  </a:lnTo>
                  <a:lnTo>
                    <a:pt x="12700" y="45720"/>
                  </a:lnTo>
                  <a:lnTo>
                    <a:pt x="15240" y="41910"/>
                  </a:lnTo>
                  <a:lnTo>
                    <a:pt x="17780" y="38100"/>
                  </a:lnTo>
                  <a:lnTo>
                    <a:pt x="20320" y="34289"/>
                  </a:lnTo>
                  <a:lnTo>
                    <a:pt x="24130" y="30480"/>
                  </a:lnTo>
                  <a:lnTo>
                    <a:pt x="26670" y="26670"/>
                  </a:lnTo>
                  <a:lnTo>
                    <a:pt x="30480" y="24130"/>
                  </a:lnTo>
                  <a:lnTo>
                    <a:pt x="34290" y="20320"/>
                  </a:lnTo>
                  <a:lnTo>
                    <a:pt x="38100" y="17780"/>
                  </a:lnTo>
                  <a:lnTo>
                    <a:pt x="41910" y="15239"/>
                  </a:lnTo>
                  <a:lnTo>
                    <a:pt x="46990" y="12700"/>
                  </a:lnTo>
                  <a:lnTo>
                    <a:pt x="50800" y="10160"/>
                  </a:lnTo>
                  <a:lnTo>
                    <a:pt x="54610" y="7620"/>
                  </a:lnTo>
                  <a:lnTo>
                    <a:pt x="59690" y="6350"/>
                  </a:lnTo>
                  <a:lnTo>
                    <a:pt x="63500" y="5080"/>
                  </a:lnTo>
                  <a:lnTo>
                    <a:pt x="68580" y="2539"/>
                  </a:lnTo>
                  <a:lnTo>
                    <a:pt x="73660" y="2539"/>
                  </a:lnTo>
                  <a:lnTo>
                    <a:pt x="78740" y="1270"/>
                  </a:lnTo>
                  <a:lnTo>
                    <a:pt x="82550" y="0"/>
                  </a:lnTo>
                  <a:lnTo>
                    <a:pt x="87630" y="0"/>
                  </a:lnTo>
                  <a:lnTo>
                    <a:pt x="92710" y="0"/>
                  </a:lnTo>
                  <a:lnTo>
                    <a:pt x="7193280" y="0"/>
                  </a:lnTo>
                  <a:lnTo>
                    <a:pt x="7198360" y="0"/>
                  </a:lnTo>
                  <a:lnTo>
                    <a:pt x="7203440" y="0"/>
                  </a:lnTo>
                  <a:lnTo>
                    <a:pt x="7208520" y="1270"/>
                  </a:lnTo>
                  <a:lnTo>
                    <a:pt x="7212330" y="2539"/>
                  </a:lnTo>
                  <a:lnTo>
                    <a:pt x="7217410" y="2539"/>
                  </a:lnTo>
                  <a:lnTo>
                    <a:pt x="7222490" y="5080"/>
                  </a:lnTo>
                  <a:lnTo>
                    <a:pt x="7226300" y="6350"/>
                  </a:lnTo>
                  <a:lnTo>
                    <a:pt x="7231380" y="7620"/>
                  </a:lnTo>
                  <a:lnTo>
                    <a:pt x="7235190" y="10160"/>
                  </a:lnTo>
                  <a:lnTo>
                    <a:pt x="7240270" y="12700"/>
                  </a:lnTo>
                  <a:lnTo>
                    <a:pt x="7244080" y="15239"/>
                  </a:lnTo>
                  <a:lnTo>
                    <a:pt x="7247890" y="17780"/>
                  </a:lnTo>
                  <a:lnTo>
                    <a:pt x="7251700" y="20320"/>
                  </a:lnTo>
                  <a:lnTo>
                    <a:pt x="7255510" y="24130"/>
                  </a:lnTo>
                  <a:lnTo>
                    <a:pt x="7259320" y="26670"/>
                  </a:lnTo>
                  <a:lnTo>
                    <a:pt x="7261860" y="30480"/>
                  </a:lnTo>
                  <a:lnTo>
                    <a:pt x="7265670" y="34289"/>
                  </a:lnTo>
                  <a:lnTo>
                    <a:pt x="7268210" y="38100"/>
                  </a:lnTo>
                  <a:lnTo>
                    <a:pt x="7270750" y="41910"/>
                  </a:lnTo>
                  <a:lnTo>
                    <a:pt x="7273290" y="46989"/>
                  </a:lnTo>
                  <a:lnTo>
                    <a:pt x="7275830" y="50800"/>
                  </a:lnTo>
                  <a:lnTo>
                    <a:pt x="7278370" y="55880"/>
                  </a:lnTo>
                  <a:lnTo>
                    <a:pt x="7279640" y="59689"/>
                  </a:lnTo>
                  <a:lnTo>
                    <a:pt x="7282180" y="64770"/>
                  </a:lnTo>
                  <a:lnTo>
                    <a:pt x="7283450" y="68580"/>
                  </a:lnTo>
                  <a:lnTo>
                    <a:pt x="7284720" y="73660"/>
                  </a:lnTo>
                  <a:lnTo>
                    <a:pt x="7284720" y="78739"/>
                  </a:lnTo>
                  <a:lnTo>
                    <a:pt x="7285990" y="83820"/>
                  </a:lnTo>
                  <a:lnTo>
                    <a:pt x="7285990" y="87630"/>
                  </a:lnTo>
                  <a:lnTo>
                    <a:pt x="7285990" y="92710"/>
                  </a:lnTo>
                  <a:lnTo>
                    <a:pt x="7287260" y="467360"/>
                  </a:lnTo>
                  <a:lnTo>
                    <a:pt x="7285990" y="467360"/>
                  </a:lnTo>
                  <a:lnTo>
                    <a:pt x="7285990" y="472439"/>
                  </a:lnTo>
                  <a:lnTo>
                    <a:pt x="7285990" y="477520"/>
                  </a:lnTo>
                  <a:lnTo>
                    <a:pt x="7284720" y="481330"/>
                  </a:lnTo>
                  <a:lnTo>
                    <a:pt x="7284720" y="486410"/>
                  </a:lnTo>
                  <a:lnTo>
                    <a:pt x="7283450" y="491489"/>
                  </a:lnTo>
                  <a:lnTo>
                    <a:pt x="7282180" y="496570"/>
                  </a:lnTo>
                  <a:lnTo>
                    <a:pt x="7279640" y="500380"/>
                  </a:lnTo>
                  <a:lnTo>
                    <a:pt x="7278370" y="505460"/>
                  </a:lnTo>
                  <a:lnTo>
                    <a:pt x="7275830" y="509270"/>
                  </a:lnTo>
                  <a:lnTo>
                    <a:pt x="7273290" y="513080"/>
                  </a:lnTo>
                  <a:lnTo>
                    <a:pt x="7270750" y="518160"/>
                  </a:lnTo>
                  <a:lnTo>
                    <a:pt x="7268210" y="521970"/>
                  </a:lnTo>
                  <a:lnTo>
                    <a:pt x="7265670" y="525780"/>
                  </a:lnTo>
                  <a:lnTo>
                    <a:pt x="7263130" y="529589"/>
                  </a:lnTo>
                  <a:lnTo>
                    <a:pt x="7259320" y="533400"/>
                  </a:lnTo>
                  <a:lnTo>
                    <a:pt x="7255510" y="535939"/>
                  </a:lnTo>
                  <a:lnTo>
                    <a:pt x="7251700" y="539750"/>
                  </a:lnTo>
                  <a:lnTo>
                    <a:pt x="7247890" y="542289"/>
                  </a:lnTo>
                  <a:lnTo>
                    <a:pt x="7244080" y="544830"/>
                  </a:lnTo>
                  <a:lnTo>
                    <a:pt x="7240270" y="547370"/>
                  </a:lnTo>
                  <a:lnTo>
                    <a:pt x="7235190" y="549910"/>
                  </a:lnTo>
                  <a:lnTo>
                    <a:pt x="7231380" y="552450"/>
                  </a:lnTo>
                  <a:lnTo>
                    <a:pt x="7227570" y="553720"/>
                  </a:lnTo>
                  <a:lnTo>
                    <a:pt x="7222490" y="556260"/>
                  </a:lnTo>
                  <a:lnTo>
                    <a:pt x="7217410" y="557530"/>
                  </a:lnTo>
                  <a:lnTo>
                    <a:pt x="7212330" y="558800"/>
                  </a:lnTo>
                  <a:lnTo>
                    <a:pt x="7208520" y="558800"/>
                  </a:lnTo>
                  <a:lnTo>
                    <a:pt x="7203440" y="560070"/>
                  </a:lnTo>
                  <a:lnTo>
                    <a:pt x="7198360" y="560070"/>
                  </a:lnTo>
                  <a:lnTo>
                    <a:pt x="7193280" y="560070"/>
                  </a:lnTo>
                  <a:lnTo>
                    <a:pt x="92710" y="561339"/>
                  </a:lnTo>
                  <a:lnTo>
                    <a:pt x="92710" y="560070"/>
                  </a:lnTo>
                  <a:lnTo>
                    <a:pt x="87630" y="560070"/>
                  </a:lnTo>
                  <a:lnTo>
                    <a:pt x="82550" y="560070"/>
                  </a:lnTo>
                  <a:lnTo>
                    <a:pt x="78740" y="558800"/>
                  </a:lnTo>
                  <a:lnTo>
                    <a:pt x="73660" y="558800"/>
                  </a:lnTo>
                  <a:lnTo>
                    <a:pt x="68580" y="557530"/>
                  </a:lnTo>
                  <a:lnTo>
                    <a:pt x="63500" y="556260"/>
                  </a:lnTo>
                  <a:lnTo>
                    <a:pt x="59690" y="553720"/>
                  </a:lnTo>
                  <a:lnTo>
                    <a:pt x="54610" y="552450"/>
                  </a:lnTo>
                  <a:lnTo>
                    <a:pt x="50800" y="549910"/>
                  </a:lnTo>
                  <a:lnTo>
                    <a:pt x="46990" y="547370"/>
                  </a:lnTo>
                  <a:lnTo>
                    <a:pt x="41910" y="544830"/>
                  </a:lnTo>
                  <a:lnTo>
                    <a:pt x="38100" y="542289"/>
                  </a:lnTo>
                  <a:lnTo>
                    <a:pt x="34290" y="539750"/>
                  </a:lnTo>
                  <a:lnTo>
                    <a:pt x="30480" y="537210"/>
                  </a:lnTo>
                  <a:lnTo>
                    <a:pt x="26670" y="533400"/>
                  </a:lnTo>
                  <a:lnTo>
                    <a:pt x="24130" y="529589"/>
                  </a:lnTo>
                  <a:lnTo>
                    <a:pt x="20320" y="525780"/>
                  </a:lnTo>
                  <a:lnTo>
                    <a:pt x="17780" y="521970"/>
                  </a:lnTo>
                  <a:lnTo>
                    <a:pt x="15240" y="518160"/>
                  </a:lnTo>
                  <a:lnTo>
                    <a:pt x="12700" y="514350"/>
                  </a:lnTo>
                  <a:lnTo>
                    <a:pt x="10160" y="509270"/>
                  </a:lnTo>
                  <a:lnTo>
                    <a:pt x="7620" y="505460"/>
                  </a:lnTo>
                  <a:lnTo>
                    <a:pt x="6350" y="501650"/>
                  </a:lnTo>
                  <a:lnTo>
                    <a:pt x="3810" y="496570"/>
                  </a:lnTo>
                  <a:lnTo>
                    <a:pt x="2540" y="491489"/>
                  </a:lnTo>
                  <a:lnTo>
                    <a:pt x="1270" y="486410"/>
                  </a:lnTo>
                  <a:lnTo>
                    <a:pt x="1270" y="481330"/>
                  </a:lnTo>
                  <a:lnTo>
                    <a:pt x="0" y="477520"/>
                  </a:lnTo>
                  <a:lnTo>
                    <a:pt x="0" y="472439"/>
                  </a:lnTo>
                  <a:lnTo>
                    <a:pt x="0" y="467360"/>
                  </a:lnTo>
                  <a:lnTo>
                    <a:pt x="0" y="92710"/>
                  </a:lnTo>
                  <a:close/>
                </a:path>
                <a:path w="7287259" h="561339">
                  <a:moveTo>
                    <a:pt x="0" y="0"/>
                  </a:moveTo>
                  <a:lnTo>
                    <a:pt x="0" y="0"/>
                  </a:lnTo>
                </a:path>
                <a:path w="7287259" h="561339">
                  <a:moveTo>
                    <a:pt x="7287260" y="561339"/>
                  </a:moveTo>
                  <a:lnTo>
                    <a:pt x="7287260" y="561339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-13118" y="3423141"/>
            <a:ext cx="8738870" cy="985519"/>
            <a:chOff x="-13118" y="3423141"/>
            <a:chExt cx="8738870" cy="985519"/>
          </a:xfrm>
        </p:grpSpPr>
        <p:sp>
          <p:nvSpPr>
            <p:cNvPr id="14" name="object 14"/>
            <p:cNvSpPr/>
            <p:nvPr/>
          </p:nvSpPr>
          <p:spPr>
            <a:xfrm>
              <a:off x="0" y="3916320"/>
              <a:ext cx="8712200" cy="478790"/>
            </a:xfrm>
            <a:custGeom>
              <a:avLst/>
              <a:gdLst/>
              <a:ahLst/>
              <a:cxnLst/>
              <a:rect l="l" t="t" r="r" b="b"/>
              <a:pathLst>
                <a:path w="8712200" h="478789">
                  <a:moveTo>
                    <a:pt x="8712200" y="0"/>
                  </a:moveTo>
                  <a:lnTo>
                    <a:pt x="0" y="0"/>
                  </a:lnTo>
                  <a:lnTo>
                    <a:pt x="0" y="478790"/>
                  </a:lnTo>
                  <a:lnTo>
                    <a:pt x="4356100" y="478790"/>
                  </a:lnTo>
                  <a:lnTo>
                    <a:pt x="8712200" y="478790"/>
                  </a:lnTo>
                  <a:lnTo>
                    <a:pt x="8712200" y="0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3916320"/>
              <a:ext cx="8712200" cy="478790"/>
            </a:xfrm>
            <a:custGeom>
              <a:avLst/>
              <a:gdLst/>
              <a:ahLst/>
              <a:cxnLst/>
              <a:rect l="l" t="t" r="r" b="b"/>
              <a:pathLst>
                <a:path w="8712200" h="478789">
                  <a:moveTo>
                    <a:pt x="4356100" y="478790"/>
                  </a:moveTo>
                  <a:lnTo>
                    <a:pt x="0" y="478790"/>
                  </a:lnTo>
                  <a:lnTo>
                    <a:pt x="0" y="0"/>
                  </a:lnTo>
                  <a:lnTo>
                    <a:pt x="8712200" y="0"/>
                  </a:lnTo>
                  <a:lnTo>
                    <a:pt x="8712200" y="478790"/>
                  </a:lnTo>
                  <a:lnTo>
                    <a:pt x="4356100" y="478790"/>
                  </a:lnTo>
                  <a:close/>
                </a:path>
              </a:pathLst>
            </a:custGeom>
            <a:ln w="26236">
              <a:solidFill>
                <a:srgbClr val="6090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5610" y="3436260"/>
              <a:ext cx="7250430" cy="760730"/>
            </a:xfrm>
            <a:custGeom>
              <a:avLst/>
              <a:gdLst/>
              <a:ahLst/>
              <a:cxnLst/>
              <a:rect l="l" t="t" r="r" b="b"/>
              <a:pathLst>
                <a:path w="7250430" h="760729">
                  <a:moveTo>
                    <a:pt x="7137400" y="0"/>
                  </a:moveTo>
                  <a:lnTo>
                    <a:pt x="113030" y="0"/>
                  </a:lnTo>
                  <a:lnTo>
                    <a:pt x="87630" y="5079"/>
                  </a:lnTo>
                  <a:lnTo>
                    <a:pt x="68580" y="12700"/>
                  </a:lnTo>
                  <a:lnTo>
                    <a:pt x="63500" y="16509"/>
                  </a:lnTo>
                  <a:lnTo>
                    <a:pt x="57150" y="20319"/>
                  </a:lnTo>
                  <a:lnTo>
                    <a:pt x="41910" y="31750"/>
                  </a:lnTo>
                  <a:lnTo>
                    <a:pt x="36830" y="36829"/>
                  </a:lnTo>
                  <a:lnTo>
                    <a:pt x="31750" y="40639"/>
                  </a:lnTo>
                  <a:lnTo>
                    <a:pt x="27940" y="45719"/>
                  </a:lnTo>
                  <a:lnTo>
                    <a:pt x="24130" y="52069"/>
                  </a:lnTo>
                  <a:lnTo>
                    <a:pt x="16510" y="62229"/>
                  </a:lnTo>
                  <a:lnTo>
                    <a:pt x="12700" y="68579"/>
                  </a:lnTo>
                  <a:lnTo>
                    <a:pt x="7620" y="81279"/>
                  </a:lnTo>
                  <a:lnTo>
                    <a:pt x="6350" y="86359"/>
                  </a:lnTo>
                  <a:lnTo>
                    <a:pt x="3810" y="93979"/>
                  </a:lnTo>
                  <a:lnTo>
                    <a:pt x="0" y="113029"/>
                  </a:lnTo>
                  <a:lnTo>
                    <a:pt x="0" y="646429"/>
                  </a:lnTo>
                  <a:lnTo>
                    <a:pt x="1270" y="654049"/>
                  </a:lnTo>
                  <a:lnTo>
                    <a:pt x="3810" y="666749"/>
                  </a:lnTo>
                  <a:lnTo>
                    <a:pt x="6350" y="673099"/>
                  </a:lnTo>
                  <a:lnTo>
                    <a:pt x="7620" y="679449"/>
                  </a:lnTo>
                  <a:lnTo>
                    <a:pt x="10160" y="685799"/>
                  </a:lnTo>
                  <a:lnTo>
                    <a:pt x="12700" y="690879"/>
                  </a:lnTo>
                  <a:lnTo>
                    <a:pt x="16510" y="697229"/>
                  </a:lnTo>
                  <a:lnTo>
                    <a:pt x="20320" y="702309"/>
                  </a:lnTo>
                  <a:lnTo>
                    <a:pt x="24130" y="708659"/>
                  </a:lnTo>
                  <a:lnTo>
                    <a:pt x="31750" y="718819"/>
                  </a:lnTo>
                  <a:lnTo>
                    <a:pt x="36830" y="723899"/>
                  </a:lnTo>
                  <a:lnTo>
                    <a:pt x="41910" y="727709"/>
                  </a:lnTo>
                  <a:lnTo>
                    <a:pt x="46990" y="732789"/>
                  </a:lnTo>
                  <a:lnTo>
                    <a:pt x="57150" y="740409"/>
                  </a:lnTo>
                  <a:lnTo>
                    <a:pt x="63500" y="742949"/>
                  </a:lnTo>
                  <a:lnTo>
                    <a:pt x="68580" y="746759"/>
                  </a:lnTo>
                  <a:lnTo>
                    <a:pt x="87630" y="754379"/>
                  </a:lnTo>
                  <a:lnTo>
                    <a:pt x="93980" y="755649"/>
                  </a:lnTo>
                  <a:lnTo>
                    <a:pt x="100330" y="758189"/>
                  </a:lnTo>
                  <a:lnTo>
                    <a:pt x="106680" y="759459"/>
                  </a:lnTo>
                  <a:lnTo>
                    <a:pt x="113030" y="759459"/>
                  </a:lnTo>
                  <a:lnTo>
                    <a:pt x="119380" y="760729"/>
                  </a:lnTo>
                  <a:lnTo>
                    <a:pt x="7137400" y="759459"/>
                  </a:lnTo>
                  <a:lnTo>
                    <a:pt x="7162800" y="754379"/>
                  </a:lnTo>
                  <a:lnTo>
                    <a:pt x="7181850" y="746759"/>
                  </a:lnTo>
                  <a:lnTo>
                    <a:pt x="7186930" y="742949"/>
                  </a:lnTo>
                  <a:lnTo>
                    <a:pt x="7193280" y="739139"/>
                  </a:lnTo>
                  <a:lnTo>
                    <a:pt x="7198360" y="736599"/>
                  </a:lnTo>
                  <a:lnTo>
                    <a:pt x="7203440" y="731519"/>
                  </a:lnTo>
                  <a:lnTo>
                    <a:pt x="7208520" y="727709"/>
                  </a:lnTo>
                  <a:lnTo>
                    <a:pt x="7213600" y="722629"/>
                  </a:lnTo>
                  <a:lnTo>
                    <a:pt x="7218680" y="718819"/>
                  </a:lnTo>
                  <a:lnTo>
                    <a:pt x="7222490" y="713739"/>
                  </a:lnTo>
                  <a:lnTo>
                    <a:pt x="7226300" y="707389"/>
                  </a:lnTo>
                  <a:lnTo>
                    <a:pt x="7233920" y="697229"/>
                  </a:lnTo>
                  <a:lnTo>
                    <a:pt x="7236460" y="690879"/>
                  </a:lnTo>
                  <a:lnTo>
                    <a:pt x="7240270" y="684529"/>
                  </a:lnTo>
                  <a:lnTo>
                    <a:pt x="7242810" y="678179"/>
                  </a:lnTo>
                  <a:lnTo>
                    <a:pt x="7244080" y="673099"/>
                  </a:lnTo>
                  <a:lnTo>
                    <a:pt x="7246620" y="666749"/>
                  </a:lnTo>
                  <a:lnTo>
                    <a:pt x="7247890" y="659129"/>
                  </a:lnTo>
                  <a:lnTo>
                    <a:pt x="7250430" y="646429"/>
                  </a:lnTo>
                  <a:lnTo>
                    <a:pt x="7250430" y="119379"/>
                  </a:lnTo>
                  <a:lnTo>
                    <a:pt x="7249160" y="113029"/>
                  </a:lnTo>
                  <a:lnTo>
                    <a:pt x="7249160" y="106679"/>
                  </a:lnTo>
                  <a:lnTo>
                    <a:pt x="7246620" y="93979"/>
                  </a:lnTo>
                  <a:lnTo>
                    <a:pt x="7244080" y="86359"/>
                  </a:lnTo>
                  <a:lnTo>
                    <a:pt x="7241540" y="81279"/>
                  </a:lnTo>
                  <a:lnTo>
                    <a:pt x="7233920" y="62229"/>
                  </a:lnTo>
                  <a:lnTo>
                    <a:pt x="7226300" y="52069"/>
                  </a:lnTo>
                  <a:lnTo>
                    <a:pt x="7222490" y="45719"/>
                  </a:lnTo>
                  <a:lnTo>
                    <a:pt x="7208520" y="31750"/>
                  </a:lnTo>
                  <a:lnTo>
                    <a:pt x="7193280" y="20319"/>
                  </a:lnTo>
                  <a:lnTo>
                    <a:pt x="7186930" y="16509"/>
                  </a:lnTo>
                  <a:lnTo>
                    <a:pt x="7181850" y="12700"/>
                  </a:lnTo>
                  <a:lnTo>
                    <a:pt x="7162800" y="5079"/>
                  </a:lnTo>
                  <a:lnTo>
                    <a:pt x="7137400" y="0"/>
                  </a:lnTo>
                  <a:close/>
                </a:path>
              </a:pathLst>
            </a:custGeom>
            <a:solidFill>
              <a:srgbClr val="609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5610" y="3436260"/>
              <a:ext cx="7250430" cy="760730"/>
            </a:xfrm>
            <a:custGeom>
              <a:avLst/>
              <a:gdLst/>
              <a:ahLst/>
              <a:cxnLst/>
              <a:rect l="l" t="t" r="r" b="b"/>
              <a:pathLst>
                <a:path w="7250430" h="760729">
                  <a:moveTo>
                    <a:pt x="0" y="125729"/>
                  </a:moveTo>
                  <a:lnTo>
                    <a:pt x="0" y="119379"/>
                  </a:lnTo>
                  <a:lnTo>
                    <a:pt x="0" y="113029"/>
                  </a:lnTo>
                  <a:lnTo>
                    <a:pt x="1270" y="106679"/>
                  </a:lnTo>
                  <a:lnTo>
                    <a:pt x="2540" y="100329"/>
                  </a:lnTo>
                  <a:lnTo>
                    <a:pt x="3810" y="93979"/>
                  </a:lnTo>
                  <a:lnTo>
                    <a:pt x="6350" y="86359"/>
                  </a:lnTo>
                  <a:lnTo>
                    <a:pt x="7620" y="81279"/>
                  </a:lnTo>
                  <a:lnTo>
                    <a:pt x="10160" y="74929"/>
                  </a:lnTo>
                  <a:lnTo>
                    <a:pt x="12700" y="68579"/>
                  </a:lnTo>
                  <a:lnTo>
                    <a:pt x="16510" y="62229"/>
                  </a:lnTo>
                  <a:lnTo>
                    <a:pt x="20320" y="57150"/>
                  </a:lnTo>
                  <a:lnTo>
                    <a:pt x="24130" y="52069"/>
                  </a:lnTo>
                  <a:lnTo>
                    <a:pt x="27940" y="45719"/>
                  </a:lnTo>
                  <a:lnTo>
                    <a:pt x="31750" y="40639"/>
                  </a:lnTo>
                  <a:lnTo>
                    <a:pt x="36830" y="36829"/>
                  </a:lnTo>
                  <a:lnTo>
                    <a:pt x="41910" y="31750"/>
                  </a:lnTo>
                  <a:lnTo>
                    <a:pt x="46990" y="27939"/>
                  </a:lnTo>
                  <a:lnTo>
                    <a:pt x="52070" y="24129"/>
                  </a:lnTo>
                  <a:lnTo>
                    <a:pt x="57150" y="20319"/>
                  </a:lnTo>
                  <a:lnTo>
                    <a:pt x="63500" y="16509"/>
                  </a:lnTo>
                  <a:lnTo>
                    <a:pt x="68580" y="12700"/>
                  </a:lnTo>
                  <a:lnTo>
                    <a:pt x="74930" y="10159"/>
                  </a:lnTo>
                  <a:lnTo>
                    <a:pt x="81280" y="7619"/>
                  </a:lnTo>
                  <a:lnTo>
                    <a:pt x="87630" y="5079"/>
                  </a:lnTo>
                  <a:lnTo>
                    <a:pt x="93980" y="3809"/>
                  </a:lnTo>
                  <a:lnTo>
                    <a:pt x="100330" y="2539"/>
                  </a:lnTo>
                  <a:lnTo>
                    <a:pt x="106680" y="1269"/>
                  </a:lnTo>
                  <a:lnTo>
                    <a:pt x="113030" y="0"/>
                  </a:lnTo>
                  <a:lnTo>
                    <a:pt x="119380" y="0"/>
                  </a:lnTo>
                  <a:lnTo>
                    <a:pt x="125730" y="0"/>
                  </a:lnTo>
                  <a:lnTo>
                    <a:pt x="7123430" y="0"/>
                  </a:lnTo>
                  <a:lnTo>
                    <a:pt x="7129780" y="0"/>
                  </a:lnTo>
                  <a:lnTo>
                    <a:pt x="7137400" y="0"/>
                  </a:lnTo>
                  <a:lnTo>
                    <a:pt x="7143750" y="1269"/>
                  </a:lnTo>
                  <a:lnTo>
                    <a:pt x="7150100" y="2539"/>
                  </a:lnTo>
                  <a:lnTo>
                    <a:pt x="7156450" y="3809"/>
                  </a:lnTo>
                  <a:lnTo>
                    <a:pt x="7162800" y="5079"/>
                  </a:lnTo>
                  <a:lnTo>
                    <a:pt x="7169150" y="7619"/>
                  </a:lnTo>
                  <a:lnTo>
                    <a:pt x="7175500" y="10159"/>
                  </a:lnTo>
                  <a:lnTo>
                    <a:pt x="7181850" y="12700"/>
                  </a:lnTo>
                  <a:lnTo>
                    <a:pt x="7186930" y="16509"/>
                  </a:lnTo>
                  <a:lnTo>
                    <a:pt x="7193280" y="20319"/>
                  </a:lnTo>
                  <a:lnTo>
                    <a:pt x="7198360" y="24129"/>
                  </a:lnTo>
                  <a:lnTo>
                    <a:pt x="7203440" y="27939"/>
                  </a:lnTo>
                  <a:lnTo>
                    <a:pt x="7208520" y="31750"/>
                  </a:lnTo>
                  <a:lnTo>
                    <a:pt x="7213600" y="36829"/>
                  </a:lnTo>
                  <a:lnTo>
                    <a:pt x="7217410" y="40639"/>
                  </a:lnTo>
                  <a:lnTo>
                    <a:pt x="7222490" y="45719"/>
                  </a:lnTo>
                  <a:lnTo>
                    <a:pt x="7226300" y="52069"/>
                  </a:lnTo>
                  <a:lnTo>
                    <a:pt x="7230110" y="57150"/>
                  </a:lnTo>
                  <a:lnTo>
                    <a:pt x="7233920" y="62229"/>
                  </a:lnTo>
                  <a:lnTo>
                    <a:pt x="7236460" y="68579"/>
                  </a:lnTo>
                  <a:lnTo>
                    <a:pt x="7239000" y="74929"/>
                  </a:lnTo>
                  <a:lnTo>
                    <a:pt x="7241540" y="81279"/>
                  </a:lnTo>
                  <a:lnTo>
                    <a:pt x="7244080" y="86359"/>
                  </a:lnTo>
                  <a:lnTo>
                    <a:pt x="7246620" y="93979"/>
                  </a:lnTo>
                  <a:lnTo>
                    <a:pt x="7247890" y="100329"/>
                  </a:lnTo>
                  <a:lnTo>
                    <a:pt x="7249160" y="106679"/>
                  </a:lnTo>
                  <a:lnTo>
                    <a:pt x="7249160" y="113029"/>
                  </a:lnTo>
                  <a:lnTo>
                    <a:pt x="7250430" y="119379"/>
                  </a:lnTo>
                  <a:lnTo>
                    <a:pt x="7250430" y="125729"/>
                  </a:lnTo>
                  <a:lnTo>
                    <a:pt x="7250430" y="633729"/>
                  </a:lnTo>
                  <a:lnTo>
                    <a:pt x="7250430" y="640079"/>
                  </a:lnTo>
                  <a:lnTo>
                    <a:pt x="7250430" y="646429"/>
                  </a:lnTo>
                  <a:lnTo>
                    <a:pt x="7249160" y="652779"/>
                  </a:lnTo>
                  <a:lnTo>
                    <a:pt x="7247890" y="659129"/>
                  </a:lnTo>
                  <a:lnTo>
                    <a:pt x="7246620" y="666749"/>
                  </a:lnTo>
                  <a:lnTo>
                    <a:pt x="7244080" y="673099"/>
                  </a:lnTo>
                  <a:lnTo>
                    <a:pt x="7242810" y="678179"/>
                  </a:lnTo>
                  <a:lnTo>
                    <a:pt x="7240270" y="684529"/>
                  </a:lnTo>
                  <a:lnTo>
                    <a:pt x="7236460" y="690879"/>
                  </a:lnTo>
                  <a:lnTo>
                    <a:pt x="7233920" y="697229"/>
                  </a:lnTo>
                  <a:lnTo>
                    <a:pt x="7230110" y="702309"/>
                  </a:lnTo>
                  <a:lnTo>
                    <a:pt x="7226300" y="707389"/>
                  </a:lnTo>
                  <a:lnTo>
                    <a:pt x="7222490" y="713739"/>
                  </a:lnTo>
                  <a:lnTo>
                    <a:pt x="7218680" y="718819"/>
                  </a:lnTo>
                  <a:lnTo>
                    <a:pt x="7213600" y="722629"/>
                  </a:lnTo>
                  <a:lnTo>
                    <a:pt x="7208520" y="727709"/>
                  </a:lnTo>
                  <a:lnTo>
                    <a:pt x="7203440" y="731519"/>
                  </a:lnTo>
                  <a:lnTo>
                    <a:pt x="7198360" y="736599"/>
                  </a:lnTo>
                  <a:lnTo>
                    <a:pt x="7193280" y="739139"/>
                  </a:lnTo>
                  <a:lnTo>
                    <a:pt x="7186930" y="742949"/>
                  </a:lnTo>
                  <a:lnTo>
                    <a:pt x="7181850" y="746759"/>
                  </a:lnTo>
                  <a:lnTo>
                    <a:pt x="7175500" y="749299"/>
                  </a:lnTo>
                  <a:lnTo>
                    <a:pt x="7169150" y="751839"/>
                  </a:lnTo>
                  <a:lnTo>
                    <a:pt x="7162800" y="754379"/>
                  </a:lnTo>
                  <a:lnTo>
                    <a:pt x="7156450" y="755649"/>
                  </a:lnTo>
                  <a:lnTo>
                    <a:pt x="7150100" y="756919"/>
                  </a:lnTo>
                  <a:lnTo>
                    <a:pt x="7143750" y="758189"/>
                  </a:lnTo>
                  <a:lnTo>
                    <a:pt x="7137400" y="759459"/>
                  </a:lnTo>
                  <a:lnTo>
                    <a:pt x="7131050" y="759459"/>
                  </a:lnTo>
                  <a:lnTo>
                    <a:pt x="7123430" y="759459"/>
                  </a:lnTo>
                  <a:lnTo>
                    <a:pt x="125730" y="760729"/>
                  </a:lnTo>
                  <a:lnTo>
                    <a:pt x="119380" y="760729"/>
                  </a:lnTo>
                  <a:lnTo>
                    <a:pt x="113030" y="759459"/>
                  </a:lnTo>
                  <a:lnTo>
                    <a:pt x="106680" y="759459"/>
                  </a:lnTo>
                  <a:lnTo>
                    <a:pt x="100330" y="758189"/>
                  </a:lnTo>
                  <a:lnTo>
                    <a:pt x="93980" y="755649"/>
                  </a:lnTo>
                  <a:lnTo>
                    <a:pt x="87630" y="754379"/>
                  </a:lnTo>
                  <a:lnTo>
                    <a:pt x="81280" y="751839"/>
                  </a:lnTo>
                  <a:lnTo>
                    <a:pt x="74930" y="749299"/>
                  </a:lnTo>
                  <a:lnTo>
                    <a:pt x="68580" y="746759"/>
                  </a:lnTo>
                  <a:lnTo>
                    <a:pt x="63500" y="742949"/>
                  </a:lnTo>
                  <a:lnTo>
                    <a:pt x="57150" y="740409"/>
                  </a:lnTo>
                  <a:lnTo>
                    <a:pt x="52070" y="736599"/>
                  </a:lnTo>
                  <a:lnTo>
                    <a:pt x="46990" y="732789"/>
                  </a:lnTo>
                  <a:lnTo>
                    <a:pt x="41910" y="727709"/>
                  </a:lnTo>
                  <a:lnTo>
                    <a:pt x="36830" y="723899"/>
                  </a:lnTo>
                  <a:lnTo>
                    <a:pt x="31750" y="718819"/>
                  </a:lnTo>
                  <a:lnTo>
                    <a:pt x="27940" y="713739"/>
                  </a:lnTo>
                  <a:lnTo>
                    <a:pt x="24130" y="708659"/>
                  </a:lnTo>
                  <a:lnTo>
                    <a:pt x="20320" y="702309"/>
                  </a:lnTo>
                  <a:lnTo>
                    <a:pt x="16510" y="697229"/>
                  </a:lnTo>
                  <a:lnTo>
                    <a:pt x="12700" y="690879"/>
                  </a:lnTo>
                  <a:lnTo>
                    <a:pt x="10160" y="685799"/>
                  </a:lnTo>
                  <a:lnTo>
                    <a:pt x="7620" y="679449"/>
                  </a:lnTo>
                  <a:lnTo>
                    <a:pt x="6350" y="673099"/>
                  </a:lnTo>
                  <a:lnTo>
                    <a:pt x="3810" y="666749"/>
                  </a:lnTo>
                  <a:lnTo>
                    <a:pt x="2540" y="660399"/>
                  </a:lnTo>
                  <a:lnTo>
                    <a:pt x="1270" y="654049"/>
                  </a:lnTo>
                  <a:lnTo>
                    <a:pt x="0" y="646429"/>
                  </a:lnTo>
                  <a:lnTo>
                    <a:pt x="0" y="640079"/>
                  </a:lnTo>
                  <a:lnTo>
                    <a:pt x="0" y="633729"/>
                  </a:lnTo>
                  <a:lnTo>
                    <a:pt x="0" y="125729"/>
                  </a:lnTo>
                  <a:close/>
                </a:path>
                <a:path w="7250430" h="760729">
                  <a:moveTo>
                    <a:pt x="0" y="0"/>
                  </a:moveTo>
                  <a:lnTo>
                    <a:pt x="0" y="0"/>
                  </a:lnTo>
                </a:path>
                <a:path w="7250430" h="760729">
                  <a:moveTo>
                    <a:pt x="7250430" y="760729"/>
                  </a:moveTo>
                  <a:lnTo>
                    <a:pt x="7250430" y="760729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-13118" y="4484861"/>
            <a:ext cx="8738870" cy="1101090"/>
            <a:chOff x="-13118" y="4484861"/>
            <a:chExt cx="8738870" cy="1101090"/>
          </a:xfrm>
        </p:grpSpPr>
        <p:sp>
          <p:nvSpPr>
            <p:cNvPr id="19" name="object 19"/>
            <p:cNvSpPr/>
            <p:nvPr/>
          </p:nvSpPr>
          <p:spPr>
            <a:xfrm>
              <a:off x="0" y="5094880"/>
              <a:ext cx="8712200" cy="477520"/>
            </a:xfrm>
            <a:custGeom>
              <a:avLst/>
              <a:gdLst/>
              <a:ahLst/>
              <a:cxnLst/>
              <a:rect l="l" t="t" r="r" b="b"/>
              <a:pathLst>
                <a:path w="8712200" h="477520">
                  <a:moveTo>
                    <a:pt x="8712200" y="0"/>
                  </a:moveTo>
                  <a:lnTo>
                    <a:pt x="0" y="0"/>
                  </a:lnTo>
                  <a:lnTo>
                    <a:pt x="0" y="477520"/>
                  </a:lnTo>
                  <a:lnTo>
                    <a:pt x="4356100" y="477520"/>
                  </a:lnTo>
                  <a:lnTo>
                    <a:pt x="8712200" y="477520"/>
                  </a:lnTo>
                  <a:lnTo>
                    <a:pt x="8712200" y="0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5094880"/>
              <a:ext cx="8712200" cy="477520"/>
            </a:xfrm>
            <a:custGeom>
              <a:avLst/>
              <a:gdLst/>
              <a:ahLst/>
              <a:cxnLst/>
              <a:rect l="l" t="t" r="r" b="b"/>
              <a:pathLst>
                <a:path w="8712200" h="477520">
                  <a:moveTo>
                    <a:pt x="4356100" y="477520"/>
                  </a:moveTo>
                  <a:lnTo>
                    <a:pt x="0" y="477520"/>
                  </a:lnTo>
                  <a:lnTo>
                    <a:pt x="0" y="0"/>
                  </a:lnTo>
                  <a:lnTo>
                    <a:pt x="8712200" y="0"/>
                  </a:lnTo>
                  <a:lnTo>
                    <a:pt x="8712200" y="477520"/>
                  </a:lnTo>
                  <a:lnTo>
                    <a:pt x="4356100" y="477520"/>
                  </a:lnTo>
                  <a:close/>
                </a:path>
              </a:pathLst>
            </a:custGeom>
            <a:ln w="26236">
              <a:solidFill>
                <a:srgbClr val="8485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5610" y="4497980"/>
              <a:ext cx="7250430" cy="877569"/>
            </a:xfrm>
            <a:custGeom>
              <a:avLst/>
              <a:gdLst/>
              <a:ahLst/>
              <a:cxnLst/>
              <a:rect l="l" t="t" r="r" b="b"/>
              <a:pathLst>
                <a:path w="7250430" h="877570">
                  <a:moveTo>
                    <a:pt x="7127240" y="1270"/>
                  </a:moveTo>
                  <a:lnTo>
                    <a:pt x="123190" y="1270"/>
                  </a:lnTo>
                  <a:lnTo>
                    <a:pt x="115570" y="3810"/>
                  </a:lnTo>
                  <a:lnTo>
                    <a:pt x="107950" y="5080"/>
                  </a:lnTo>
                  <a:lnTo>
                    <a:pt x="100330" y="7620"/>
                  </a:lnTo>
                  <a:lnTo>
                    <a:pt x="93980" y="10160"/>
                  </a:lnTo>
                  <a:lnTo>
                    <a:pt x="86360" y="12700"/>
                  </a:lnTo>
                  <a:lnTo>
                    <a:pt x="80010" y="16510"/>
                  </a:lnTo>
                  <a:lnTo>
                    <a:pt x="72390" y="19050"/>
                  </a:lnTo>
                  <a:lnTo>
                    <a:pt x="66040" y="22860"/>
                  </a:lnTo>
                  <a:lnTo>
                    <a:pt x="53340" y="33020"/>
                  </a:lnTo>
                  <a:lnTo>
                    <a:pt x="48260" y="38100"/>
                  </a:lnTo>
                  <a:lnTo>
                    <a:pt x="41910" y="43180"/>
                  </a:lnTo>
                  <a:lnTo>
                    <a:pt x="36830" y="48260"/>
                  </a:lnTo>
                  <a:lnTo>
                    <a:pt x="31750" y="54610"/>
                  </a:lnTo>
                  <a:lnTo>
                    <a:pt x="27940" y="59690"/>
                  </a:lnTo>
                  <a:lnTo>
                    <a:pt x="22860" y="66040"/>
                  </a:lnTo>
                  <a:lnTo>
                    <a:pt x="19050" y="73660"/>
                  </a:lnTo>
                  <a:lnTo>
                    <a:pt x="15240" y="80010"/>
                  </a:lnTo>
                  <a:lnTo>
                    <a:pt x="12700" y="86360"/>
                  </a:lnTo>
                  <a:lnTo>
                    <a:pt x="8890" y="93980"/>
                  </a:lnTo>
                  <a:lnTo>
                    <a:pt x="6350" y="101600"/>
                  </a:lnTo>
                  <a:lnTo>
                    <a:pt x="5080" y="107950"/>
                  </a:lnTo>
                  <a:lnTo>
                    <a:pt x="2540" y="115570"/>
                  </a:lnTo>
                  <a:lnTo>
                    <a:pt x="0" y="130810"/>
                  </a:lnTo>
                  <a:lnTo>
                    <a:pt x="0" y="745490"/>
                  </a:lnTo>
                  <a:lnTo>
                    <a:pt x="1270" y="754380"/>
                  </a:lnTo>
                  <a:lnTo>
                    <a:pt x="2540" y="760730"/>
                  </a:lnTo>
                  <a:lnTo>
                    <a:pt x="5080" y="768350"/>
                  </a:lnTo>
                  <a:lnTo>
                    <a:pt x="6350" y="775970"/>
                  </a:lnTo>
                  <a:lnTo>
                    <a:pt x="8890" y="783590"/>
                  </a:lnTo>
                  <a:lnTo>
                    <a:pt x="12700" y="789940"/>
                  </a:lnTo>
                  <a:lnTo>
                    <a:pt x="15240" y="797560"/>
                  </a:lnTo>
                  <a:lnTo>
                    <a:pt x="22860" y="810260"/>
                  </a:lnTo>
                  <a:lnTo>
                    <a:pt x="27940" y="816610"/>
                  </a:lnTo>
                  <a:lnTo>
                    <a:pt x="31750" y="822960"/>
                  </a:lnTo>
                  <a:lnTo>
                    <a:pt x="36830" y="829310"/>
                  </a:lnTo>
                  <a:lnTo>
                    <a:pt x="41910" y="834390"/>
                  </a:lnTo>
                  <a:lnTo>
                    <a:pt x="48260" y="839470"/>
                  </a:lnTo>
                  <a:lnTo>
                    <a:pt x="53340" y="844550"/>
                  </a:lnTo>
                  <a:lnTo>
                    <a:pt x="59690" y="848360"/>
                  </a:lnTo>
                  <a:lnTo>
                    <a:pt x="66040" y="853440"/>
                  </a:lnTo>
                  <a:lnTo>
                    <a:pt x="72390" y="857250"/>
                  </a:lnTo>
                  <a:lnTo>
                    <a:pt x="80010" y="861060"/>
                  </a:lnTo>
                  <a:lnTo>
                    <a:pt x="86360" y="864870"/>
                  </a:lnTo>
                  <a:lnTo>
                    <a:pt x="93980" y="867410"/>
                  </a:lnTo>
                  <a:lnTo>
                    <a:pt x="100330" y="869950"/>
                  </a:lnTo>
                  <a:lnTo>
                    <a:pt x="107950" y="872490"/>
                  </a:lnTo>
                  <a:lnTo>
                    <a:pt x="130810" y="876300"/>
                  </a:lnTo>
                  <a:lnTo>
                    <a:pt x="138430" y="876300"/>
                  </a:lnTo>
                  <a:lnTo>
                    <a:pt x="146050" y="877570"/>
                  </a:lnTo>
                  <a:lnTo>
                    <a:pt x="7119620" y="876300"/>
                  </a:lnTo>
                  <a:lnTo>
                    <a:pt x="7134860" y="873760"/>
                  </a:lnTo>
                  <a:lnTo>
                    <a:pt x="7142480" y="871220"/>
                  </a:lnTo>
                  <a:lnTo>
                    <a:pt x="7150100" y="869950"/>
                  </a:lnTo>
                  <a:lnTo>
                    <a:pt x="7156450" y="867410"/>
                  </a:lnTo>
                  <a:lnTo>
                    <a:pt x="7164070" y="863600"/>
                  </a:lnTo>
                  <a:lnTo>
                    <a:pt x="7170420" y="861060"/>
                  </a:lnTo>
                  <a:lnTo>
                    <a:pt x="7178040" y="857250"/>
                  </a:lnTo>
                  <a:lnTo>
                    <a:pt x="7184390" y="853440"/>
                  </a:lnTo>
                  <a:lnTo>
                    <a:pt x="7190740" y="848360"/>
                  </a:lnTo>
                  <a:lnTo>
                    <a:pt x="7197090" y="844550"/>
                  </a:lnTo>
                  <a:lnTo>
                    <a:pt x="7202170" y="839470"/>
                  </a:lnTo>
                  <a:lnTo>
                    <a:pt x="7208520" y="834390"/>
                  </a:lnTo>
                  <a:lnTo>
                    <a:pt x="7213600" y="828040"/>
                  </a:lnTo>
                  <a:lnTo>
                    <a:pt x="7218680" y="822960"/>
                  </a:lnTo>
                  <a:lnTo>
                    <a:pt x="7222490" y="816610"/>
                  </a:lnTo>
                  <a:lnTo>
                    <a:pt x="7227570" y="810260"/>
                  </a:lnTo>
                  <a:lnTo>
                    <a:pt x="7231380" y="803910"/>
                  </a:lnTo>
                  <a:lnTo>
                    <a:pt x="7235190" y="796290"/>
                  </a:lnTo>
                  <a:lnTo>
                    <a:pt x="7237730" y="789940"/>
                  </a:lnTo>
                  <a:lnTo>
                    <a:pt x="7241540" y="782320"/>
                  </a:lnTo>
                  <a:lnTo>
                    <a:pt x="7244080" y="775970"/>
                  </a:lnTo>
                  <a:lnTo>
                    <a:pt x="7245350" y="768350"/>
                  </a:lnTo>
                  <a:lnTo>
                    <a:pt x="7247890" y="760730"/>
                  </a:lnTo>
                  <a:lnTo>
                    <a:pt x="7250430" y="745490"/>
                  </a:lnTo>
                  <a:lnTo>
                    <a:pt x="7250430" y="138430"/>
                  </a:lnTo>
                  <a:lnTo>
                    <a:pt x="7249160" y="130810"/>
                  </a:lnTo>
                  <a:lnTo>
                    <a:pt x="7249160" y="123190"/>
                  </a:lnTo>
                  <a:lnTo>
                    <a:pt x="7246620" y="115570"/>
                  </a:lnTo>
                  <a:lnTo>
                    <a:pt x="7245350" y="107950"/>
                  </a:lnTo>
                  <a:lnTo>
                    <a:pt x="7242810" y="101600"/>
                  </a:lnTo>
                  <a:lnTo>
                    <a:pt x="7237730" y="86360"/>
                  </a:lnTo>
                  <a:lnTo>
                    <a:pt x="7233920" y="80010"/>
                  </a:lnTo>
                  <a:lnTo>
                    <a:pt x="7231380" y="73660"/>
                  </a:lnTo>
                  <a:lnTo>
                    <a:pt x="7227570" y="66040"/>
                  </a:lnTo>
                  <a:lnTo>
                    <a:pt x="7222490" y="59690"/>
                  </a:lnTo>
                  <a:lnTo>
                    <a:pt x="7217410" y="54610"/>
                  </a:lnTo>
                  <a:lnTo>
                    <a:pt x="7212330" y="48260"/>
                  </a:lnTo>
                  <a:lnTo>
                    <a:pt x="7202170" y="38100"/>
                  </a:lnTo>
                  <a:lnTo>
                    <a:pt x="7195820" y="33020"/>
                  </a:lnTo>
                  <a:lnTo>
                    <a:pt x="7190740" y="27940"/>
                  </a:lnTo>
                  <a:lnTo>
                    <a:pt x="7184390" y="22860"/>
                  </a:lnTo>
                  <a:lnTo>
                    <a:pt x="7176770" y="19050"/>
                  </a:lnTo>
                  <a:lnTo>
                    <a:pt x="7170420" y="16510"/>
                  </a:lnTo>
                  <a:lnTo>
                    <a:pt x="7164070" y="12700"/>
                  </a:lnTo>
                  <a:lnTo>
                    <a:pt x="7148830" y="7620"/>
                  </a:lnTo>
                  <a:lnTo>
                    <a:pt x="7142480" y="5080"/>
                  </a:lnTo>
                  <a:lnTo>
                    <a:pt x="7134860" y="3810"/>
                  </a:lnTo>
                  <a:lnTo>
                    <a:pt x="7127240" y="1270"/>
                  </a:lnTo>
                  <a:close/>
                </a:path>
                <a:path w="7250430" h="877570">
                  <a:moveTo>
                    <a:pt x="7112000" y="0"/>
                  </a:moveTo>
                  <a:lnTo>
                    <a:pt x="138430" y="0"/>
                  </a:lnTo>
                  <a:lnTo>
                    <a:pt x="130810" y="1270"/>
                  </a:lnTo>
                  <a:lnTo>
                    <a:pt x="7119620" y="1270"/>
                  </a:lnTo>
                  <a:lnTo>
                    <a:pt x="7112000" y="0"/>
                  </a:lnTo>
                  <a:close/>
                </a:path>
              </a:pathLst>
            </a:custGeom>
            <a:solidFill>
              <a:srgbClr val="848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5610" y="4497980"/>
              <a:ext cx="7250430" cy="877569"/>
            </a:xfrm>
            <a:custGeom>
              <a:avLst/>
              <a:gdLst/>
              <a:ahLst/>
              <a:cxnLst/>
              <a:rect l="l" t="t" r="r" b="b"/>
              <a:pathLst>
                <a:path w="7250430" h="877570">
                  <a:moveTo>
                    <a:pt x="0" y="146050"/>
                  </a:moveTo>
                  <a:lnTo>
                    <a:pt x="0" y="138430"/>
                  </a:lnTo>
                  <a:lnTo>
                    <a:pt x="0" y="130810"/>
                  </a:lnTo>
                  <a:lnTo>
                    <a:pt x="1270" y="123190"/>
                  </a:lnTo>
                  <a:lnTo>
                    <a:pt x="2540" y="115570"/>
                  </a:lnTo>
                  <a:lnTo>
                    <a:pt x="5080" y="107950"/>
                  </a:lnTo>
                  <a:lnTo>
                    <a:pt x="6350" y="101600"/>
                  </a:lnTo>
                  <a:lnTo>
                    <a:pt x="8890" y="93980"/>
                  </a:lnTo>
                  <a:lnTo>
                    <a:pt x="12700" y="86360"/>
                  </a:lnTo>
                  <a:lnTo>
                    <a:pt x="15240" y="80010"/>
                  </a:lnTo>
                  <a:lnTo>
                    <a:pt x="19050" y="73660"/>
                  </a:lnTo>
                  <a:lnTo>
                    <a:pt x="22860" y="66040"/>
                  </a:lnTo>
                  <a:lnTo>
                    <a:pt x="27940" y="59690"/>
                  </a:lnTo>
                  <a:lnTo>
                    <a:pt x="31750" y="54610"/>
                  </a:lnTo>
                  <a:lnTo>
                    <a:pt x="36830" y="48260"/>
                  </a:lnTo>
                  <a:lnTo>
                    <a:pt x="41910" y="43180"/>
                  </a:lnTo>
                  <a:lnTo>
                    <a:pt x="48260" y="38100"/>
                  </a:lnTo>
                  <a:lnTo>
                    <a:pt x="53340" y="33020"/>
                  </a:lnTo>
                  <a:lnTo>
                    <a:pt x="59690" y="27940"/>
                  </a:lnTo>
                  <a:lnTo>
                    <a:pt x="66040" y="22860"/>
                  </a:lnTo>
                  <a:lnTo>
                    <a:pt x="72390" y="19050"/>
                  </a:lnTo>
                  <a:lnTo>
                    <a:pt x="80010" y="16510"/>
                  </a:lnTo>
                  <a:lnTo>
                    <a:pt x="86360" y="12700"/>
                  </a:lnTo>
                  <a:lnTo>
                    <a:pt x="93980" y="10160"/>
                  </a:lnTo>
                  <a:lnTo>
                    <a:pt x="100330" y="7620"/>
                  </a:lnTo>
                  <a:lnTo>
                    <a:pt x="107950" y="5080"/>
                  </a:lnTo>
                  <a:lnTo>
                    <a:pt x="115570" y="3810"/>
                  </a:lnTo>
                  <a:lnTo>
                    <a:pt x="123190" y="1270"/>
                  </a:lnTo>
                  <a:lnTo>
                    <a:pt x="130810" y="1270"/>
                  </a:lnTo>
                  <a:lnTo>
                    <a:pt x="138430" y="0"/>
                  </a:lnTo>
                  <a:lnTo>
                    <a:pt x="146050" y="0"/>
                  </a:lnTo>
                  <a:lnTo>
                    <a:pt x="7104380" y="0"/>
                  </a:lnTo>
                  <a:lnTo>
                    <a:pt x="7112000" y="0"/>
                  </a:lnTo>
                  <a:lnTo>
                    <a:pt x="7119620" y="1270"/>
                  </a:lnTo>
                  <a:lnTo>
                    <a:pt x="7127240" y="1270"/>
                  </a:lnTo>
                  <a:lnTo>
                    <a:pt x="7134860" y="3810"/>
                  </a:lnTo>
                  <a:lnTo>
                    <a:pt x="7142480" y="5080"/>
                  </a:lnTo>
                  <a:lnTo>
                    <a:pt x="7148830" y="7620"/>
                  </a:lnTo>
                  <a:lnTo>
                    <a:pt x="7156450" y="10160"/>
                  </a:lnTo>
                  <a:lnTo>
                    <a:pt x="7164070" y="12700"/>
                  </a:lnTo>
                  <a:lnTo>
                    <a:pt x="7170420" y="16510"/>
                  </a:lnTo>
                  <a:lnTo>
                    <a:pt x="7176770" y="19050"/>
                  </a:lnTo>
                  <a:lnTo>
                    <a:pt x="7184390" y="22860"/>
                  </a:lnTo>
                  <a:lnTo>
                    <a:pt x="7190740" y="27940"/>
                  </a:lnTo>
                  <a:lnTo>
                    <a:pt x="7195820" y="33020"/>
                  </a:lnTo>
                  <a:lnTo>
                    <a:pt x="7202170" y="38100"/>
                  </a:lnTo>
                  <a:lnTo>
                    <a:pt x="7207250" y="43180"/>
                  </a:lnTo>
                  <a:lnTo>
                    <a:pt x="7212330" y="48260"/>
                  </a:lnTo>
                  <a:lnTo>
                    <a:pt x="7217410" y="54610"/>
                  </a:lnTo>
                  <a:lnTo>
                    <a:pt x="7222490" y="59690"/>
                  </a:lnTo>
                  <a:lnTo>
                    <a:pt x="7227570" y="66040"/>
                  </a:lnTo>
                  <a:lnTo>
                    <a:pt x="7231380" y="73660"/>
                  </a:lnTo>
                  <a:lnTo>
                    <a:pt x="7233920" y="80010"/>
                  </a:lnTo>
                  <a:lnTo>
                    <a:pt x="7237730" y="86360"/>
                  </a:lnTo>
                  <a:lnTo>
                    <a:pt x="7240270" y="93980"/>
                  </a:lnTo>
                  <a:lnTo>
                    <a:pt x="7242810" y="101600"/>
                  </a:lnTo>
                  <a:lnTo>
                    <a:pt x="7245350" y="107950"/>
                  </a:lnTo>
                  <a:lnTo>
                    <a:pt x="7246620" y="115570"/>
                  </a:lnTo>
                  <a:lnTo>
                    <a:pt x="7249160" y="123190"/>
                  </a:lnTo>
                  <a:lnTo>
                    <a:pt x="7249160" y="130810"/>
                  </a:lnTo>
                  <a:lnTo>
                    <a:pt x="7250430" y="138430"/>
                  </a:lnTo>
                  <a:lnTo>
                    <a:pt x="7250430" y="730250"/>
                  </a:lnTo>
                  <a:lnTo>
                    <a:pt x="7250430" y="745490"/>
                  </a:lnTo>
                  <a:lnTo>
                    <a:pt x="7249160" y="753110"/>
                  </a:lnTo>
                  <a:lnTo>
                    <a:pt x="7247890" y="760730"/>
                  </a:lnTo>
                  <a:lnTo>
                    <a:pt x="7245350" y="768350"/>
                  </a:lnTo>
                  <a:lnTo>
                    <a:pt x="7244080" y="775970"/>
                  </a:lnTo>
                  <a:lnTo>
                    <a:pt x="7241540" y="782320"/>
                  </a:lnTo>
                  <a:lnTo>
                    <a:pt x="7237730" y="789940"/>
                  </a:lnTo>
                  <a:lnTo>
                    <a:pt x="7235190" y="796290"/>
                  </a:lnTo>
                  <a:lnTo>
                    <a:pt x="7231380" y="803910"/>
                  </a:lnTo>
                  <a:lnTo>
                    <a:pt x="7227570" y="810260"/>
                  </a:lnTo>
                  <a:lnTo>
                    <a:pt x="7222490" y="816610"/>
                  </a:lnTo>
                  <a:lnTo>
                    <a:pt x="7218680" y="822960"/>
                  </a:lnTo>
                  <a:lnTo>
                    <a:pt x="7213600" y="828040"/>
                  </a:lnTo>
                  <a:lnTo>
                    <a:pt x="7208520" y="834390"/>
                  </a:lnTo>
                  <a:lnTo>
                    <a:pt x="7202170" y="839470"/>
                  </a:lnTo>
                  <a:lnTo>
                    <a:pt x="7197090" y="844550"/>
                  </a:lnTo>
                  <a:lnTo>
                    <a:pt x="7190740" y="848360"/>
                  </a:lnTo>
                  <a:lnTo>
                    <a:pt x="7184390" y="853440"/>
                  </a:lnTo>
                  <a:lnTo>
                    <a:pt x="7178040" y="857250"/>
                  </a:lnTo>
                  <a:lnTo>
                    <a:pt x="7170420" y="861060"/>
                  </a:lnTo>
                  <a:lnTo>
                    <a:pt x="7164070" y="863600"/>
                  </a:lnTo>
                  <a:lnTo>
                    <a:pt x="7156450" y="867410"/>
                  </a:lnTo>
                  <a:lnTo>
                    <a:pt x="7150100" y="869950"/>
                  </a:lnTo>
                  <a:lnTo>
                    <a:pt x="7142480" y="871220"/>
                  </a:lnTo>
                  <a:lnTo>
                    <a:pt x="7134860" y="873760"/>
                  </a:lnTo>
                  <a:lnTo>
                    <a:pt x="7127240" y="875030"/>
                  </a:lnTo>
                  <a:lnTo>
                    <a:pt x="7119620" y="876300"/>
                  </a:lnTo>
                  <a:lnTo>
                    <a:pt x="7112000" y="876300"/>
                  </a:lnTo>
                  <a:lnTo>
                    <a:pt x="7104380" y="876300"/>
                  </a:lnTo>
                  <a:lnTo>
                    <a:pt x="146050" y="877570"/>
                  </a:lnTo>
                  <a:lnTo>
                    <a:pt x="138430" y="876300"/>
                  </a:lnTo>
                  <a:lnTo>
                    <a:pt x="130810" y="876300"/>
                  </a:lnTo>
                  <a:lnTo>
                    <a:pt x="123190" y="875030"/>
                  </a:lnTo>
                  <a:lnTo>
                    <a:pt x="115570" y="873760"/>
                  </a:lnTo>
                  <a:lnTo>
                    <a:pt x="107950" y="872490"/>
                  </a:lnTo>
                  <a:lnTo>
                    <a:pt x="100330" y="869950"/>
                  </a:lnTo>
                  <a:lnTo>
                    <a:pt x="93980" y="867410"/>
                  </a:lnTo>
                  <a:lnTo>
                    <a:pt x="86360" y="864870"/>
                  </a:lnTo>
                  <a:lnTo>
                    <a:pt x="80010" y="861060"/>
                  </a:lnTo>
                  <a:lnTo>
                    <a:pt x="72390" y="857250"/>
                  </a:lnTo>
                  <a:lnTo>
                    <a:pt x="66040" y="853440"/>
                  </a:lnTo>
                  <a:lnTo>
                    <a:pt x="59690" y="848360"/>
                  </a:lnTo>
                  <a:lnTo>
                    <a:pt x="53340" y="844550"/>
                  </a:lnTo>
                  <a:lnTo>
                    <a:pt x="48260" y="839470"/>
                  </a:lnTo>
                  <a:lnTo>
                    <a:pt x="41910" y="834390"/>
                  </a:lnTo>
                  <a:lnTo>
                    <a:pt x="36830" y="829310"/>
                  </a:lnTo>
                  <a:lnTo>
                    <a:pt x="31750" y="822960"/>
                  </a:lnTo>
                  <a:lnTo>
                    <a:pt x="27940" y="816610"/>
                  </a:lnTo>
                  <a:lnTo>
                    <a:pt x="22860" y="810260"/>
                  </a:lnTo>
                  <a:lnTo>
                    <a:pt x="19050" y="803910"/>
                  </a:lnTo>
                  <a:lnTo>
                    <a:pt x="15240" y="797560"/>
                  </a:lnTo>
                  <a:lnTo>
                    <a:pt x="12700" y="789940"/>
                  </a:lnTo>
                  <a:lnTo>
                    <a:pt x="8890" y="783590"/>
                  </a:lnTo>
                  <a:lnTo>
                    <a:pt x="6350" y="775970"/>
                  </a:lnTo>
                  <a:lnTo>
                    <a:pt x="5080" y="768350"/>
                  </a:lnTo>
                  <a:lnTo>
                    <a:pt x="2540" y="760730"/>
                  </a:lnTo>
                  <a:lnTo>
                    <a:pt x="1270" y="754380"/>
                  </a:lnTo>
                  <a:lnTo>
                    <a:pt x="0" y="745490"/>
                  </a:lnTo>
                  <a:lnTo>
                    <a:pt x="0" y="737870"/>
                  </a:lnTo>
                  <a:lnTo>
                    <a:pt x="0" y="730250"/>
                  </a:lnTo>
                  <a:lnTo>
                    <a:pt x="0" y="146050"/>
                  </a:lnTo>
                  <a:close/>
                </a:path>
                <a:path w="7250430" h="877570">
                  <a:moveTo>
                    <a:pt x="0" y="0"/>
                  </a:moveTo>
                  <a:lnTo>
                    <a:pt x="0" y="0"/>
                  </a:lnTo>
                </a:path>
                <a:path w="7250430" h="877570">
                  <a:moveTo>
                    <a:pt x="7250430" y="877570"/>
                  </a:moveTo>
                  <a:lnTo>
                    <a:pt x="7250430" y="87757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-13118" y="5663421"/>
            <a:ext cx="8738870" cy="929640"/>
            <a:chOff x="-13118" y="5663421"/>
            <a:chExt cx="8738870" cy="929640"/>
          </a:xfrm>
        </p:grpSpPr>
        <p:sp>
          <p:nvSpPr>
            <p:cNvPr id="24" name="object 24"/>
            <p:cNvSpPr/>
            <p:nvPr/>
          </p:nvSpPr>
          <p:spPr>
            <a:xfrm>
              <a:off x="0" y="6101990"/>
              <a:ext cx="8712200" cy="477520"/>
            </a:xfrm>
            <a:custGeom>
              <a:avLst/>
              <a:gdLst/>
              <a:ahLst/>
              <a:cxnLst/>
              <a:rect l="l" t="t" r="r" b="b"/>
              <a:pathLst>
                <a:path w="8712200" h="477520">
                  <a:moveTo>
                    <a:pt x="8712200" y="0"/>
                  </a:moveTo>
                  <a:lnTo>
                    <a:pt x="0" y="0"/>
                  </a:lnTo>
                  <a:lnTo>
                    <a:pt x="0" y="477520"/>
                  </a:lnTo>
                  <a:lnTo>
                    <a:pt x="4356100" y="477520"/>
                  </a:lnTo>
                  <a:lnTo>
                    <a:pt x="8712200" y="477520"/>
                  </a:lnTo>
                  <a:lnTo>
                    <a:pt x="8712200" y="0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6101990"/>
              <a:ext cx="8712200" cy="477520"/>
            </a:xfrm>
            <a:custGeom>
              <a:avLst/>
              <a:gdLst/>
              <a:ahLst/>
              <a:cxnLst/>
              <a:rect l="l" t="t" r="r" b="b"/>
              <a:pathLst>
                <a:path w="8712200" h="477520">
                  <a:moveTo>
                    <a:pt x="4356100" y="477520"/>
                  </a:moveTo>
                  <a:lnTo>
                    <a:pt x="0" y="477520"/>
                  </a:lnTo>
                  <a:lnTo>
                    <a:pt x="0" y="0"/>
                  </a:lnTo>
                  <a:lnTo>
                    <a:pt x="8712200" y="0"/>
                  </a:lnTo>
                  <a:lnTo>
                    <a:pt x="8712200" y="477520"/>
                  </a:lnTo>
                  <a:lnTo>
                    <a:pt x="4356100" y="477520"/>
                  </a:lnTo>
                  <a:close/>
                </a:path>
              </a:pathLst>
            </a:custGeom>
            <a:ln w="26236">
              <a:solidFill>
                <a:srgbClr val="7845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5610" y="5676540"/>
              <a:ext cx="7250430" cy="706120"/>
            </a:xfrm>
            <a:custGeom>
              <a:avLst/>
              <a:gdLst/>
              <a:ahLst/>
              <a:cxnLst/>
              <a:rect l="l" t="t" r="r" b="b"/>
              <a:pathLst>
                <a:path w="7250430" h="706120">
                  <a:moveTo>
                    <a:pt x="7145020" y="0"/>
                  </a:moveTo>
                  <a:lnTo>
                    <a:pt x="104140" y="0"/>
                  </a:lnTo>
                  <a:lnTo>
                    <a:pt x="99060" y="1269"/>
                  </a:lnTo>
                  <a:lnTo>
                    <a:pt x="80010" y="5080"/>
                  </a:lnTo>
                  <a:lnTo>
                    <a:pt x="74930" y="7619"/>
                  </a:lnTo>
                  <a:lnTo>
                    <a:pt x="68580" y="10159"/>
                  </a:lnTo>
                  <a:lnTo>
                    <a:pt x="58420" y="15240"/>
                  </a:lnTo>
                  <a:lnTo>
                    <a:pt x="53340" y="19050"/>
                  </a:lnTo>
                  <a:lnTo>
                    <a:pt x="48260" y="21590"/>
                  </a:lnTo>
                  <a:lnTo>
                    <a:pt x="43180" y="26669"/>
                  </a:lnTo>
                  <a:lnTo>
                    <a:pt x="38100" y="30480"/>
                  </a:lnTo>
                  <a:lnTo>
                    <a:pt x="25400" y="43180"/>
                  </a:lnTo>
                  <a:lnTo>
                    <a:pt x="21590" y="48259"/>
                  </a:lnTo>
                  <a:lnTo>
                    <a:pt x="19050" y="53340"/>
                  </a:lnTo>
                  <a:lnTo>
                    <a:pt x="15240" y="58419"/>
                  </a:lnTo>
                  <a:lnTo>
                    <a:pt x="12700" y="63500"/>
                  </a:lnTo>
                  <a:lnTo>
                    <a:pt x="10160" y="69850"/>
                  </a:lnTo>
                  <a:lnTo>
                    <a:pt x="7620" y="74930"/>
                  </a:lnTo>
                  <a:lnTo>
                    <a:pt x="5080" y="81280"/>
                  </a:lnTo>
                  <a:lnTo>
                    <a:pt x="3810" y="86359"/>
                  </a:lnTo>
                  <a:lnTo>
                    <a:pt x="0" y="105409"/>
                  </a:lnTo>
                  <a:lnTo>
                    <a:pt x="0" y="600710"/>
                  </a:lnTo>
                  <a:lnTo>
                    <a:pt x="2540" y="613410"/>
                  </a:lnTo>
                  <a:lnTo>
                    <a:pt x="3810" y="618490"/>
                  </a:lnTo>
                  <a:lnTo>
                    <a:pt x="5080" y="624840"/>
                  </a:lnTo>
                  <a:lnTo>
                    <a:pt x="7620" y="629920"/>
                  </a:lnTo>
                  <a:lnTo>
                    <a:pt x="10160" y="636270"/>
                  </a:lnTo>
                  <a:lnTo>
                    <a:pt x="15240" y="646430"/>
                  </a:lnTo>
                  <a:lnTo>
                    <a:pt x="22860" y="656590"/>
                  </a:lnTo>
                  <a:lnTo>
                    <a:pt x="25400" y="661670"/>
                  </a:lnTo>
                  <a:lnTo>
                    <a:pt x="34290" y="670560"/>
                  </a:lnTo>
                  <a:lnTo>
                    <a:pt x="38100" y="675640"/>
                  </a:lnTo>
                  <a:lnTo>
                    <a:pt x="53340" y="687070"/>
                  </a:lnTo>
                  <a:lnTo>
                    <a:pt x="63500" y="692150"/>
                  </a:lnTo>
                  <a:lnTo>
                    <a:pt x="69850" y="694690"/>
                  </a:lnTo>
                  <a:lnTo>
                    <a:pt x="80010" y="699770"/>
                  </a:lnTo>
                  <a:lnTo>
                    <a:pt x="99060" y="703580"/>
                  </a:lnTo>
                  <a:lnTo>
                    <a:pt x="104140" y="704850"/>
                  </a:lnTo>
                  <a:lnTo>
                    <a:pt x="116840" y="704850"/>
                  </a:lnTo>
                  <a:lnTo>
                    <a:pt x="116840" y="706120"/>
                  </a:lnTo>
                  <a:lnTo>
                    <a:pt x="7145020" y="704850"/>
                  </a:lnTo>
                  <a:lnTo>
                    <a:pt x="7164070" y="701040"/>
                  </a:lnTo>
                  <a:lnTo>
                    <a:pt x="7169150" y="699770"/>
                  </a:lnTo>
                  <a:lnTo>
                    <a:pt x="7175500" y="697230"/>
                  </a:lnTo>
                  <a:lnTo>
                    <a:pt x="7180580" y="694690"/>
                  </a:lnTo>
                  <a:lnTo>
                    <a:pt x="7186930" y="692150"/>
                  </a:lnTo>
                  <a:lnTo>
                    <a:pt x="7192010" y="689610"/>
                  </a:lnTo>
                  <a:lnTo>
                    <a:pt x="7197090" y="685800"/>
                  </a:lnTo>
                  <a:lnTo>
                    <a:pt x="7202170" y="683260"/>
                  </a:lnTo>
                  <a:lnTo>
                    <a:pt x="7212330" y="675640"/>
                  </a:lnTo>
                  <a:lnTo>
                    <a:pt x="7216140" y="670560"/>
                  </a:lnTo>
                  <a:lnTo>
                    <a:pt x="7225030" y="661670"/>
                  </a:lnTo>
                  <a:lnTo>
                    <a:pt x="7227570" y="656590"/>
                  </a:lnTo>
                  <a:lnTo>
                    <a:pt x="7231380" y="651510"/>
                  </a:lnTo>
                  <a:lnTo>
                    <a:pt x="7233920" y="646430"/>
                  </a:lnTo>
                  <a:lnTo>
                    <a:pt x="7237730" y="641350"/>
                  </a:lnTo>
                  <a:lnTo>
                    <a:pt x="7240270" y="635000"/>
                  </a:lnTo>
                  <a:lnTo>
                    <a:pt x="7242810" y="629920"/>
                  </a:lnTo>
                  <a:lnTo>
                    <a:pt x="7244080" y="624840"/>
                  </a:lnTo>
                  <a:lnTo>
                    <a:pt x="7246620" y="618490"/>
                  </a:lnTo>
                  <a:lnTo>
                    <a:pt x="7249160" y="605790"/>
                  </a:lnTo>
                  <a:lnTo>
                    <a:pt x="7249160" y="600710"/>
                  </a:lnTo>
                  <a:lnTo>
                    <a:pt x="7250430" y="594360"/>
                  </a:lnTo>
                  <a:lnTo>
                    <a:pt x="7250430" y="110490"/>
                  </a:lnTo>
                  <a:lnTo>
                    <a:pt x="7249160" y="105409"/>
                  </a:lnTo>
                  <a:lnTo>
                    <a:pt x="7249160" y="99059"/>
                  </a:lnTo>
                  <a:lnTo>
                    <a:pt x="7246620" y="86359"/>
                  </a:lnTo>
                  <a:lnTo>
                    <a:pt x="7244080" y="81280"/>
                  </a:lnTo>
                  <a:lnTo>
                    <a:pt x="7242810" y="74930"/>
                  </a:lnTo>
                  <a:lnTo>
                    <a:pt x="7240270" y="69850"/>
                  </a:lnTo>
                  <a:lnTo>
                    <a:pt x="7237730" y="63500"/>
                  </a:lnTo>
                  <a:lnTo>
                    <a:pt x="7233920" y="58419"/>
                  </a:lnTo>
                  <a:lnTo>
                    <a:pt x="7231380" y="53340"/>
                  </a:lnTo>
                  <a:lnTo>
                    <a:pt x="7219950" y="38100"/>
                  </a:lnTo>
                  <a:lnTo>
                    <a:pt x="7216140" y="34290"/>
                  </a:lnTo>
                  <a:lnTo>
                    <a:pt x="7211060" y="30480"/>
                  </a:lnTo>
                  <a:lnTo>
                    <a:pt x="7202170" y="21590"/>
                  </a:lnTo>
                  <a:lnTo>
                    <a:pt x="7197090" y="19050"/>
                  </a:lnTo>
                  <a:lnTo>
                    <a:pt x="7192010" y="15240"/>
                  </a:lnTo>
                  <a:lnTo>
                    <a:pt x="7186930" y="12700"/>
                  </a:lnTo>
                  <a:lnTo>
                    <a:pt x="7180580" y="10159"/>
                  </a:lnTo>
                  <a:lnTo>
                    <a:pt x="7175500" y="7619"/>
                  </a:lnTo>
                  <a:lnTo>
                    <a:pt x="7169150" y="5080"/>
                  </a:lnTo>
                  <a:lnTo>
                    <a:pt x="7162800" y="3809"/>
                  </a:lnTo>
                  <a:lnTo>
                    <a:pt x="7157720" y="2540"/>
                  </a:lnTo>
                  <a:lnTo>
                    <a:pt x="7145020" y="0"/>
                  </a:lnTo>
                  <a:close/>
                </a:path>
              </a:pathLst>
            </a:custGeom>
            <a:solidFill>
              <a:srgbClr val="784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5610" y="5676540"/>
              <a:ext cx="7250430" cy="706120"/>
            </a:xfrm>
            <a:custGeom>
              <a:avLst/>
              <a:gdLst/>
              <a:ahLst/>
              <a:cxnLst/>
              <a:rect l="l" t="t" r="r" b="b"/>
              <a:pathLst>
                <a:path w="7250430" h="706120">
                  <a:moveTo>
                    <a:pt x="0" y="116840"/>
                  </a:moveTo>
                  <a:lnTo>
                    <a:pt x="0" y="110490"/>
                  </a:lnTo>
                  <a:lnTo>
                    <a:pt x="0" y="105409"/>
                  </a:lnTo>
                  <a:lnTo>
                    <a:pt x="1270" y="99059"/>
                  </a:lnTo>
                  <a:lnTo>
                    <a:pt x="2540" y="92709"/>
                  </a:lnTo>
                  <a:lnTo>
                    <a:pt x="3810" y="86359"/>
                  </a:lnTo>
                  <a:lnTo>
                    <a:pt x="5080" y="81280"/>
                  </a:lnTo>
                  <a:lnTo>
                    <a:pt x="7620" y="74930"/>
                  </a:lnTo>
                  <a:lnTo>
                    <a:pt x="10160" y="69850"/>
                  </a:lnTo>
                  <a:lnTo>
                    <a:pt x="12700" y="63500"/>
                  </a:lnTo>
                  <a:lnTo>
                    <a:pt x="15240" y="58419"/>
                  </a:lnTo>
                  <a:lnTo>
                    <a:pt x="19050" y="53340"/>
                  </a:lnTo>
                  <a:lnTo>
                    <a:pt x="21590" y="48259"/>
                  </a:lnTo>
                  <a:lnTo>
                    <a:pt x="25400" y="43180"/>
                  </a:lnTo>
                  <a:lnTo>
                    <a:pt x="30480" y="38100"/>
                  </a:lnTo>
                  <a:lnTo>
                    <a:pt x="34290" y="34290"/>
                  </a:lnTo>
                  <a:lnTo>
                    <a:pt x="38100" y="30480"/>
                  </a:lnTo>
                  <a:lnTo>
                    <a:pt x="43180" y="26669"/>
                  </a:lnTo>
                  <a:lnTo>
                    <a:pt x="48260" y="21590"/>
                  </a:lnTo>
                  <a:lnTo>
                    <a:pt x="53340" y="19050"/>
                  </a:lnTo>
                  <a:lnTo>
                    <a:pt x="58420" y="15240"/>
                  </a:lnTo>
                  <a:lnTo>
                    <a:pt x="63500" y="12700"/>
                  </a:lnTo>
                  <a:lnTo>
                    <a:pt x="68580" y="10159"/>
                  </a:lnTo>
                  <a:lnTo>
                    <a:pt x="74930" y="7619"/>
                  </a:lnTo>
                  <a:lnTo>
                    <a:pt x="80010" y="5080"/>
                  </a:lnTo>
                  <a:lnTo>
                    <a:pt x="86360" y="3809"/>
                  </a:lnTo>
                  <a:lnTo>
                    <a:pt x="92710" y="2540"/>
                  </a:lnTo>
                  <a:lnTo>
                    <a:pt x="99060" y="1269"/>
                  </a:lnTo>
                  <a:lnTo>
                    <a:pt x="104140" y="0"/>
                  </a:lnTo>
                  <a:lnTo>
                    <a:pt x="110490" y="0"/>
                  </a:lnTo>
                  <a:lnTo>
                    <a:pt x="116840" y="0"/>
                  </a:lnTo>
                  <a:lnTo>
                    <a:pt x="7133590" y="0"/>
                  </a:lnTo>
                  <a:lnTo>
                    <a:pt x="7138670" y="0"/>
                  </a:lnTo>
                  <a:lnTo>
                    <a:pt x="7145020" y="0"/>
                  </a:lnTo>
                  <a:lnTo>
                    <a:pt x="7151370" y="1269"/>
                  </a:lnTo>
                  <a:lnTo>
                    <a:pt x="7157720" y="2540"/>
                  </a:lnTo>
                  <a:lnTo>
                    <a:pt x="7162800" y="3809"/>
                  </a:lnTo>
                  <a:lnTo>
                    <a:pt x="7169150" y="5080"/>
                  </a:lnTo>
                  <a:lnTo>
                    <a:pt x="7175500" y="7619"/>
                  </a:lnTo>
                  <a:lnTo>
                    <a:pt x="7180580" y="10159"/>
                  </a:lnTo>
                  <a:lnTo>
                    <a:pt x="7186930" y="12700"/>
                  </a:lnTo>
                  <a:lnTo>
                    <a:pt x="7192010" y="15240"/>
                  </a:lnTo>
                  <a:lnTo>
                    <a:pt x="7197090" y="19050"/>
                  </a:lnTo>
                  <a:lnTo>
                    <a:pt x="7202170" y="21590"/>
                  </a:lnTo>
                  <a:lnTo>
                    <a:pt x="7207250" y="26669"/>
                  </a:lnTo>
                  <a:lnTo>
                    <a:pt x="7211060" y="30480"/>
                  </a:lnTo>
                  <a:lnTo>
                    <a:pt x="7216140" y="34290"/>
                  </a:lnTo>
                  <a:lnTo>
                    <a:pt x="7219950" y="38100"/>
                  </a:lnTo>
                  <a:lnTo>
                    <a:pt x="7223760" y="43180"/>
                  </a:lnTo>
                  <a:lnTo>
                    <a:pt x="7227570" y="48259"/>
                  </a:lnTo>
                  <a:lnTo>
                    <a:pt x="7231380" y="53340"/>
                  </a:lnTo>
                  <a:lnTo>
                    <a:pt x="7233920" y="58419"/>
                  </a:lnTo>
                  <a:lnTo>
                    <a:pt x="7237730" y="63500"/>
                  </a:lnTo>
                  <a:lnTo>
                    <a:pt x="7240270" y="69850"/>
                  </a:lnTo>
                  <a:lnTo>
                    <a:pt x="7242810" y="74930"/>
                  </a:lnTo>
                  <a:lnTo>
                    <a:pt x="7244080" y="81280"/>
                  </a:lnTo>
                  <a:lnTo>
                    <a:pt x="7246620" y="86359"/>
                  </a:lnTo>
                  <a:lnTo>
                    <a:pt x="7247890" y="92709"/>
                  </a:lnTo>
                  <a:lnTo>
                    <a:pt x="7249160" y="99059"/>
                  </a:lnTo>
                  <a:lnTo>
                    <a:pt x="7249160" y="105409"/>
                  </a:lnTo>
                  <a:lnTo>
                    <a:pt x="7250430" y="110490"/>
                  </a:lnTo>
                  <a:lnTo>
                    <a:pt x="7250430" y="116840"/>
                  </a:lnTo>
                  <a:lnTo>
                    <a:pt x="7250430" y="588010"/>
                  </a:lnTo>
                  <a:lnTo>
                    <a:pt x="7250430" y="594360"/>
                  </a:lnTo>
                  <a:lnTo>
                    <a:pt x="7249160" y="600710"/>
                  </a:lnTo>
                  <a:lnTo>
                    <a:pt x="7249160" y="605790"/>
                  </a:lnTo>
                  <a:lnTo>
                    <a:pt x="7247890" y="612140"/>
                  </a:lnTo>
                  <a:lnTo>
                    <a:pt x="7246620" y="618490"/>
                  </a:lnTo>
                  <a:lnTo>
                    <a:pt x="7244080" y="624840"/>
                  </a:lnTo>
                  <a:lnTo>
                    <a:pt x="7242810" y="629920"/>
                  </a:lnTo>
                  <a:lnTo>
                    <a:pt x="7240270" y="635000"/>
                  </a:lnTo>
                  <a:lnTo>
                    <a:pt x="7237730" y="641350"/>
                  </a:lnTo>
                  <a:lnTo>
                    <a:pt x="7233920" y="646430"/>
                  </a:lnTo>
                  <a:lnTo>
                    <a:pt x="7231380" y="651510"/>
                  </a:lnTo>
                  <a:lnTo>
                    <a:pt x="7227570" y="656590"/>
                  </a:lnTo>
                  <a:lnTo>
                    <a:pt x="7225030" y="661670"/>
                  </a:lnTo>
                  <a:lnTo>
                    <a:pt x="7219950" y="666750"/>
                  </a:lnTo>
                  <a:lnTo>
                    <a:pt x="7216140" y="670560"/>
                  </a:lnTo>
                  <a:lnTo>
                    <a:pt x="7212330" y="675640"/>
                  </a:lnTo>
                  <a:lnTo>
                    <a:pt x="7207250" y="679450"/>
                  </a:lnTo>
                  <a:lnTo>
                    <a:pt x="7202170" y="683260"/>
                  </a:lnTo>
                  <a:lnTo>
                    <a:pt x="7197090" y="685800"/>
                  </a:lnTo>
                  <a:lnTo>
                    <a:pt x="7192010" y="689610"/>
                  </a:lnTo>
                  <a:lnTo>
                    <a:pt x="7186930" y="692150"/>
                  </a:lnTo>
                  <a:lnTo>
                    <a:pt x="7180580" y="694690"/>
                  </a:lnTo>
                  <a:lnTo>
                    <a:pt x="7175500" y="697230"/>
                  </a:lnTo>
                  <a:lnTo>
                    <a:pt x="7169150" y="699770"/>
                  </a:lnTo>
                  <a:lnTo>
                    <a:pt x="7164070" y="701040"/>
                  </a:lnTo>
                  <a:lnTo>
                    <a:pt x="7157720" y="702310"/>
                  </a:lnTo>
                  <a:lnTo>
                    <a:pt x="7151370" y="703580"/>
                  </a:lnTo>
                  <a:lnTo>
                    <a:pt x="7145020" y="704850"/>
                  </a:lnTo>
                  <a:lnTo>
                    <a:pt x="7139940" y="704850"/>
                  </a:lnTo>
                  <a:lnTo>
                    <a:pt x="7133590" y="704850"/>
                  </a:lnTo>
                  <a:lnTo>
                    <a:pt x="116840" y="706120"/>
                  </a:lnTo>
                  <a:lnTo>
                    <a:pt x="116840" y="704850"/>
                  </a:lnTo>
                  <a:lnTo>
                    <a:pt x="110490" y="704850"/>
                  </a:lnTo>
                  <a:lnTo>
                    <a:pt x="104140" y="704850"/>
                  </a:lnTo>
                  <a:lnTo>
                    <a:pt x="99060" y="703580"/>
                  </a:lnTo>
                  <a:lnTo>
                    <a:pt x="92710" y="702310"/>
                  </a:lnTo>
                  <a:lnTo>
                    <a:pt x="86360" y="701040"/>
                  </a:lnTo>
                  <a:lnTo>
                    <a:pt x="80010" y="699770"/>
                  </a:lnTo>
                  <a:lnTo>
                    <a:pt x="74930" y="697230"/>
                  </a:lnTo>
                  <a:lnTo>
                    <a:pt x="69850" y="694690"/>
                  </a:lnTo>
                  <a:lnTo>
                    <a:pt x="63500" y="692150"/>
                  </a:lnTo>
                  <a:lnTo>
                    <a:pt x="58420" y="689610"/>
                  </a:lnTo>
                  <a:lnTo>
                    <a:pt x="53340" y="687070"/>
                  </a:lnTo>
                  <a:lnTo>
                    <a:pt x="48260" y="683260"/>
                  </a:lnTo>
                  <a:lnTo>
                    <a:pt x="43180" y="679450"/>
                  </a:lnTo>
                  <a:lnTo>
                    <a:pt x="38100" y="675640"/>
                  </a:lnTo>
                  <a:lnTo>
                    <a:pt x="34290" y="670560"/>
                  </a:lnTo>
                  <a:lnTo>
                    <a:pt x="30480" y="666750"/>
                  </a:lnTo>
                  <a:lnTo>
                    <a:pt x="25400" y="661670"/>
                  </a:lnTo>
                  <a:lnTo>
                    <a:pt x="22860" y="656590"/>
                  </a:lnTo>
                  <a:lnTo>
                    <a:pt x="7620" y="629920"/>
                  </a:lnTo>
                  <a:lnTo>
                    <a:pt x="5080" y="624840"/>
                  </a:lnTo>
                  <a:lnTo>
                    <a:pt x="3810" y="618490"/>
                  </a:lnTo>
                  <a:lnTo>
                    <a:pt x="2540" y="613410"/>
                  </a:lnTo>
                  <a:lnTo>
                    <a:pt x="1270" y="607060"/>
                  </a:lnTo>
                  <a:lnTo>
                    <a:pt x="0" y="600710"/>
                  </a:lnTo>
                  <a:lnTo>
                    <a:pt x="0" y="594360"/>
                  </a:lnTo>
                  <a:lnTo>
                    <a:pt x="0" y="588010"/>
                  </a:lnTo>
                  <a:lnTo>
                    <a:pt x="0" y="116840"/>
                  </a:lnTo>
                  <a:close/>
                </a:path>
                <a:path w="7250430" h="706120">
                  <a:moveTo>
                    <a:pt x="0" y="0"/>
                  </a:moveTo>
                  <a:lnTo>
                    <a:pt x="0" y="0"/>
                  </a:lnTo>
                </a:path>
                <a:path w="7250430" h="706120">
                  <a:moveTo>
                    <a:pt x="7250430" y="706120"/>
                  </a:moveTo>
                  <a:lnTo>
                    <a:pt x="7250430" y="70612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5610" y="970537"/>
            <a:ext cx="7250430" cy="541212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78105" marR="5080" algn="just">
              <a:lnSpc>
                <a:spcPct val="89800"/>
              </a:lnSpc>
              <a:spcBef>
                <a:spcPts val="295"/>
              </a:spcBef>
            </a:pPr>
            <a:endParaRPr lang="ru-RU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" marR="5080" algn="just">
              <a:lnSpc>
                <a:spcPct val="89800"/>
              </a:lnSpc>
              <a:spcBef>
                <a:spcPts val="295"/>
              </a:spcBef>
            </a:pPr>
            <a:endParaRPr lang="ru-R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" marR="5080" algn="just">
              <a:lnSpc>
                <a:spcPct val="89800"/>
              </a:lnSpc>
              <a:spcBef>
                <a:spcPts val="295"/>
              </a:spcBef>
            </a:pPr>
            <a:r>
              <a:rPr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взвешивают по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капель дозируемой настойки.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значение.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pc="-2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" marR="5080" algn="just">
              <a:lnSpc>
                <a:spcPct val="89800"/>
              </a:lnSpc>
              <a:spcBef>
                <a:spcPts val="295"/>
              </a:spcBef>
            </a:pPr>
            <a:endParaRPr lang="ru-RU" spc="-2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" marR="5080" algn="just">
              <a:lnSpc>
                <a:spcPct val="89800"/>
              </a:lnSpc>
              <a:spcBef>
                <a:spcPts val="295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</a:t>
            </a:r>
            <a:r>
              <a:rPr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массу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нестандартной</a:t>
            </a:r>
            <a:r>
              <a:rPr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капли</a:t>
            </a:r>
            <a:r>
              <a:rPr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делением</a:t>
            </a:r>
            <a:endParaRPr lang="ru-RU" spc="-15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384" marR="19685" algn="just">
              <a:lnSpc>
                <a:spcPct val="89800"/>
              </a:lnSpc>
              <a:spcBef>
                <a:spcPts val="5"/>
              </a:spcBef>
            </a:pP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массу стандартной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капли.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pc="-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капель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" marR="23495" algn="just">
              <a:lnSpc>
                <a:spcPct val="89800"/>
              </a:lnSpc>
            </a:pP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коэффициент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эмпирического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каплемера </a:t>
            </a:r>
            <a:r>
              <a:rPr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(К)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отношением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массы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капли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нестандартного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(эмпирического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каплемера)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pc="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массе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капли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каплемера.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pc="-15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lang="ru-RU" spc="-1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34" marR="17145" algn="just">
              <a:lnSpc>
                <a:spcPct val="89800"/>
              </a:lnSpc>
            </a:pP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этикетку,</a:t>
            </a:r>
            <a:r>
              <a:rPr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</a:t>
            </a:r>
            <a:r>
              <a:rPr lang="ru-RU" spc="-2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стандартных и нестандартных капель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76200"/>
            <a:ext cx="7886700" cy="6254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Дозирование – это важная часть производства. От точности этой процедуры зависит правильное соблюдение требуемой рецептуры и качество готовой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множество способов дозирования в зависимости от лекарственной формы и ее физико-химических свойств, а так же были изобретены современные дозаторы, которые упрощают и ускоряют дозирование без потерь объема и веса лекарственных веществ.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76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050" y="-12700"/>
            <a:ext cx="7886700" cy="62547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https://aurora-pack.ru/catalog/sku/mdr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https://abmk.edu.ru/docs/stud/uchebmat/330201/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ПМ02МДК02.01%20Дозирование%20в%20фармацевтической%20технологии.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pdf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helpiks.org/4-90128.html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https://studfile.net/preview/2783571/page:11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226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3124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7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19" y="1318154"/>
            <a:ext cx="9029065" cy="2786019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5"/>
              </a:spcBef>
            </a:pPr>
            <a:r>
              <a:rPr sz="2000" b="1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</a:t>
            </a:r>
            <a:r>
              <a:rPr sz="2000" b="1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</a:t>
            </a:r>
            <a:r>
              <a:rPr sz="2000" b="1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ЛС</a:t>
            </a:r>
            <a:r>
              <a:rPr sz="2000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>
              <a:lnSpc>
                <a:spcPct val="100000"/>
              </a:lnSpc>
              <a:spcBef>
                <a:spcPts val="430"/>
              </a:spcBef>
            </a:pPr>
            <a:r>
              <a:rPr sz="2000" spc="-120" baseline="7936" dirty="0">
                <a:solidFill>
                  <a:srgbClr val="92A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</a:t>
            </a:r>
            <a:r>
              <a:rPr sz="2000" spc="-8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граммах</a:t>
            </a:r>
            <a:r>
              <a:rPr sz="2000"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долях</a:t>
            </a:r>
            <a:r>
              <a:rPr sz="2000"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</a:t>
            </a:r>
            <a:r>
              <a:rPr sz="2000"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ЛС;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9390" marR="31115" indent="-161290">
              <a:lnSpc>
                <a:spcPct val="100000"/>
              </a:lnSpc>
              <a:spcBef>
                <a:spcPts val="440"/>
              </a:spcBef>
            </a:pPr>
            <a:r>
              <a:rPr sz="2000" spc="-52" baseline="7936" dirty="0">
                <a:solidFill>
                  <a:srgbClr val="92A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</a:t>
            </a:r>
            <a:r>
              <a:rPr sz="2000" spc="-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2000" spc="2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ЛС</a:t>
            </a:r>
            <a:r>
              <a:rPr sz="2000" spc="2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204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расчете</a:t>
            </a:r>
            <a:r>
              <a:rPr sz="2000" spc="204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2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000" spc="204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sz="2000" spc="204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массы</a:t>
            </a:r>
            <a:r>
              <a:rPr sz="2000" spc="2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r>
              <a:rPr sz="2000" spc="204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</a:t>
            </a:r>
            <a:r>
              <a:rPr sz="2000" spc="204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000" spc="2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мг/кг)</a:t>
            </a:r>
            <a:r>
              <a:rPr sz="2000" spc="2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2000" spc="-54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единицу</a:t>
            </a:r>
            <a:r>
              <a:rPr sz="2000"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r>
              <a:rPr sz="2000"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000"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мг/м2).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>
              <a:lnSpc>
                <a:spcPct val="100000"/>
              </a:lnSpc>
              <a:spcBef>
                <a:spcPts val="440"/>
              </a:spcBef>
            </a:pPr>
            <a:r>
              <a:rPr sz="2000" b="1"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sz="2000" b="1" spc="-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 </a:t>
            </a:r>
            <a:r>
              <a:rPr sz="2000" b="1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ЛС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9390" marR="30480" indent="-161290">
              <a:lnSpc>
                <a:spcPct val="100000"/>
              </a:lnSpc>
              <a:spcBef>
                <a:spcPts val="440"/>
              </a:spcBef>
              <a:tabLst>
                <a:tab pos="1863089" algn="l"/>
                <a:tab pos="3404870" algn="l"/>
                <a:tab pos="3985895" algn="l"/>
                <a:tab pos="5775325" algn="l"/>
                <a:tab pos="6370320" algn="l"/>
                <a:tab pos="7091045" algn="l"/>
                <a:tab pos="7983855" algn="l"/>
              </a:tabLst>
            </a:pPr>
            <a:r>
              <a:rPr sz="2000" spc="-247" baseline="7936" dirty="0">
                <a:solidFill>
                  <a:srgbClr val="92A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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5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7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	</a:t>
            </a:r>
            <a:r>
              <a:rPr sz="2000" spc="-1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5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-1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С,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7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000" spc="-5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имо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	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9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о,	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sz="2000" spc="-8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4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 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нужный</a:t>
            </a:r>
            <a:r>
              <a:rPr sz="2000"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терапевтический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  <a:r>
              <a:rPr sz="2000"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длительностью;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9390" marR="30480" indent="-161290">
              <a:lnSpc>
                <a:spcPct val="100400"/>
              </a:lnSpc>
              <a:spcBef>
                <a:spcPts val="440"/>
              </a:spcBef>
            </a:pPr>
            <a:r>
              <a:rPr sz="2000" spc="-75" baseline="7936" dirty="0">
                <a:solidFill>
                  <a:srgbClr val="92A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</a:t>
            </a:r>
            <a:r>
              <a:rPr sz="2000" spc="-5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Избежать</a:t>
            </a:r>
            <a:r>
              <a:rPr sz="2000" spc="1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явлений</a:t>
            </a:r>
            <a:r>
              <a:rPr sz="2000" spc="1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интоксикации</a:t>
            </a:r>
            <a:r>
              <a:rPr sz="2000" spc="1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3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побочных</a:t>
            </a:r>
            <a:r>
              <a:rPr sz="2000" spc="1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эффектов</a:t>
            </a:r>
            <a:r>
              <a:rPr sz="2000" spc="14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spc="114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введении </a:t>
            </a:r>
            <a:r>
              <a:rPr sz="2000" spc="-54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ЛС.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839" y="4477660"/>
            <a:ext cx="3096260" cy="237871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791200" y="4381500"/>
            <a:ext cx="2481580" cy="2476500"/>
            <a:chOff x="4555552" y="4425653"/>
            <a:chExt cx="2481580" cy="2476500"/>
          </a:xfrm>
        </p:grpSpPr>
        <p:sp>
          <p:nvSpPr>
            <p:cNvPr id="6" name="object 6"/>
            <p:cNvSpPr/>
            <p:nvPr/>
          </p:nvSpPr>
          <p:spPr>
            <a:xfrm>
              <a:off x="4644390" y="4533540"/>
              <a:ext cx="2303780" cy="2303780"/>
            </a:xfrm>
            <a:custGeom>
              <a:avLst/>
              <a:gdLst/>
              <a:ahLst/>
              <a:cxnLst/>
              <a:rect l="l" t="t" r="r" b="b"/>
              <a:pathLst>
                <a:path w="2303779" h="2303779">
                  <a:moveTo>
                    <a:pt x="2303780" y="0"/>
                  </a:moveTo>
                  <a:lnTo>
                    <a:pt x="0" y="0"/>
                  </a:lnTo>
                  <a:lnTo>
                    <a:pt x="0" y="2303780"/>
                  </a:lnTo>
                  <a:lnTo>
                    <a:pt x="2303780" y="2303780"/>
                  </a:lnTo>
                  <a:lnTo>
                    <a:pt x="230378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99940" y="4489090"/>
              <a:ext cx="2392680" cy="2368550"/>
            </a:xfrm>
            <a:custGeom>
              <a:avLst/>
              <a:gdLst/>
              <a:ahLst/>
              <a:cxnLst/>
              <a:rect l="l" t="t" r="r" b="b"/>
              <a:pathLst>
                <a:path w="2392679" h="2368550">
                  <a:moveTo>
                    <a:pt x="0" y="0"/>
                  </a:moveTo>
                  <a:lnTo>
                    <a:pt x="2392680" y="0"/>
                  </a:lnTo>
                  <a:lnTo>
                    <a:pt x="2392680" y="2368550"/>
                  </a:lnTo>
                </a:path>
              </a:pathLst>
            </a:custGeom>
            <a:ln w="887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4390" y="4514490"/>
              <a:ext cx="2303780" cy="23037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99940" y="4470040"/>
              <a:ext cx="2392680" cy="2387600"/>
            </a:xfrm>
            <a:custGeom>
              <a:avLst/>
              <a:gdLst/>
              <a:ahLst/>
              <a:cxnLst/>
              <a:rect l="l" t="t" r="r" b="b"/>
              <a:pathLst>
                <a:path w="2392679" h="2387600">
                  <a:moveTo>
                    <a:pt x="0" y="0"/>
                  </a:moveTo>
                  <a:lnTo>
                    <a:pt x="2392680" y="0"/>
                  </a:lnTo>
                  <a:lnTo>
                    <a:pt x="2392680" y="2387600"/>
                  </a:lnTo>
                </a:path>
                <a:path w="2392679" h="2387600">
                  <a:moveTo>
                    <a:pt x="0" y="2387600"/>
                  </a:moveTo>
                  <a:lnTo>
                    <a:pt x="0" y="0"/>
                  </a:lnTo>
                </a:path>
              </a:pathLst>
            </a:custGeom>
            <a:ln w="887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78867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292100" algn="l"/>
              </a:tabLst>
            </a:pPr>
            <a:r>
              <a:rPr lang="ru-RU" sz="2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ru-RU" sz="28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ДОЗАХ.</a:t>
            </a:r>
            <a:r>
              <a:rPr lang="ru-RU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r>
              <a:rPr lang="ru-RU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0" y="0"/>
            <a:ext cx="399605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МЕТРОЛОГИЯ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618" y="808756"/>
            <a:ext cx="6673215" cy="5347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5880" algn="just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Метрология </a:t>
            </a:r>
            <a:r>
              <a:rPr sz="2000" spc="7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измерениях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методах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" algn="just">
              <a:lnSpc>
                <a:spcPct val="100000"/>
              </a:lnSpc>
              <a:spcBef>
                <a:spcPts val="36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метрологии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6379" indent="-182880">
              <a:lnSpc>
                <a:spcPct val="100000"/>
              </a:lnSpc>
              <a:spcBef>
                <a:spcPts val="359"/>
              </a:spcBef>
              <a:buClr>
                <a:srgbClr val="92A199"/>
              </a:buClr>
              <a:buSzPct val="83333"/>
              <a:buChar char="•"/>
              <a:tabLst>
                <a:tab pos="246379" algn="l"/>
              </a:tabLst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теории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6379" indent="-182880">
              <a:lnSpc>
                <a:spcPct val="100000"/>
              </a:lnSpc>
              <a:spcBef>
                <a:spcPts val="360"/>
              </a:spcBef>
              <a:buClr>
                <a:srgbClr val="92A199"/>
              </a:buClr>
              <a:buSzPct val="83333"/>
              <a:buChar char="•"/>
              <a:tabLst>
                <a:tab pos="246379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6379" marR="57150" indent="-182880">
              <a:lnSpc>
                <a:spcPct val="100000"/>
              </a:lnSpc>
              <a:spcBef>
                <a:spcPts val="360"/>
              </a:spcBef>
              <a:buClr>
                <a:srgbClr val="92A199"/>
              </a:buClr>
              <a:buSzPct val="83333"/>
              <a:buChar char="•"/>
              <a:tabLst>
                <a:tab pos="246379" algn="l"/>
              </a:tabLst>
            </a:pP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измерений,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</a:t>
            </a:r>
            <a:r>
              <a:rPr sz="20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точности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6379" marR="56515" indent="-182880">
              <a:lnSpc>
                <a:spcPct val="100000"/>
              </a:lnSpc>
              <a:spcBef>
                <a:spcPts val="360"/>
              </a:spcBef>
              <a:buClr>
                <a:srgbClr val="92A199"/>
              </a:buClr>
              <a:buSzPct val="83333"/>
              <a:buChar char="•"/>
              <a:tabLst>
                <a:tab pos="246379" algn="l"/>
              </a:tabLst>
            </a:pP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измерений,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единообразия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требуемой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точности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6379" indent="-182880">
              <a:lnSpc>
                <a:spcPct val="100000"/>
              </a:lnSpc>
              <a:spcBef>
                <a:spcPts val="360"/>
              </a:spcBef>
              <a:buClr>
                <a:srgbClr val="92A199"/>
              </a:buClr>
              <a:buSzPct val="83333"/>
              <a:buChar char="•"/>
              <a:tabLst>
                <a:tab pos="246379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эталонов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образцовых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6379" marR="56515" indent="-182880" algn="just">
              <a:lnSpc>
                <a:spcPct val="100000"/>
              </a:lnSpc>
              <a:spcBef>
                <a:spcPts val="360"/>
              </a:spcBef>
              <a:buClr>
                <a:srgbClr val="92A199"/>
              </a:buClr>
              <a:buSzPct val="83333"/>
              <a:buChar char="•"/>
              <a:tabLst>
                <a:tab pos="246379" algn="l"/>
              </a:tabLst>
            </a:pP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передачи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размеров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</a:t>
            </a:r>
            <a:r>
              <a:rPr sz="2000" spc="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эталонов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образцовых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рабочим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" marR="53975" algn="just">
              <a:lnSpc>
                <a:spcPct val="100000"/>
              </a:lnSpc>
              <a:spcBef>
                <a:spcPts val="360"/>
              </a:spcBef>
            </a:pPr>
            <a:r>
              <a:rPr sz="20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</a:t>
            </a:r>
            <a:r>
              <a:rPr sz="2000" spc="7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приборы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имеющие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нормированные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метрологические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94171" y="1663341"/>
            <a:ext cx="2468880" cy="2190750"/>
            <a:chOff x="6694171" y="1663341"/>
            <a:chExt cx="2468880" cy="21907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2269" y="1700170"/>
              <a:ext cx="2400300" cy="21158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713219" y="1682390"/>
              <a:ext cx="2430780" cy="2152650"/>
            </a:xfrm>
            <a:custGeom>
              <a:avLst/>
              <a:gdLst/>
              <a:ahLst/>
              <a:cxnLst/>
              <a:rect l="l" t="t" r="r" b="b"/>
              <a:pathLst>
                <a:path w="2430779" h="2152650">
                  <a:moveTo>
                    <a:pt x="0" y="0"/>
                  </a:moveTo>
                  <a:lnTo>
                    <a:pt x="2430420" y="0"/>
                  </a:lnTo>
                </a:path>
                <a:path w="2430779" h="2152650">
                  <a:moveTo>
                    <a:pt x="2430420" y="2152650"/>
                  </a:moveTo>
                  <a:lnTo>
                    <a:pt x="0" y="2152650"/>
                  </a:lnTo>
                  <a:lnTo>
                    <a:pt x="0" y="0"/>
                  </a:lnTo>
                </a:path>
              </a:pathLst>
            </a:custGeom>
            <a:ln w="38097">
              <a:solidFill>
                <a:srgbClr val="ABA6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808471" y="4039511"/>
            <a:ext cx="2228850" cy="2691130"/>
            <a:chOff x="6808471" y="4039511"/>
            <a:chExt cx="2228850" cy="26911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6569" y="4077610"/>
              <a:ext cx="2152650" cy="261493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27519" y="4058560"/>
              <a:ext cx="2190750" cy="2653030"/>
            </a:xfrm>
            <a:custGeom>
              <a:avLst/>
              <a:gdLst/>
              <a:ahLst/>
              <a:cxnLst/>
              <a:rect l="l" t="t" r="r" b="b"/>
              <a:pathLst>
                <a:path w="2190750" h="2653029">
                  <a:moveTo>
                    <a:pt x="0" y="0"/>
                  </a:moveTo>
                  <a:lnTo>
                    <a:pt x="2190750" y="0"/>
                  </a:lnTo>
                  <a:lnTo>
                    <a:pt x="2190750" y="2653029"/>
                  </a:lnTo>
                  <a:lnTo>
                    <a:pt x="0" y="2653029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ABA6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6" y="195303"/>
            <a:ext cx="801052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20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spc="-20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spc="-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2800" spc="-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63395" y="1647465"/>
            <a:ext cx="5379720" cy="2781300"/>
            <a:chOff x="1763395" y="1647465"/>
            <a:chExt cx="5379720" cy="2781300"/>
          </a:xfrm>
        </p:grpSpPr>
        <p:sp>
          <p:nvSpPr>
            <p:cNvPr id="4" name="object 4"/>
            <p:cNvSpPr/>
            <p:nvPr/>
          </p:nvSpPr>
          <p:spPr>
            <a:xfrm>
              <a:off x="6320790" y="3465470"/>
              <a:ext cx="90170" cy="426720"/>
            </a:xfrm>
            <a:custGeom>
              <a:avLst/>
              <a:gdLst/>
              <a:ahLst/>
              <a:cxnLst/>
              <a:rect l="l" t="t" r="r" b="b"/>
              <a:pathLst>
                <a:path w="90170" h="426720">
                  <a:moveTo>
                    <a:pt x="49530" y="0"/>
                  </a:moveTo>
                  <a:lnTo>
                    <a:pt x="49530" y="347980"/>
                  </a:lnTo>
                  <a:lnTo>
                    <a:pt x="44450" y="347980"/>
                  </a:lnTo>
                  <a:lnTo>
                    <a:pt x="44450" y="426720"/>
                  </a:lnTo>
                </a:path>
                <a:path w="90170" h="426720">
                  <a:moveTo>
                    <a:pt x="0" y="0"/>
                  </a:moveTo>
                  <a:lnTo>
                    <a:pt x="0" y="0"/>
                  </a:lnTo>
                </a:path>
                <a:path w="90170" h="426720">
                  <a:moveTo>
                    <a:pt x="90170" y="426720"/>
                  </a:moveTo>
                  <a:lnTo>
                    <a:pt x="90170" y="426720"/>
                  </a:lnTo>
                </a:path>
              </a:pathLst>
            </a:custGeom>
            <a:ln w="26236">
              <a:solidFill>
                <a:srgbClr val="849289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776730" y="2199280"/>
              <a:ext cx="4635500" cy="542290"/>
            </a:xfrm>
            <a:custGeom>
              <a:avLst/>
              <a:gdLst/>
              <a:ahLst/>
              <a:cxnLst/>
              <a:rect l="l" t="t" r="r" b="b"/>
              <a:pathLst>
                <a:path w="4635500" h="542289">
                  <a:moveTo>
                    <a:pt x="2692399" y="0"/>
                  </a:moveTo>
                  <a:lnTo>
                    <a:pt x="2692399" y="463550"/>
                  </a:lnTo>
                  <a:lnTo>
                    <a:pt x="4635500" y="463550"/>
                  </a:lnTo>
                  <a:lnTo>
                    <a:pt x="4635500" y="542289"/>
                  </a:lnTo>
                </a:path>
                <a:path w="4635500" h="542289">
                  <a:moveTo>
                    <a:pt x="2692399" y="0"/>
                  </a:moveTo>
                  <a:lnTo>
                    <a:pt x="2692399" y="0"/>
                  </a:lnTo>
                </a:path>
                <a:path w="4635500" h="542289">
                  <a:moveTo>
                    <a:pt x="4594859" y="542289"/>
                  </a:moveTo>
                  <a:lnTo>
                    <a:pt x="4594859" y="542289"/>
                  </a:lnTo>
                </a:path>
                <a:path w="4635500" h="542289">
                  <a:moveTo>
                    <a:pt x="2650490" y="0"/>
                  </a:moveTo>
                  <a:lnTo>
                    <a:pt x="2650490" y="463550"/>
                  </a:lnTo>
                  <a:lnTo>
                    <a:pt x="0" y="463550"/>
                  </a:lnTo>
                  <a:lnTo>
                    <a:pt x="0" y="542289"/>
                  </a:lnTo>
                </a:path>
                <a:path w="4635500" h="542289">
                  <a:moveTo>
                    <a:pt x="0" y="0"/>
                  </a:moveTo>
                  <a:lnTo>
                    <a:pt x="0" y="0"/>
                  </a:lnTo>
                </a:path>
                <a:path w="4635500" h="542289">
                  <a:moveTo>
                    <a:pt x="2650490" y="542289"/>
                  </a:moveTo>
                  <a:lnTo>
                    <a:pt x="2650490" y="542289"/>
                  </a:lnTo>
                </a:path>
              </a:pathLst>
            </a:custGeom>
            <a:ln w="26236">
              <a:solidFill>
                <a:srgbClr val="748079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817370" y="1660800"/>
              <a:ext cx="5219700" cy="538480"/>
            </a:xfrm>
            <a:custGeom>
              <a:avLst/>
              <a:gdLst/>
              <a:ahLst/>
              <a:cxnLst/>
              <a:rect l="l" t="t" r="r" b="b"/>
              <a:pathLst>
                <a:path w="5219700" h="538480">
                  <a:moveTo>
                    <a:pt x="5177789" y="537210"/>
                  </a:moveTo>
                  <a:lnTo>
                    <a:pt x="43180" y="537210"/>
                  </a:lnTo>
                  <a:lnTo>
                    <a:pt x="45719" y="538479"/>
                  </a:lnTo>
                  <a:lnTo>
                    <a:pt x="5175250" y="538479"/>
                  </a:lnTo>
                  <a:lnTo>
                    <a:pt x="5177789" y="537210"/>
                  </a:lnTo>
                  <a:close/>
                </a:path>
                <a:path w="5219700" h="538480">
                  <a:moveTo>
                    <a:pt x="5182870" y="2539"/>
                  </a:moveTo>
                  <a:lnTo>
                    <a:pt x="38100" y="2539"/>
                  </a:lnTo>
                  <a:lnTo>
                    <a:pt x="35560" y="3810"/>
                  </a:lnTo>
                  <a:lnTo>
                    <a:pt x="31750" y="5079"/>
                  </a:lnTo>
                  <a:lnTo>
                    <a:pt x="29210" y="6350"/>
                  </a:lnTo>
                  <a:lnTo>
                    <a:pt x="27940" y="7619"/>
                  </a:lnTo>
                  <a:lnTo>
                    <a:pt x="22860" y="10160"/>
                  </a:lnTo>
                  <a:lnTo>
                    <a:pt x="20319" y="12700"/>
                  </a:lnTo>
                  <a:lnTo>
                    <a:pt x="17780" y="13969"/>
                  </a:lnTo>
                  <a:lnTo>
                    <a:pt x="16510" y="16510"/>
                  </a:lnTo>
                  <a:lnTo>
                    <a:pt x="13969" y="17779"/>
                  </a:lnTo>
                  <a:lnTo>
                    <a:pt x="12700" y="20319"/>
                  </a:lnTo>
                  <a:lnTo>
                    <a:pt x="10160" y="22860"/>
                  </a:lnTo>
                  <a:lnTo>
                    <a:pt x="8890" y="25400"/>
                  </a:lnTo>
                  <a:lnTo>
                    <a:pt x="7619" y="26669"/>
                  </a:lnTo>
                  <a:lnTo>
                    <a:pt x="5080" y="31750"/>
                  </a:lnTo>
                  <a:lnTo>
                    <a:pt x="3810" y="35560"/>
                  </a:lnTo>
                  <a:lnTo>
                    <a:pt x="2540" y="38100"/>
                  </a:lnTo>
                  <a:lnTo>
                    <a:pt x="2540" y="40639"/>
                  </a:lnTo>
                  <a:lnTo>
                    <a:pt x="1269" y="43179"/>
                  </a:lnTo>
                  <a:lnTo>
                    <a:pt x="1269" y="48260"/>
                  </a:lnTo>
                  <a:lnTo>
                    <a:pt x="0" y="50800"/>
                  </a:lnTo>
                  <a:lnTo>
                    <a:pt x="0" y="487679"/>
                  </a:lnTo>
                  <a:lnTo>
                    <a:pt x="1269" y="491489"/>
                  </a:lnTo>
                  <a:lnTo>
                    <a:pt x="1269" y="496569"/>
                  </a:lnTo>
                  <a:lnTo>
                    <a:pt x="3810" y="501650"/>
                  </a:lnTo>
                  <a:lnTo>
                    <a:pt x="3810" y="504189"/>
                  </a:lnTo>
                  <a:lnTo>
                    <a:pt x="8890" y="514350"/>
                  </a:lnTo>
                  <a:lnTo>
                    <a:pt x="11430" y="516889"/>
                  </a:lnTo>
                  <a:lnTo>
                    <a:pt x="12700" y="519429"/>
                  </a:lnTo>
                  <a:lnTo>
                    <a:pt x="15240" y="520700"/>
                  </a:lnTo>
                  <a:lnTo>
                    <a:pt x="16510" y="523239"/>
                  </a:lnTo>
                  <a:lnTo>
                    <a:pt x="19050" y="524510"/>
                  </a:lnTo>
                  <a:lnTo>
                    <a:pt x="20319" y="527050"/>
                  </a:lnTo>
                  <a:lnTo>
                    <a:pt x="27940" y="530860"/>
                  </a:lnTo>
                  <a:lnTo>
                    <a:pt x="30480" y="533400"/>
                  </a:lnTo>
                  <a:lnTo>
                    <a:pt x="33019" y="533400"/>
                  </a:lnTo>
                  <a:lnTo>
                    <a:pt x="40640" y="537210"/>
                  </a:lnTo>
                  <a:lnTo>
                    <a:pt x="5180330" y="537210"/>
                  </a:lnTo>
                  <a:lnTo>
                    <a:pt x="5198109" y="528319"/>
                  </a:lnTo>
                  <a:lnTo>
                    <a:pt x="5201920" y="524510"/>
                  </a:lnTo>
                  <a:lnTo>
                    <a:pt x="5204459" y="523239"/>
                  </a:lnTo>
                  <a:lnTo>
                    <a:pt x="5205730" y="520700"/>
                  </a:lnTo>
                  <a:lnTo>
                    <a:pt x="5209539" y="516889"/>
                  </a:lnTo>
                  <a:lnTo>
                    <a:pt x="5212080" y="511810"/>
                  </a:lnTo>
                  <a:lnTo>
                    <a:pt x="5214620" y="509269"/>
                  </a:lnTo>
                  <a:lnTo>
                    <a:pt x="5214620" y="506729"/>
                  </a:lnTo>
                  <a:lnTo>
                    <a:pt x="5218430" y="499110"/>
                  </a:lnTo>
                  <a:lnTo>
                    <a:pt x="5218430" y="496569"/>
                  </a:lnTo>
                  <a:lnTo>
                    <a:pt x="5219700" y="492760"/>
                  </a:lnTo>
                  <a:lnTo>
                    <a:pt x="5219700" y="45719"/>
                  </a:lnTo>
                  <a:lnTo>
                    <a:pt x="5218430" y="43179"/>
                  </a:lnTo>
                  <a:lnTo>
                    <a:pt x="5218430" y="40639"/>
                  </a:lnTo>
                  <a:lnTo>
                    <a:pt x="5215889" y="35560"/>
                  </a:lnTo>
                  <a:lnTo>
                    <a:pt x="5214620" y="31750"/>
                  </a:lnTo>
                  <a:lnTo>
                    <a:pt x="5214620" y="29210"/>
                  </a:lnTo>
                  <a:lnTo>
                    <a:pt x="5212080" y="27939"/>
                  </a:lnTo>
                  <a:lnTo>
                    <a:pt x="5208270" y="20319"/>
                  </a:lnTo>
                  <a:lnTo>
                    <a:pt x="5198109" y="10160"/>
                  </a:lnTo>
                  <a:lnTo>
                    <a:pt x="5182870" y="2539"/>
                  </a:lnTo>
                  <a:close/>
                </a:path>
                <a:path w="5219700" h="538480">
                  <a:moveTo>
                    <a:pt x="5177789" y="1269"/>
                  </a:moveTo>
                  <a:lnTo>
                    <a:pt x="43180" y="1269"/>
                  </a:lnTo>
                  <a:lnTo>
                    <a:pt x="40640" y="2539"/>
                  </a:lnTo>
                  <a:lnTo>
                    <a:pt x="5180330" y="2539"/>
                  </a:lnTo>
                  <a:lnTo>
                    <a:pt x="5177789" y="1269"/>
                  </a:lnTo>
                  <a:close/>
                </a:path>
                <a:path w="5219700" h="538480">
                  <a:moveTo>
                    <a:pt x="5168900" y="0"/>
                  </a:moveTo>
                  <a:lnTo>
                    <a:pt x="50800" y="0"/>
                  </a:lnTo>
                  <a:lnTo>
                    <a:pt x="48260" y="1269"/>
                  </a:lnTo>
                  <a:lnTo>
                    <a:pt x="5171439" y="1269"/>
                  </a:lnTo>
                  <a:lnTo>
                    <a:pt x="5168900" y="0"/>
                  </a:lnTo>
                  <a:close/>
                </a:path>
              </a:pathLst>
            </a:custGeom>
            <a:solidFill>
              <a:srgbClr val="92A199"/>
            </a:solidFill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817370" y="1660800"/>
              <a:ext cx="5219700" cy="538480"/>
            </a:xfrm>
            <a:custGeom>
              <a:avLst/>
              <a:gdLst/>
              <a:ahLst/>
              <a:cxnLst/>
              <a:rect l="l" t="t" r="r" b="b"/>
              <a:pathLst>
                <a:path w="5219700" h="538480">
                  <a:moveTo>
                    <a:pt x="0" y="54610"/>
                  </a:moveTo>
                  <a:lnTo>
                    <a:pt x="0" y="50800"/>
                  </a:lnTo>
                  <a:lnTo>
                    <a:pt x="1269" y="48260"/>
                  </a:lnTo>
                  <a:lnTo>
                    <a:pt x="1269" y="45719"/>
                  </a:lnTo>
                  <a:lnTo>
                    <a:pt x="1269" y="43179"/>
                  </a:lnTo>
                  <a:lnTo>
                    <a:pt x="2540" y="40639"/>
                  </a:lnTo>
                  <a:lnTo>
                    <a:pt x="2540" y="38100"/>
                  </a:lnTo>
                  <a:lnTo>
                    <a:pt x="3810" y="35560"/>
                  </a:lnTo>
                  <a:lnTo>
                    <a:pt x="5080" y="31750"/>
                  </a:lnTo>
                  <a:lnTo>
                    <a:pt x="6350" y="29210"/>
                  </a:lnTo>
                  <a:lnTo>
                    <a:pt x="7619" y="26669"/>
                  </a:lnTo>
                  <a:lnTo>
                    <a:pt x="8890" y="25400"/>
                  </a:lnTo>
                  <a:lnTo>
                    <a:pt x="10160" y="22860"/>
                  </a:lnTo>
                  <a:lnTo>
                    <a:pt x="12700" y="20319"/>
                  </a:lnTo>
                  <a:lnTo>
                    <a:pt x="13969" y="17779"/>
                  </a:lnTo>
                  <a:lnTo>
                    <a:pt x="16510" y="16510"/>
                  </a:lnTo>
                  <a:lnTo>
                    <a:pt x="17780" y="13969"/>
                  </a:lnTo>
                  <a:lnTo>
                    <a:pt x="20319" y="12700"/>
                  </a:lnTo>
                  <a:lnTo>
                    <a:pt x="22860" y="10160"/>
                  </a:lnTo>
                  <a:lnTo>
                    <a:pt x="25400" y="8889"/>
                  </a:lnTo>
                  <a:lnTo>
                    <a:pt x="27940" y="7619"/>
                  </a:lnTo>
                  <a:lnTo>
                    <a:pt x="29210" y="6350"/>
                  </a:lnTo>
                  <a:lnTo>
                    <a:pt x="31750" y="5079"/>
                  </a:lnTo>
                  <a:lnTo>
                    <a:pt x="35560" y="3810"/>
                  </a:lnTo>
                  <a:lnTo>
                    <a:pt x="38100" y="2539"/>
                  </a:lnTo>
                  <a:lnTo>
                    <a:pt x="40640" y="2539"/>
                  </a:lnTo>
                  <a:lnTo>
                    <a:pt x="43180" y="1269"/>
                  </a:lnTo>
                  <a:lnTo>
                    <a:pt x="45719" y="1269"/>
                  </a:lnTo>
                  <a:lnTo>
                    <a:pt x="48260" y="1269"/>
                  </a:lnTo>
                  <a:lnTo>
                    <a:pt x="50800" y="0"/>
                  </a:lnTo>
                  <a:lnTo>
                    <a:pt x="54610" y="0"/>
                  </a:lnTo>
                  <a:lnTo>
                    <a:pt x="5166359" y="0"/>
                  </a:lnTo>
                  <a:lnTo>
                    <a:pt x="5168900" y="0"/>
                  </a:lnTo>
                  <a:lnTo>
                    <a:pt x="5171439" y="1269"/>
                  </a:lnTo>
                  <a:lnTo>
                    <a:pt x="5173980" y="1269"/>
                  </a:lnTo>
                  <a:lnTo>
                    <a:pt x="5177789" y="1269"/>
                  </a:lnTo>
                  <a:lnTo>
                    <a:pt x="5180330" y="2539"/>
                  </a:lnTo>
                  <a:lnTo>
                    <a:pt x="5182870" y="2539"/>
                  </a:lnTo>
                  <a:lnTo>
                    <a:pt x="5185409" y="3810"/>
                  </a:lnTo>
                  <a:lnTo>
                    <a:pt x="5187950" y="5079"/>
                  </a:lnTo>
                  <a:lnTo>
                    <a:pt x="5190489" y="6350"/>
                  </a:lnTo>
                  <a:lnTo>
                    <a:pt x="5193030" y="7619"/>
                  </a:lnTo>
                  <a:lnTo>
                    <a:pt x="5195570" y="8889"/>
                  </a:lnTo>
                  <a:lnTo>
                    <a:pt x="5198109" y="10160"/>
                  </a:lnTo>
                  <a:lnTo>
                    <a:pt x="5200650" y="12700"/>
                  </a:lnTo>
                  <a:lnTo>
                    <a:pt x="5201920" y="13969"/>
                  </a:lnTo>
                  <a:lnTo>
                    <a:pt x="5204459" y="16510"/>
                  </a:lnTo>
                  <a:lnTo>
                    <a:pt x="5205730" y="17779"/>
                  </a:lnTo>
                  <a:lnTo>
                    <a:pt x="5208270" y="20319"/>
                  </a:lnTo>
                  <a:lnTo>
                    <a:pt x="5209539" y="22860"/>
                  </a:lnTo>
                  <a:lnTo>
                    <a:pt x="5210809" y="25400"/>
                  </a:lnTo>
                  <a:lnTo>
                    <a:pt x="5212080" y="27939"/>
                  </a:lnTo>
                  <a:lnTo>
                    <a:pt x="5214620" y="29210"/>
                  </a:lnTo>
                  <a:lnTo>
                    <a:pt x="5214620" y="31750"/>
                  </a:lnTo>
                  <a:lnTo>
                    <a:pt x="5215889" y="35560"/>
                  </a:lnTo>
                  <a:lnTo>
                    <a:pt x="5217159" y="38100"/>
                  </a:lnTo>
                  <a:lnTo>
                    <a:pt x="5218430" y="40639"/>
                  </a:lnTo>
                  <a:lnTo>
                    <a:pt x="5218430" y="43179"/>
                  </a:lnTo>
                  <a:lnTo>
                    <a:pt x="5219700" y="45719"/>
                  </a:lnTo>
                  <a:lnTo>
                    <a:pt x="5219700" y="48260"/>
                  </a:lnTo>
                  <a:lnTo>
                    <a:pt x="5219700" y="50800"/>
                  </a:lnTo>
                  <a:lnTo>
                    <a:pt x="5219700" y="485139"/>
                  </a:lnTo>
                  <a:lnTo>
                    <a:pt x="5219700" y="492760"/>
                  </a:lnTo>
                  <a:lnTo>
                    <a:pt x="5218430" y="496569"/>
                  </a:lnTo>
                  <a:lnTo>
                    <a:pt x="5218430" y="499110"/>
                  </a:lnTo>
                  <a:lnTo>
                    <a:pt x="5217159" y="501650"/>
                  </a:lnTo>
                  <a:lnTo>
                    <a:pt x="5215889" y="504189"/>
                  </a:lnTo>
                  <a:lnTo>
                    <a:pt x="5214620" y="506729"/>
                  </a:lnTo>
                  <a:lnTo>
                    <a:pt x="5214620" y="509269"/>
                  </a:lnTo>
                  <a:lnTo>
                    <a:pt x="5212080" y="511810"/>
                  </a:lnTo>
                  <a:lnTo>
                    <a:pt x="5210809" y="514350"/>
                  </a:lnTo>
                  <a:lnTo>
                    <a:pt x="5209539" y="516889"/>
                  </a:lnTo>
                  <a:lnTo>
                    <a:pt x="5208270" y="518160"/>
                  </a:lnTo>
                  <a:lnTo>
                    <a:pt x="5205730" y="520700"/>
                  </a:lnTo>
                  <a:lnTo>
                    <a:pt x="5204459" y="523239"/>
                  </a:lnTo>
                  <a:lnTo>
                    <a:pt x="5201920" y="524510"/>
                  </a:lnTo>
                  <a:lnTo>
                    <a:pt x="5200650" y="525779"/>
                  </a:lnTo>
                  <a:lnTo>
                    <a:pt x="5198109" y="528319"/>
                  </a:lnTo>
                  <a:lnTo>
                    <a:pt x="5195570" y="529589"/>
                  </a:lnTo>
                  <a:lnTo>
                    <a:pt x="5193030" y="530860"/>
                  </a:lnTo>
                  <a:lnTo>
                    <a:pt x="5190489" y="532129"/>
                  </a:lnTo>
                  <a:lnTo>
                    <a:pt x="5187950" y="533400"/>
                  </a:lnTo>
                  <a:lnTo>
                    <a:pt x="5185409" y="534669"/>
                  </a:lnTo>
                  <a:lnTo>
                    <a:pt x="5182870" y="535939"/>
                  </a:lnTo>
                  <a:lnTo>
                    <a:pt x="5180330" y="537210"/>
                  </a:lnTo>
                  <a:lnTo>
                    <a:pt x="5177789" y="537210"/>
                  </a:lnTo>
                  <a:lnTo>
                    <a:pt x="5175250" y="538479"/>
                  </a:lnTo>
                  <a:lnTo>
                    <a:pt x="5172709" y="538479"/>
                  </a:lnTo>
                  <a:lnTo>
                    <a:pt x="45719" y="538479"/>
                  </a:lnTo>
                  <a:lnTo>
                    <a:pt x="43180" y="537210"/>
                  </a:lnTo>
                  <a:lnTo>
                    <a:pt x="40640" y="537210"/>
                  </a:lnTo>
                  <a:lnTo>
                    <a:pt x="38100" y="535939"/>
                  </a:lnTo>
                  <a:lnTo>
                    <a:pt x="35560" y="534669"/>
                  </a:lnTo>
                  <a:lnTo>
                    <a:pt x="33019" y="533400"/>
                  </a:lnTo>
                  <a:lnTo>
                    <a:pt x="30480" y="533400"/>
                  </a:lnTo>
                  <a:lnTo>
                    <a:pt x="27940" y="530860"/>
                  </a:lnTo>
                  <a:lnTo>
                    <a:pt x="25400" y="529589"/>
                  </a:lnTo>
                  <a:lnTo>
                    <a:pt x="22860" y="528319"/>
                  </a:lnTo>
                  <a:lnTo>
                    <a:pt x="20319" y="527050"/>
                  </a:lnTo>
                  <a:lnTo>
                    <a:pt x="19050" y="524510"/>
                  </a:lnTo>
                  <a:lnTo>
                    <a:pt x="16510" y="523239"/>
                  </a:lnTo>
                  <a:lnTo>
                    <a:pt x="15240" y="520700"/>
                  </a:lnTo>
                  <a:lnTo>
                    <a:pt x="12700" y="519429"/>
                  </a:lnTo>
                  <a:lnTo>
                    <a:pt x="11430" y="516889"/>
                  </a:lnTo>
                  <a:lnTo>
                    <a:pt x="8890" y="514350"/>
                  </a:lnTo>
                  <a:lnTo>
                    <a:pt x="7619" y="511810"/>
                  </a:lnTo>
                  <a:lnTo>
                    <a:pt x="6350" y="509269"/>
                  </a:lnTo>
                  <a:lnTo>
                    <a:pt x="5080" y="506729"/>
                  </a:lnTo>
                  <a:lnTo>
                    <a:pt x="3810" y="504189"/>
                  </a:lnTo>
                  <a:lnTo>
                    <a:pt x="3810" y="501650"/>
                  </a:lnTo>
                  <a:lnTo>
                    <a:pt x="2540" y="499110"/>
                  </a:lnTo>
                  <a:lnTo>
                    <a:pt x="1269" y="496569"/>
                  </a:lnTo>
                  <a:lnTo>
                    <a:pt x="1269" y="494029"/>
                  </a:lnTo>
                  <a:lnTo>
                    <a:pt x="1269" y="491489"/>
                  </a:lnTo>
                  <a:lnTo>
                    <a:pt x="0" y="487679"/>
                  </a:lnTo>
                  <a:lnTo>
                    <a:pt x="0" y="485139"/>
                  </a:lnTo>
                  <a:lnTo>
                    <a:pt x="0" y="54610"/>
                  </a:lnTo>
                  <a:close/>
                </a:path>
                <a:path w="5219700" h="538480">
                  <a:moveTo>
                    <a:pt x="0" y="0"/>
                  </a:moveTo>
                  <a:lnTo>
                    <a:pt x="0" y="0"/>
                  </a:lnTo>
                </a:path>
                <a:path w="5219700" h="538480">
                  <a:moveTo>
                    <a:pt x="5219700" y="538479"/>
                  </a:moveTo>
                  <a:lnTo>
                    <a:pt x="5219700" y="538479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910080" y="1750970"/>
              <a:ext cx="5219700" cy="538480"/>
            </a:xfrm>
            <a:custGeom>
              <a:avLst/>
              <a:gdLst/>
              <a:ahLst/>
              <a:cxnLst/>
              <a:rect l="l" t="t" r="r" b="b"/>
              <a:pathLst>
                <a:path w="5219700" h="538480">
                  <a:moveTo>
                    <a:pt x="5166360" y="0"/>
                  </a:moveTo>
                  <a:lnTo>
                    <a:pt x="53339" y="0"/>
                  </a:lnTo>
                  <a:lnTo>
                    <a:pt x="32682" y="4226"/>
                  </a:lnTo>
                  <a:lnTo>
                    <a:pt x="15716" y="15716"/>
                  </a:lnTo>
                  <a:lnTo>
                    <a:pt x="4226" y="32682"/>
                  </a:lnTo>
                  <a:lnTo>
                    <a:pt x="0" y="53340"/>
                  </a:lnTo>
                  <a:lnTo>
                    <a:pt x="0" y="483870"/>
                  </a:lnTo>
                  <a:lnTo>
                    <a:pt x="4226" y="505261"/>
                  </a:lnTo>
                  <a:lnTo>
                    <a:pt x="15716" y="522605"/>
                  </a:lnTo>
                  <a:lnTo>
                    <a:pt x="32682" y="534233"/>
                  </a:lnTo>
                  <a:lnTo>
                    <a:pt x="53339" y="538480"/>
                  </a:lnTo>
                  <a:lnTo>
                    <a:pt x="5166360" y="538480"/>
                  </a:lnTo>
                  <a:lnTo>
                    <a:pt x="5187553" y="534233"/>
                  </a:lnTo>
                  <a:lnTo>
                    <a:pt x="5204459" y="522605"/>
                  </a:lnTo>
                  <a:lnTo>
                    <a:pt x="5215651" y="505261"/>
                  </a:lnTo>
                  <a:lnTo>
                    <a:pt x="5219700" y="483870"/>
                  </a:lnTo>
                  <a:lnTo>
                    <a:pt x="5219700" y="53340"/>
                  </a:lnTo>
                  <a:lnTo>
                    <a:pt x="5215651" y="32682"/>
                  </a:lnTo>
                  <a:lnTo>
                    <a:pt x="5204459" y="15716"/>
                  </a:lnTo>
                  <a:lnTo>
                    <a:pt x="5187553" y="4226"/>
                  </a:lnTo>
                  <a:lnTo>
                    <a:pt x="5166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910080" y="1750970"/>
              <a:ext cx="5219700" cy="538480"/>
            </a:xfrm>
            <a:custGeom>
              <a:avLst/>
              <a:gdLst/>
              <a:ahLst/>
              <a:cxnLst/>
              <a:rect l="l" t="t" r="r" b="b"/>
              <a:pathLst>
                <a:path w="5219700" h="538480">
                  <a:moveTo>
                    <a:pt x="0" y="53340"/>
                  </a:moveTo>
                  <a:lnTo>
                    <a:pt x="4226" y="32682"/>
                  </a:lnTo>
                  <a:lnTo>
                    <a:pt x="15716" y="15716"/>
                  </a:lnTo>
                  <a:lnTo>
                    <a:pt x="32682" y="4226"/>
                  </a:lnTo>
                  <a:lnTo>
                    <a:pt x="53339" y="0"/>
                  </a:lnTo>
                  <a:lnTo>
                    <a:pt x="5166360" y="0"/>
                  </a:lnTo>
                  <a:lnTo>
                    <a:pt x="5187553" y="4226"/>
                  </a:lnTo>
                  <a:lnTo>
                    <a:pt x="5204459" y="15716"/>
                  </a:lnTo>
                  <a:lnTo>
                    <a:pt x="5215651" y="32682"/>
                  </a:lnTo>
                  <a:lnTo>
                    <a:pt x="5219700" y="53340"/>
                  </a:lnTo>
                  <a:lnTo>
                    <a:pt x="5219700" y="483870"/>
                  </a:lnTo>
                  <a:lnTo>
                    <a:pt x="5215651" y="505261"/>
                  </a:lnTo>
                  <a:lnTo>
                    <a:pt x="5204459" y="522605"/>
                  </a:lnTo>
                  <a:lnTo>
                    <a:pt x="5187553" y="534233"/>
                  </a:lnTo>
                  <a:lnTo>
                    <a:pt x="5166360" y="538480"/>
                  </a:lnTo>
                  <a:lnTo>
                    <a:pt x="53339" y="538480"/>
                  </a:lnTo>
                  <a:lnTo>
                    <a:pt x="32682" y="534233"/>
                  </a:lnTo>
                  <a:lnTo>
                    <a:pt x="15716" y="522604"/>
                  </a:lnTo>
                  <a:lnTo>
                    <a:pt x="4226" y="505261"/>
                  </a:lnTo>
                  <a:lnTo>
                    <a:pt x="0" y="483870"/>
                  </a:lnTo>
                  <a:lnTo>
                    <a:pt x="0" y="53340"/>
                  </a:lnTo>
                  <a:close/>
                </a:path>
                <a:path w="5219700" h="538480">
                  <a:moveTo>
                    <a:pt x="0" y="0"/>
                  </a:moveTo>
                  <a:lnTo>
                    <a:pt x="0" y="0"/>
                  </a:lnTo>
                </a:path>
                <a:path w="5219700" h="538480">
                  <a:moveTo>
                    <a:pt x="5219700" y="538480"/>
                  </a:moveTo>
                  <a:lnTo>
                    <a:pt x="5219700" y="538480"/>
                  </a:lnTo>
                </a:path>
              </a:pathLst>
            </a:custGeom>
            <a:ln w="26236">
              <a:solidFill>
                <a:srgbClr val="92A199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776730" y="3461660"/>
              <a:ext cx="151130" cy="953769"/>
            </a:xfrm>
            <a:custGeom>
              <a:avLst/>
              <a:gdLst/>
              <a:ahLst/>
              <a:cxnLst/>
              <a:rect l="l" t="t" r="r" b="b"/>
              <a:pathLst>
                <a:path w="151130" h="953770">
                  <a:moveTo>
                    <a:pt x="0" y="0"/>
                  </a:moveTo>
                  <a:lnTo>
                    <a:pt x="0" y="875029"/>
                  </a:lnTo>
                  <a:lnTo>
                    <a:pt x="149859" y="875029"/>
                  </a:lnTo>
                  <a:lnTo>
                    <a:pt x="149859" y="953769"/>
                  </a:lnTo>
                </a:path>
                <a:path w="151130" h="953770">
                  <a:moveTo>
                    <a:pt x="0" y="0"/>
                  </a:moveTo>
                  <a:lnTo>
                    <a:pt x="0" y="0"/>
                  </a:lnTo>
                </a:path>
                <a:path w="151130" h="953770">
                  <a:moveTo>
                    <a:pt x="151130" y="953769"/>
                  </a:moveTo>
                  <a:lnTo>
                    <a:pt x="151130" y="953769"/>
                  </a:lnTo>
                </a:path>
              </a:pathLst>
            </a:custGeom>
            <a:ln w="26236">
              <a:solidFill>
                <a:srgbClr val="849289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29839" y="1870350"/>
            <a:ext cx="40100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6525" y="2728235"/>
            <a:ext cx="3373120" cy="836930"/>
            <a:chOff x="136525" y="2728235"/>
            <a:chExt cx="3373120" cy="836930"/>
          </a:xfrm>
        </p:grpSpPr>
        <p:sp>
          <p:nvSpPr>
            <p:cNvPr id="13" name="object 13"/>
            <p:cNvSpPr/>
            <p:nvPr/>
          </p:nvSpPr>
          <p:spPr>
            <a:xfrm>
              <a:off x="149859" y="2741570"/>
              <a:ext cx="3253740" cy="720090"/>
            </a:xfrm>
            <a:custGeom>
              <a:avLst/>
              <a:gdLst/>
              <a:ahLst/>
              <a:cxnLst/>
              <a:rect l="l" t="t" r="r" b="b"/>
              <a:pathLst>
                <a:path w="3253740" h="720089">
                  <a:moveTo>
                    <a:pt x="3196590" y="1270"/>
                  </a:moveTo>
                  <a:lnTo>
                    <a:pt x="57150" y="1270"/>
                  </a:lnTo>
                  <a:lnTo>
                    <a:pt x="45719" y="5080"/>
                  </a:lnTo>
                  <a:lnTo>
                    <a:pt x="43179" y="6350"/>
                  </a:lnTo>
                  <a:lnTo>
                    <a:pt x="39369" y="7620"/>
                  </a:lnTo>
                  <a:lnTo>
                    <a:pt x="36829" y="10160"/>
                  </a:lnTo>
                  <a:lnTo>
                    <a:pt x="33019" y="11430"/>
                  </a:lnTo>
                  <a:lnTo>
                    <a:pt x="29209" y="13970"/>
                  </a:lnTo>
                  <a:lnTo>
                    <a:pt x="26669" y="16510"/>
                  </a:lnTo>
                  <a:lnTo>
                    <a:pt x="24129" y="17780"/>
                  </a:lnTo>
                  <a:lnTo>
                    <a:pt x="21589" y="21590"/>
                  </a:lnTo>
                  <a:lnTo>
                    <a:pt x="13969" y="29210"/>
                  </a:lnTo>
                  <a:lnTo>
                    <a:pt x="11429" y="33020"/>
                  </a:lnTo>
                  <a:lnTo>
                    <a:pt x="10159" y="35560"/>
                  </a:lnTo>
                  <a:lnTo>
                    <a:pt x="7619" y="39370"/>
                  </a:lnTo>
                  <a:lnTo>
                    <a:pt x="6350" y="43180"/>
                  </a:lnTo>
                  <a:lnTo>
                    <a:pt x="5079" y="45720"/>
                  </a:lnTo>
                  <a:lnTo>
                    <a:pt x="1269" y="57150"/>
                  </a:lnTo>
                  <a:lnTo>
                    <a:pt x="1269" y="60960"/>
                  </a:lnTo>
                  <a:lnTo>
                    <a:pt x="0" y="64770"/>
                  </a:lnTo>
                  <a:lnTo>
                    <a:pt x="0" y="655320"/>
                  </a:lnTo>
                  <a:lnTo>
                    <a:pt x="1269" y="659130"/>
                  </a:lnTo>
                  <a:lnTo>
                    <a:pt x="1269" y="662940"/>
                  </a:lnTo>
                  <a:lnTo>
                    <a:pt x="5079" y="674370"/>
                  </a:lnTo>
                  <a:lnTo>
                    <a:pt x="6350" y="676910"/>
                  </a:lnTo>
                  <a:lnTo>
                    <a:pt x="7619" y="680720"/>
                  </a:lnTo>
                  <a:lnTo>
                    <a:pt x="10159" y="684530"/>
                  </a:lnTo>
                  <a:lnTo>
                    <a:pt x="11429" y="687070"/>
                  </a:lnTo>
                  <a:lnTo>
                    <a:pt x="13969" y="690880"/>
                  </a:lnTo>
                  <a:lnTo>
                    <a:pt x="16509" y="693420"/>
                  </a:lnTo>
                  <a:lnTo>
                    <a:pt x="19050" y="697230"/>
                  </a:lnTo>
                  <a:lnTo>
                    <a:pt x="24129" y="702310"/>
                  </a:lnTo>
                  <a:lnTo>
                    <a:pt x="26669" y="703580"/>
                  </a:lnTo>
                  <a:lnTo>
                    <a:pt x="29209" y="706120"/>
                  </a:lnTo>
                  <a:lnTo>
                    <a:pt x="36829" y="711200"/>
                  </a:lnTo>
                  <a:lnTo>
                    <a:pt x="39369" y="712470"/>
                  </a:lnTo>
                  <a:lnTo>
                    <a:pt x="43179" y="713740"/>
                  </a:lnTo>
                  <a:lnTo>
                    <a:pt x="45719" y="716280"/>
                  </a:lnTo>
                  <a:lnTo>
                    <a:pt x="49529" y="716280"/>
                  </a:lnTo>
                  <a:lnTo>
                    <a:pt x="60960" y="720090"/>
                  </a:lnTo>
                  <a:lnTo>
                    <a:pt x="3188969" y="720090"/>
                  </a:lnTo>
                  <a:lnTo>
                    <a:pt x="3192779" y="718820"/>
                  </a:lnTo>
                  <a:lnTo>
                    <a:pt x="3196590" y="718820"/>
                  </a:lnTo>
                  <a:lnTo>
                    <a:pt x="3208019" y="715010"/>
                  </a:lnTo>
                  <a:lnTo>
                    <a:pt x="3210560" y="713740"/>
                  </a:lnTo>
                  <a:lnTo>
                    <a:pt x="3214369" y="712470"/>
                  </a:lnTo>
                  <a:lnTo>
                    <a:pt x="3218179" y="709930"/>
                  </a:lnTo>
                  <a:lnTo>
                    <a:pt x="3220719" y="708660"/>
                  </a:lnTo>
                  <a:lnTo>
                    <a:pt x="3224529" y="706120"/>
                  </a:lnTo>
                  <a:lnTo>
                    <a:pt x="3232150" y="698500"/>
                  </a:lnTo>
                  <a:lnTo>
                    <a:pt x="3235960" y="695960"/>
                  </a:lnTo>
                  <a:lnTo>
                    <a:pt x="3237229" y="693420"/>
                  </a:lnTo>
                  <a:lnTo>
                    <a:pt x="3239769" y="690880"/>
                  </a:lnTo>
                  <a:lnTo>
                    <a:pt x="3242310" y="687070"/>
                  </a:lnTo>
                  <a:lnTo>
                    <a:pt x="3244850" y="684530"/>
                  </a:lnTo>
                  <a:lnTo>
                    <a:pt x="3247390" y="676910"/>
                  </a:lnTo>
                  <a:lnTo>
                    <a:pt x="3248660" y="674370"/>
                  </a:lnTo>
                  <a:lnTo>
                    <a:pt x="3253740" y="659130"/>
                  </a:lnTo>
                  <a:lnTo>
                    <a:pt x="3253740" y="64770"/>
                  </a:lnTo>
                  <a:lnTo>
                    <a:pt x="3252469" y="60960"/>
                  </a:lnTo>
                  <a:lnTo>
                    <a:pt x="3252469" y="57150"/>
                  </a:lnTo>
                  <a:lnTo>
                    <a:pt x="3248660" y="45720"/>
                  </a:lnTo>
                  <a:lnTo>
                    <a:pt x="3247390" y="43180"/>
                  </a:lnTo>
                  <a:lnTo>
                    <a:pt x="3246119" y="39370"/>
                  </a:lnTo>
                  <a:lnTo>
                    <a:pt x="3243579" y="35560"/>
                  </a:lnTo>
                  <a:lnTo>
                    <a:pt x="3242310" y="33020"/>
                  </a:lnTo>
                  <a:lnTo>
                    <a:pt x="3239769" y="29210"/>
                  </a:lnTo>
                  <a:lnTo>
                    <a:pt x="3232150" y="21590"/>
                  </a:lnTo>
                  <a:lnTo>
                    <a:pt x="3229610" y="17780"/>
                  </a:lnTo>
                  <a:lnTo>
                    <a:pt x="3227069" y="16510"/>
                  </a:lnTo>
                  <a:lnTo>
                    <a:pt x="3224529" y="13970"/>
                  </a:lnTo>
                  <a:lnTo>
                    <a:pt x="3220719" y="11430"/>
                  </a:lnTo>
                  <a:lnTo>
                    <a:pt x="3218179" y="10160"/>
                  </a:lnTo>
                  <a:lnTo>
                    <a:pt x="3214369" y="7620"/>
                  </a:lnTo>
                  <a:lnTo>
                    <a:pt x="3210560" y="6350"/>
                  </a:lnTo>
                  <a:lnTo>
                    <a:pt x="3208019" y="5080"/>
                  </a:lnTo>
                  <a:lnTo>
                    <a:pt x="3196590" y="1270"/>
                  </a:lnTo>
                  <a:close/>
                </a:path>
                <a:path w="3253740" h="720089">
                  <a:moveTo>
                    <a:pt x="3188969" y="0"/>
                  </a:moveTo>
                  <a:lnTo>
                    <a:pt x="64769" y="0"/>
                  </a:lnTo>
                  <a:lnTo>
                    <a:pt x="60960" y="1270"/>
                  </a:lnTo>
                  <a:lnTo>
                    <a:pt x="3192779" y="1270"/>
                  </a:lnTo>
                  <a:lnTo>
                    <a:pt x="3188969" y="0"/>
                  </a:lnTo>
                  <a:close/>
                </a:path>
              </a:pathLst>
            </a:custGeom>
            <a:solidFill>
              <a:srgbClr val="92A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9859" y="2741570"/>
              <a:ext cx="3253740" cy="720090"/>
            </a:xfrm>
            <a:custGeom>
              <a:avLst/>
              <a:gdLst/>
              <a:ahLst/>
              <a:cxnLst/>
              <a:rect l="l" t="t" r="r" b="b"/>
              <a:pathLst>
                <a:path w="3253740" h="720089">
                  <a:moveTo>
                    <a:pt x="0" y="72390"/>
                  </a:moveTo>
                  <a:lnTo>
                    <a:pt x="0" y="68580"/>
                  </a:lnTo>
                  <a:lnTo>
                    <a:pt x="0" y="64770"/>
                  </a:lnTo>
                  <a:lnTo>
                    <a:pt x="1269" y="60960"/>
                  </a:lnTo>
                  <a:lnTo>
                    <a:pt x="1269" y="57150"/>
                  </a:lnTo>
                  <a:lnTo>
                    <a:pt x="2539" y="53340"/>
                  </a:lnTo>
                  <a:lnTo>
                    <a:pt x="3809" y="49530"/>
                  </a:lnTo>
                  <a:lnTo>
                    <a:pt x="5079" y="45720"/>
                  </a:lnTo>
                  <a:lnTo>
                    <a:pt x="6350" y="43180"/>
                  </a:lnTo>
                  <a:lnTo>
                    <a:pt x="7619" y="39370"/>
                  </a:lnTo>
                  <a:lnTo>
                    <a:pt x="10159" y="35560"/>
                  </a:lnTo>
                  <a:lnTo>
                    <a:pt x="11429" y="33020"/>
                  </a:lnTo>
                  <a:lnTo>
                    <a:pt x="13969" y="29210"/>
                  </a:lnTo>
                  <a:lnTo>
                    <a:pt x="16509" y="26670"/>
                  </a:lnTo>
                  <a:lnTo>
                    <a:pt x="19050" y="24130"/>
                  </a:lnTo>
                  <a:lnTo>
                    <a:pt x="21589" y="21590"/>
                  </a:lnTo>
                  <a:lnTo>
                    <a:pt x="24129" y="17780"/>
                  </a:lnTo>
                  <a:lnTo>
                    <a:pt x="26669" y="16510"/>
                  </a:lnTo>
                  <a:lnTo>
                    <a:pt x="29209" y="13970"/>
                  </a:lnTo>
                  <a:lnTo>
                    <a:pt x="33019" y="11430"/>
                  </a:lnTo>
                  <a:lnTo>
                    <a:pt x="36829" y="10160"/>
                  </a:lnTo>
                  <a:lnTo>
                    <a:pt x="39369" y="7620"/>
                  </a:lnTo>
                  <a:lnTo>
                    <a:pt x="43179" y="6350"/>
                  </a:lnTo>
                  <a:lnTo>
                    <a:pt x="45719" y="5080"/>
                  </a:lnTo>
                  <a:lnTo>
                    <a:pt x="49529" y="3810"/>
                  </a:lnTo>
                  <a:lnTo>
                    <a:pt x="53339" y="2540"/>
                  </a:lnTo>
                  <a:lnTo>
                    <a:pt x="57150" y="1270"/>
                  </a:lnTo>
                  <a:lnTo>
                    <a:pt x="60960" y="1270"/>
                  </a:lnTo>
                  <a:lnTo>
                    <a:pt x="64769" y="0"/>
                  </a:lnTo>
                  <a:lnTo>
                    <a:pt x="68579" y="0"/>
                  </a:lnTo>
                  <a:lnTo>
                    <a:pt x="72389" y="0"/>
                  </a:lnTo>
                  <a:lnTo>
                    <a:pt x="3181350" y="0"/>
                  </a:lnTo>
                  <a:lnTo>
                    <a:pt x="3185160" y="0"/>
                  </a:lnTo>
                  <a:lnTo>
                    <a:pt x="3188969" y="0"/>
                  </a:lnTo>
                  <a:lnTo>
                    <a:pt x="3192779" y="1270"/>
                  </a:lnTo>
                  <a:lnTo>
                    <a:pt x="3196590" y="1270"/>
                  </a:lnTo>
                  <a:lnTo>
                    <a:pt x="3200400" y="2540"/>
                  </a:lnTo>
                  <a:lnTo>
                    <a:pt x="3204210" y="3810"/>
                  </a:lnTo>
                  <a:lnTo>
                    <a:pt x="3208019" y="5080"/>
                  </a:lnTo>
                  <a:lnTo>
                    <a:pt x="3210560" y="6350"/>
                  </a:lnTo>
                  <a:lnTo>
                    <a:pt x="3214369" y="7620"/>
                  </a:lnTo>
                  <a:lnTo>
                    <a:pt x="3218179" y="10160"/>
                  </a:lnTo>
                  <a:lnTo>
                    <a:pt x="3220719" y="11430"/>
                  </a:lnTo>
                  <a:lnTo>
                    <a:pt x="3224529" y="13970"/>
                  </a:lnTo>
                  <a:lnTo>
                    <a:pt x="3227069" y="16510"/>
                  </a:lnTo>
                  <a:lnTo>
                    <a:pt x="3229610" y="17780"/>
                  </a:lnTo>
                  <a:lnTo>
                    <a:pt x="3232150" y="21590"/>
                  </a:lnTo>
                  <a:lnTo>
                    <a:pt x="3234690" y="24130"/>
                  </a:lnTo>
                  <a:lnTo>
                    <a:pt x="3237229" y="26670"/>
                  </a:lnTo>
                  <a:lnTo>
                    <a:pt x="3239769" y="29210"/>
                  </a:lnTo>
                  <a:lnTo>
                    <a:pt x="3242310" y="33020"/>
                  </a:lnTo>
                  <a:lnTo>
                    <a:pt x="3243579" y="35560"/>
                  </a:lnTo>
                  <a:lnTo>
                    <a:pt x="3246119" y="39370"/>
                  </a:lnTo>
                  <a:lnTo>
                    <a:pt x="3247390" y="43180"/>
                  </a:lnTo>
                  <a:lnTo>
                    <a:pt x="3248660" y="45720"/>
                  </a:lnTo>
                  <a:lnTo>
                    <a:pt x="3249929" y="49530"/>
                  </a:lnTo>
                  <a:lnTo>
                    <a:pt x="3251200" y="53340"/>
                  </a:lnTo>
                  <a:lnTo>
                    <a:pt x="3252469" y="57150"/>
                  </a:lnTo>
                  <a:lnTo>
                    <a:pt x="3252469" y="60960"/>
                  </a:lnTo>
                  <a:lnTo>
                    <a:pt x="3253740" y="64770"/>
                  </a:lnTo>
                  <a:lnTo>
                    <a:pt x="3253740" y="647700"/>
                  </a:lnTo>
                  <a:lnTo>
                    <a:pt x="3253740" y="659130"/>
                  </a:lnTo>
                  <a:lnTo>
                    <a:pt x="3252469" y="662940"/>
                  </a:lnTo>
                  <a:lnTo>
                    <a:pt x="3251200" y="666750"/>
                  </a:lnTo>
                  <a:lnTo>
                    <a:pt x="3249929" y="670560"/>
                  </a:lnTo>
                  <a:lnTo>
                    <a:pt x="3248660" y="674370"/>
                  </a:lnTo>
                  <a:lnTo>
                    <a:pt x="3247390" y="676910"/>
                  </a:lnTo>
                  <a:lnTo>
                    <a:pt x="3246119" y="680720"/>
                  </a:lnTo>
                  <a:lnTo>
                    <a:pt x="3244850" y="684530"/>
                  </a:lnTo>
                  <a:lnTo>
                    <a:pt x="3242310" y="687070"/>
                  </a:lnTo>
                  <a:lnTo>
                    <a:pt x="3239769" y="690880"/>
                  </a:lnTo>
                  <a:lnTo>
                    <a:pt x="3237229" y="693420"/>
                  </a:lnTo>
                  <a:lnTo>
                    <a:pt x="3235960" y="695960"/>
                  </a:lnTo>
                  <a:lnTo>
                    <a:pt x="3232150" y="698500"/>
                  </a:lnTo>
                  <a:lnTo>
                    <a:pt x="3229610" y="701040"/>
                  </a:lnTo>
                  <a:lnTo>
                    <a:pt x="3227069" y="703580"/>
                  </a:lnTo>
                  <a:lnTo>
                    <a:pt x="3224529" y="706120"/>
                  </a:lnTo>
                  <a:lnTo>
                    <a:pt x="3220719" y="708660"/>
                  </a:lnTo>
                  <a:lnTo>
                    <a:pt x="3218179" y="709930"/>
                  </a:lnTo>
                  <a:lnTo>
                    <a:pt x="3214369" y="712470"/>
                  </a:lnTo>
                  <a:lnTo>
                    <a:pt x="3210560" y="713740"/>
                  </a:lnTo>
                  <a:lnTo>
                    <a:pt x="3208019" y="715010"/>
                  </a:lnTo>
                  <a:lnTo>
                    <a:pt x="3204210" y="716280"/>
                  </a:lnTo>
                  <a:lnTo>
                    <a:pt x="3200400" y="717550"/>
                  </a:lnTo>
                  <a:lnTo>
                    <a:pt x="3196590" y="718820"/>
                  </a:lnTo>
                  <a:lnTo>
                    <a:pt x="3192779" y="718820"/>
                  </a:lnTo>
                  <a:lnTo>
                    <a:pt x="3188969" y="720090"/>
                  </a:lnTo>
                  <a:lnTo>
                    <a:pt x="3185160" y="720090"/>
                  </a:lnTo>
                  <a:lnTo>
                    <a:pt x="3181350" y="720090"/>
                  </a:lnTo>
                  <a:lnTo>
                    <a:pt x="60960" y="720090"/>
                  </a:lnTo>
                  <a:lnTo>
                    <a:pt x="57150" y="718820"/>
                  </a:lnTo>
                  <a:lnTo>
                    <a:pt x="53339" y="717550"/>
                  </a:lnTo>
                  <a:lnTo>
                    <a:pt x="49529" y="716280"/>
                  </a:lnTo>
                  <a:lnTo>
                    <a:pt x="45719" y="716280"/>
                  </a:lnTo>
                  <a:lnTo>
                    <a:pt x="43179" y="713740"/>
                  </a:lnTo>
                  <a:lnTo>
                    <a:pt x="39369" y="712470"/>
                  </a:lnTo>
                  <a:lnTo>
                    <a:pt x="36829" y="711200"/>
                  </a:lnTo>
                  <a:lnTo>
                    <a:pt x="33019" y="708660"/>
                  </a:lnTo>
                  <a:lnTo>
                    <a:pt x="29209" y="706120"/>
                  </a:lnTo>
                  <a:lnTo>
                    <a:pt x="26669" y="703580"/>
                  </a:lnTo>
                  <a:lnTo>
                    <a:pt x="24129" y="702310"/>
                  </a:lnTo>
                  <a:lnTo>
                    <a:pt x="21589" y="699770"/>
                  </a:lnTo>
                  <a:lnTo>
                    <a:pt x="19050" y="697230"/>
                  </a:lnTo>
                  <a:lnTo>
                    <a:pt x="16509" y="693420"/>
                  </a:lnTo>
                  <a:lnTo>
                    <a:pt x="13969" y="690880"/>
                  </a:lnTo>
                  <a:lnTo>
                    <a:pt x="11429" y="687070"/>
                  </a:lnTo>
                  <a:lnTo>
                    <a:pt x="10159" y="684530"/>
                  </a:lnTo>
                  <a:lnTo>
                    <a:pt x="7619" y="680720"/>
                  </a:lnTo>
                  <a:lnTo>
                    <a:pt x="6350" y="676910"/>
                  </a:lnTo>
                  <a:lnTo>
                    <a:pt x="5079" y="674370"/>
                  </a:lnTo>
                  <a:lnTo>
                    <a:pt x="3809" y="670560"/>
                  </a:lnTo>
                  <a:lnTo>
                    <a:pt x="2539" y="666750"/>
                  </a:lnTo>
                  <a:lnTo>
                    <a:pt x="1269" y="662940"/>
                  </a:lnTo>
                  <a:lnTo>
                    <a:pt x="1269" y="659130"/>
                  </a:lnTo>
                  <a:lnTo>
                    <a:pt x="0" y="655320"/>
                  </a:lnTo>
                  <a:lnTo>
                    <a:pt x="0" y="651510"/>
                  </a:lnTo>
                  <a:lnTo>
                    <a:pt x="0" y="648970"/>
                  </a:lnTo>
                  <a:lnTo>
                    <a:pt x="0" y="72390"/>
                  </a:lnTo>
                  <a:close/>
                </a:path>
                <a:path w="3253740" h="720089">
                  <a:moveTo>
                    <a:pt x="0" y="0"/>
                  </a:moveTo>
                  <a:lnTo>
                    <a:pt x="0" y="0"/>
                  </a:lnTo>
                </a:path>
                <a:path w="3253740" h="720089">
                  <a:moveTo>
                    <a:pt x="3253740" y="720090"/>
                  </a:moveTo>
                  <a:lnTo>
                    <a:pt x="3253740" y="72009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2570" y="2831740"/>
              <a:ext cx="3253740" cy="720090"/>
            </a:xfrm>
            <a:custGeom>
              <a:avLst/>
              <a:gdLst/>
              <a:ahLst/>
              <a:cxnLst/>
              <a:rect l="l" t="t" r="r" b="b"/>
              <a:pathLst>
                <a:path w="3253740" h="720089">
                  <a:moveTo>
                    <a:pt x="3182620" y="0"/>
                  </a:moveTo>
                  <a:lnTo>
                    <a:pt x="71119" y="0"/>
                  </a:lnTo>
                  <a:lnTo>
                    <a:pt x="43398" y="5576"/>
                  </a:lnTo>
                  <a:lnTo>
                    <a:pt x="20796" y="20796"/>
                  </a:lnTo>
                  <a:lnTo>
                    <a:pt x="5576" y="43398"/>
                  </a:lnTo>
                  <a:lnTo>
                    <a:pt x="0" y="71120"/>
                  </a:lnTo>
                  <a:lnTo>
                    <a:pt x="0" y="647700"/>
                  </a:lnTo>
                  <a:lnTo>
                    <a:pt x="5576" y="675620"/>
                  </a:lnTo>
                  <a:lnTo>
                    <a:pt x="20796" y="698658"/>
                  </a:lnTo>
                  <a:lnTo>
                    <a:pt x="43398" y="714315"/>
                  </a:lnTo>
                  <a:lnTo>
                    <a:pt x="71119" y="720089"/>
                  </a:lnTo>
                  <a:lnTo>
                    <a:pt x="3182620" y="720089"/>
                  </a:lnTo>
                  <a:lnTo>
                    <a:pt x="3210341" y="714315"/>
                  </a:lnTo>
                  <a:lnTo>
                    <a:pt x="3232943" y="698658"/>
                  </a:lnTo>
                  <a:lnTo>
                    <a:pt x="3248163" y="675620"/>
                  </a:lnTo>
                  <a:lnTo>
                    <a:pt x="3253740" y="647700"/>
                  </a:lnTo>
                  <a:lnTo>
                    <a:pt x="3253740" y="71120"/>
                  </a:lnTo>
                  <a:lnTo>
                    <a:pt x="3248163" y="43398"/>
                  </a:lnTo>
                  <a:lnTo>
                    <a:pt x="3232943" y="20796"/>
                  </a:lnTo>
                  <a:lnTo>
                    <a:pt x="3210341" y="5576"/>
                  </a:lnTo>
                  <a:lnTo>
                    <a:pt x="3182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2570" y="2831740"/>
              <a:ext cx="3253740" cy="720090"/>
            </a:xfrm>
            <a:custGeom>
              <a:avLst/>
              <a:gdLst/>
              <a:ahLst/>
              <a:cxnLst/>
              <a:rect l="l" t="t" r="r" b="b"/>
              <a:pathLst>
                <a:path w="3253740" h="720089">
                  <a:moveTo>
                    <a:pt x="0" y="71120"/>
                  </a:moveTo>
                  <a:lnTo>
                    <a:pt x="5576" y="43398"/>
                  </a:lnTo>
                  <a:lnTo>
                    <a:pt x="20796" y="20796"/>
                  </a:lnTo>
                  <a:lnTo>
                    <a:pt x="43398" y="5576"/>
                  </a:lnTo>
                  <a:lnTo>
                    <a:pt x="71119" y="0"/>
                  </a:lnTo>
                  <a:lnTo>
                    <a:pt x="3182620" y="0"/>
                  </a:lnTo>
                  <a:lnTo>
                    <a:pt x="3210341" y="5576"/>
                  </a:lnTo>
                  <a:lnTo>
                    <a:pt x="3232943" y="20796"/>
                  </a:lnTo>
                  <a:lnTo>
                    <a:pt x="3248163" y="43398"/>
                  </a:lnTo>
                  <a:lnTo>
                    <a:pt x="3253740" y="71120"/>
                  </a:lnTo>
                  <a:lnTo>
                    <a:pt x="3253740" y="647700"/>
                  </a:lnTo>
                  <a:lnTo>
                    <a:pt x="3248163" y="675620"/>
                  </a:lnTo>
                  <a:lnTo>
                    <a:pt x="3232943" y="698658"/>
                  </a:lnTo>
                  <a:lnTo>
                    <a:pt x="3210341" y="714315"/>
                  </a:lnTo>
                  <a:lnTo>
                    <a:pt x="3182620" y="720089"/>
                  </a:lnTo>
                  <a:lnTo>
                    <a:pt x="71119" y="720089"/>
                  </a:lnTo>
                  <a:lnTo>
                    <a:pt x="43398" y="714315"/>
                  </a:lnTo>
                  <a:lnTo>
                    <a:pt x="20796" y="698658"/>
                  </a:lnTo>
                  <a:lnTo>
                    <a:pt x="5576" y="675620"/>
                  </a:lnTo>
                  <a:lnTo>
                    <a:pt x="0" y="647700"/>
                  </a:lnTo>
                  <a:lnTo>
                    <a:pt x="0" y="71120"/>
                  </a:lnTo>
                  <a:close/>
                </a:path>
                <a:path w="3253740" h="720089">
                  <a:moveTo>
                    <a:pt x="0" y="0"/>
                  </a:moveTo>
                  <a:lnTo>
                    <a:pt x="0" y="0"/>
                  </a:lnTo>
                </a:path>
                <a:path w="3253740" h="720089">
                  <a:moveTo>
                    <a:pt x="3253740" y="720089"/>
                  </a:moveTo>
                  <a:lnTo>
                    <a:pt x="3253740" y="720089"/>
                  </a:lnTo>
                </a:path>
              </a:pathLst>
            </a:custGeom>
            <a:ln w="26236">
              <a:solidFill>
                <a:srgbClr val="92A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91539" y="2850790"/>
            <a:ext cx="1957070" cy="6438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5440">
              <a:lnSpc>
                <a:spcPct val="118700"/>
              </a:lnSpc>
              <a:spcBef>
                <a:spcPts val="100"/>
              </a:spcBef>
            </a:pP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Образцовые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4304" y="3665495"/>
            <a:ext cx="3669029" cy="1631950"/>
            <a:chOff x="154304" y="3665495"/>
            <a:chExt cx="3669029" cy="1631950"/>
          </a:xfrm>
        </p:grpSpPr>
        <p:sp>
          <p:nvSpPr>
            <p:cNvPr id="19" name="object 19"/>
            <p:cNvSpPr/>
            <p:nvPr/>
          </p:nvSpPr>
          <p:spPr>
            <a:xfrm>
              <a:off x="167639" y="3678830"/>
              <a:ext cx="3567429" cy="1574800"/>
            </a:xfrm>
            <a:custGeom>
              <a:avLst/>
              <a:gdLst/>
              <a:ahLst/>
              <a:cxnLst/>
              <a:rect l="l" t="t" r="r" b="b"/>
              <a:pathLst>
                <a:path w="3567429" h="1574800">
                  <a:moveTo>
                    <a:pt x="3418840" y="1573530"/>
                  </a:moveTo>
                  <a:lnTo>
                    <a:pt x="148590" y="1573530"/>
                  </a:lnTo>
                  <a:lnTo>
                    <a:pt x="157480" y="1574800"/>
                  </a:lnTo>
                  <a:lnTo>
                    <a:pt x="3409950" y="1574800"/>
                  </a:lnTo>
                  <a:lnTo>
                    <a:pt x="3418840" y="1573530"/>
                  </a:lnTo>
                  <a:close/>
                </a:path>
                <a:path w="3567429" h="1574800">
                  <a:moveTo>
                    <a:pt x="3426460" y="0"/>
                  </a:moveTo>
                  <a:lnTo>
                    <a:pt x="140970" y="0"/>
                  </a:lnTo>
                  <a:lnTo>
                    <a:pt x="132080" y="1270"/>
                  </a:lnTo>
                  <a:lnTo>
                    <a:pt x="124460" y="3810"/>
                  </a:lnTo>
                  <a:lnTo>
                    <a:pt x="116839" y="5080"/>
                  </a:lnTo>
                  <a:lnTo>
                    <a:pt x="107950" y="7620"/>
                  </a:lnTo>
                  <a:lnTo>
                    <a:pt x="100330" y="10160"/>
                  </a:lnTo>
                  <a:lnTo>
                    <a:pt x="92710" y="13970"/>
                  </a:lnTo>
                  <a:lnTo>
                    <a:pt x="86360" y="16510"/>
                  </a:lnTo>
                  <a:lnTo>
                    <a:pt x="78739" y="21590"/>
                  </a:lnTo>
                  <a:lnTo>
                    <a:pt x="71120" y="25400"/>
                  </a:lnTo>
                  <a:lnTo>
                    <a:pt x="64770" y="29210"/>
                  </a:lnTo>
                  <a:lnTo>
                    <a:pt x="58420" y="34290"/>
                  </a:lnTo>
                  <a:lnTo>
                    <a:pt x="52070" y="40640"/>
                  </a:lnTo>
                  <a:lnTo>
                    <a:pt x="45720" y="45720"/>
                  </a:lnTo>
                  <a:lnTo>
                    <a:pt x="40639" y="52070"/>
                  </a:lnTo>
                  <a:lnTo>
                    <a:pt x="34290" y="58420"/>
                  </a:lnTo>
                  <a:lnTo>
                    <a:pt x="29210" y="64770"/>
                  </a:lnTo>
                  <a:lnTo>
                    <a:pt x="25400" y="71120"/>
                  </a:lnTo>
                  <a:lnTo>
                    <a:pt x="21590" y="78740"/>
                  </a:lnTo>
                  <a:lnTo>
                    <a:pt x="16510" y="86360"/>
                  </a:lnTo>
                  <a:lnTo>
                    <a:pt x="13970" y="92710"/>
                  </a:lnTo>
                  <a:lnTo>
                    <a:pt x="10160" y="100330"/>
                  </a:lnTo>
                  <a:lnTo>
                    <a:pt x="7620" y="107950"/>
                  </a:lnTo>
                  <a:lnTo>
                    <a:pt x="5080" y="116840"/>
                  </a:lnTo>
                  <a:lnTo>
                    <a:pt x="3810" y="124460"/>
                  </a:lnTo>
                  <a:lnTo>
                    <a:pt x="1270" y="132080"/>
                  </a:lnTo>
                  <a:lnTo>
                    <a:pt x="0" y="140970"/>
                  </a:lnTo>
                  <a:lnTo>
                    <a:pt x="0" y="1433830"/>
                  </a:lnTo>
                  <a:lnTo>
                    <a:pt x="2540" y="1441450"/>
                  </a:lnTo>
                  <a:lnTo>
                    <a:pt x="3810" y="1450340"/>
                  </a:lnTo>
                  <a:lnTo>
                    <a:pt x="5080" y="1457960"/>
                  </a:lnTo>
                  <a:lnTo>
                    <a:pt x="10160" y="1473200"/>
                  </a:lnTo>
                  <a:lnTo>
                    <a:pt x="13970" y="1480820"/>
                  </a:lnTo>
                  <a:lnTo>
                    <a:pt x="16510" y="1488440"/>
                  </a:lnTo>
                  <a:lnTo>
                    <a:pt x="21590" y="1496060"/>
                  </a:lnTo>
                  <a:lnTo>
                    <a:pt x="25400" y="1503680"/>
                  </a:lnTo>
                  <a:lnTo>
                    <a:pt x="40639" y="1522730"/>
                  </a:lnTo>
                  <a:lnTo>
                    <a:pt x="52070" y="1534160"/>
                  </a:lnTo>
                  <a:lnTo>
                    <a:pt x="71120" y="1549400"/>
                  </a:lnTo>
                  <a:lnTo>
                    <a:pt x="86360" y="1557020"/>
                  </a:lnTo>
                  <a:lnTo>
                    <a:pt x="92710" y="1560830"/>
                  </a:lnTo>
                  <a:lnTo>
                    <a:pt x="100330" y="1564640"/>
                  </a:lnTo>
                  <a:lnTo>
                    <a:pt x="107950" y="1567180"/>
                  </a:lnTo>
                  <a:lnTo>
                    <a:pt x="116839" y="1568450"/>
                  </a:lnTo>
                  <a:lnTo>
                    <a:pt x="124460" y="1570990"/>
                  </a:lnTo>
                  <a:lnTo>
                    <a:pt x="132080" y="1572260"/>
                  </a:lnTo>
                  <a:lnTo>
                    <a:pt x="140970" y="1573530"/>
                  </a:lnTo>
                  <a:lnTo>
                    <a:pt x="3426460" y="1573530"/>
                  </a:lnTo>
                  <a:lnTo>
                    <a:pt x="3434080" y="1572260"/>
                  </a:lnTo>
                  <a:lnTo>
                    <a:pt x="3442970" y="1570990"/>
                  </a:lnTo>
                  <a:lnTo>
                    <a:pt x="3450590" y="1568450"/>
                  </a:lnTo>
                  <a:lnTo>
                    <a:pt x="3458210" y="1567180"/>
                  </a:lnTo>
                  <a:lnTo>
                    <a:pt x="3465830" y="1564640"/>
                  </a:lnTo>
                  <a:lnTo>
                    <a:pt x="3496310" y="1549400"/>
                  </a:lnTo>
                  <a:lnTo>
                    <a:pt x="3515360" y="1534160"/>
                  </a:lnTo>
                  <a:lnTo>
                    <a:pt x="3520440" y="1527810"/>
                  </a:lnTo>
                  <a:lnTo>
                    <a:pt x="3526790" y="1522730"/>
                  </a:lnTo>
                  <a:lnTo>
                    <a:pt x="3553460" y="1480820"/>
                  </a:lnTo>
                  <a:lnTo>
                    <a:pt x="3556000" y="1473200"/>
                  </a:lnTo>
                  <a:lnTo>
                    <a:pt x="3559810" y="1465580"/>
                  </a:lnTo>
                  <a:lnTo>
                    <a:pt x="3561080" y="1457960"/>
                  </a:lnTo>
                  <a:lnTo>
                    <a:pt x="3563620" y="1450340"/>
                  </a:lnTo>
                  <a:lnTo>
                    <a:pt x="3564890" y="1441450"/>
                  </a:lnTo>
                  <a:lnTo>
                    <a:pt x="3566160" y="1433830"/>
                  </a:lnTo>
                  <a:lnTo>
                    <a:pt x="3566160" y="1424940"/>
                  </a:lnTo>
                  <a:lnTo>
                    <a:pt x="3567430" y="1417320"/>
                  </a:lnTo>
                  <a:lnTo>
                    <a:pt x="3567430" y="157480"/>
                  </a:lnTo>
                  <a:lnTo>
                    <a:pt x="3566160" y="148590"/>
                  </a:lnTo>
                  <a:lnTo>
                    <a:pt x="3566160" y="140970"/>
                  </a:lnTo>
                  <a:lnTo>
                    <a:pt x="3564890" y="132080"/>
                  </a:lnTo>
                  <a:lnTo>
                    <a:pt x="3563620" y="124460"/>
                  </a:lnTo>
                  <a:lnTo>
                    <a:pt x="3561080" y="116840"/>
                  </a:lnTo>
                  <a:lnTo>
                    <a:pt x="3559810" y="107950"/>
                  </a:lnTo>
                  <a:lnTo>
                    <a:pt x="3556000" y="100330"/>
                  </a:lnTo>
                  <a:lnTo>
                    <a:pt x="3553460" y="92710"/>
                  </a:lnTo>
                  <a:lnTo>
                    <a:pt x="3549650" y="86360"/>
                  </a:lnTo>
                  <a:lnTo>
                    <a:pt x="3526790" y="52070"/>
                  </a:lnTo>
                  <a:lnTo>
                    <a:pt x="3495040" y="25400"/>
                  </a:lnTo>
                  <a:lnTo>
                    <a:pt x="3488690" y="21590"/>
                  </a:lnTo>
                  <a:lnTo>
                    <a:pt x="3481070" y="16510"/>
                  </a:lnTo>
                  <a:lnTo>
                    <a:pt x="3473450" y="13970"/>
                  </a:lnTo>
                  <a:lnTo>
                    <a:pt x="3465830" y="10160"/>
                  </a:lnTo>
                  <a:lnTo>
                    <a:pt x="3450590" y="5080"/>
                  </a:lnTo>
                  <a:lnTo>
                    <a:pt x="3442970" y="3810"/>
                  </a:lnTo>
                  <a:lnTo>
                    <a:pt x="3434080" y="1270"/>
                  </a:lnTo>
                  <a:lnTo>
                    <a:pt x="3426460" y="0"/>
                  </a:lnTo>
                  <a:close/>
                </a:path>
              </a:pathLst>
            </a:custGeom>
            <a:solidFill>
              <a:srgbClr val="92A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7639" y="3678830"/>
              <a:ext cx="3567429" cy="1574800"/>
            </a:xfrm>
            <a:custGeom>
              <a:avLst/>
              <a:gdLst/>
              <a:ahLst/>
              <a:cxnLst/>
              <a:rect l="l" t="t" r="r" b="b"/>
              <a:pathLst>
                <a:path w="3567429" h="1574800">
                  <a:moveTo>
                    <a:pt x="0" y="157480"/>
                  </a:moveTo>
                  <a:lnTo>
                    <a:pt x="0" y="148590"/>
                  </a:lnTo>
                  <a:lnTo>
                    <a:pt x="0" y="140970"/>
                  </a:lnTo>
                  <a:lnTo>
                    <a:pt x="1270" y="132080"/>
                  </a:lnTo>
                  <a:lnTo>
                    <a:pt x="3810" y="124460"/>
                  </a:lnTo>
                  <a:lnTo>
                    <a:pt x="5080" y="116840"/>
                  </a:lnTo>
                  <a:lnTo>
                    <a:pt x="7620" y="107950"/>
                  </a:lnTo>
                  <a:lnTo>
                    <a:pt x="10160" y="100330"/>
                  </a:lnTo>
                  <a:lnTo>
                    <a:pt x="13970" y="92710"/>
                  </a:lnTo>
                  <a:lnTo>
                    <a:pt x="16510" y="86360"/>
                  </a:lnTo>
                  <a:lnTo>
                    <a:pt x="21590" y="78740"/>
                  </a:lnTo>
                  <a:lnTo>
                    <a:pt x="25400" y="71120"/>
                  </a:lnTo>
                  <a:lnTo>
                    <a:pt x="29210" y="64770"/>
                  </a:lnTo>
                  <a:lnTo>
                    <a:pt x="34290" y="58420"/>
                  </a:lnTo>
                  <a:lnTo>
                    <a:pt x="40639" y="52070"/>
                  </a:lnTo>
                  <a:lnTo>
                    <a:pt x="45720" y="45720"/>
                  </a:lnTo>
                  <a:lnTo>
                    <a:pt x="52070" y="40640"/>
                  </a:lnTo>
                  <a:lnTo>
                    <a:pt x="58420" y="34290"/>
                  </a:lnTo>
                  <a:lnTo>
                    <a:pt x="64770" y="29210"/>
                  </a:lnTo>
                  <a:lnTo>
                    <a:pt x="71120" y="25400"/>
                  </a:lnTo>
                  <a:lnTo>
                    <a:pt x="78739" y="21590"/>
                  </a:lnTo>
                  <a:lnTo>
                    <a:pt x="86360" y="16510"/>
                  </a:lnTo>
                  <a:lnTo>
                    <a:pt x="92710" y="13970"/>
                  </a:lnTo>
                  <a:lnTo>
                    <a:pt x="100330" y="10160"/>
                  </a:lnTo>
                  <a:lnTo>
                    <a:pt x="107950" y="7620"/>
                  </a:lnTo>
                  <a:lnTo>
                    <a:pt x="116839" y="5080"/>
                  </a:lnTo>
                  <a:lnTo>
                    <a:pt x="124460" y="3810"/>
                  </a:lnTo>
                  <a:lnTo>
                    <a:pt x="132080" y="1270"/>
                  </a:lnTo>
                  <a:lnTo>
                    <a:pt x="140970" y="0"/>
                  </a:lnTo>
                  <a:lnTo>
                    <a:pt x="148590" y="0"/>
                  </a:lnTo>
                  <a:lnTo>
                    <a:pt x="157480" y="0"/>
                  </a:lnTo>
                  <a:lnTo>
                    <a:pt x="3409950" y="0"/>
                  </a:lnTo>
                  <a:lnTo>
                    <a:pt x="3417570" y="0"/>
                  </a:lnTo>
                  <a:lnTo>
                    <a:pt x="3426460" y="0"/>
                  </a:lnTo>
                  <a:lnTo>
                    <a:pt x="3434080" y="1270"/>
                  </a:lnTo>
                  <a:lnTo>
                    <a:pt x="3442970" y="3810"/>
                  </a:lnTo>
                  <a:lnTo>
                    <a:pt x="3450590" y="5080"/>
                  </a:lnTo>
                  <a:lnTo>
                    <a:pt x="3458210" y="7620"/>
                  </a:lnTo>
                  <a:lnTo>
                    <a:pt x="3465830" y="10160"/>
                  </a:lnTo>
                  <a:lnTo>
                    <a:pt x="3473450" y="13970"/>
                  </a:lnTo>
                  <a:lnTo>
                    <a:pt x="3481070" y="16510"/>
                  </a:lnTo>
                  <a:lnTo>
                    <a:pt x="3488690" y="21590"/>
                  </a:lnTo>
                  <a:lnTo>
                    <a:pt x="3495040" y="25400"/>
                  </a:lnTo>
                  <a:lnTo>
                    <a:pt x="3502660" y="29210"/>
                  </a:lnTo>
                  <a:lnTo>
                    <a:pt x="3509010" y="34290"/>
                  </a:lnTo>
                  <a:lnTo>
                    <a:pt x="3515360" y="40640"/>
                  </a:lnTo>
                  <a:lnTo>
                    <a:pt x="3520440" y="45720"/>
                  </a:lnTo>
                  <a:lnTo>
                    <a:pt x="3526790" y="52070"/>
                  </a:lnTo>
                  <a:lnTo>
                    <a:pt x="3531870" y="58420"/>
                  </a:lnTo>
                  <a:lnTo>
                    <a:pt x="3536950" y="64770"/>
                  </a:lnTo>
                  <a:lnTo>
                    <a:pt x="3542030" y="71120"/>
                  </a:lnTo>
                  <a:lnTo>
                    <a:pt x="3545840" y="78740"/>
                  </a:lnTo>
                  <a:lnTo>
                    <a:pt x="3549650" y="86360"/>
                  </a:lnTo>
                  <a:lnTo>
                    <a:pt x="3553460" y="92710"/>
                  </a:lnTo>
                  <a:lnTo>
                    <a:pt x="3556000" y="100330"/>
                  </a:lnTo>
                  <a:lnTo>
                    <a:pt x="3559810" y="107950"/>
                  </a:lnTo>
                  <a:lnTo>
                    <a:pt x="3561080" y="116840"/>
                  </a:lnTo>
                  <a:lnTo>
                    <a:pt x="3563620" y="124460"/>
                  </a:lnTo>
                  <a:lnTo>
                    <a:pt x="3564890" y="132080"/>
                  </a:lnTo>
                  <a:lnTo>
                    <a:pt x="3566160" y="140970"/>
                  </a:lnTo>
                  <a:lnTo>
                    <a:pt x="3566160" y="148590"/>
                  </a:lnTo>
                  <a:lnTo>
                    <a:pt x="3567430" y="157480"/>
                  </a:lnTo>
                  <a:lnTo>
                    <a:pt x="3567430" y="1417320"/>
                  </a:lnTo>
                  <a:lnTo>
                    <a:pt x="3566160" y="1424940"/>
                  </a:lnTo>
                  <a:lnTo>
                    <a:pt x="3566160" y="1433830"/>
                  </a:lnTo>
                  <a:lnTo>
                    <a:pt x="3564890" y="1441450"/>
                  </a:lnTo>
                  <a:lnTo>
                    <a:pt x="3563620" y="1450340"/>
                  </a:lnTo>
                  <a:lnTo>
                    <a:pt x="3561080" y="1457960"/>
                  </a:lnTo>
                  <a:lnTo>
                    <a:pt x="3559810" y="1465580"/>
                  </a:lnTo>
                  <a:lnTo>
                    <a:pt x="3556000" y="1473200"/>
                  </a:lnTo>
                  <a:lnTo>
                    <a:pt x="3553460" y="1480820"/>
                  </a:lnTo>
                  <a:lnTo>
                    <a:pt x="3549650" y="1488440"/>
                  </a:lnTo>
                  <a:lnTo>
                    <a:pt x="3545840" y="1496060"/>
                  </a:lnTo>
                  <a:lnTo>
                    <a:pt x="3542030" y="1502410"/>
                  </a:lnTo>
                  <a:lnTo>
                    <a:pt x="3536950" y="1510030"/>
                  </a:lnTo>
                  <a:lnTo>
                    <a:pt x="3531870" y="1516380"/>
                  </a:lnTo>
                  <a:lnTo>
                    <a:pt x="3526790" y="1522730"/>
                  </a:lnTo>
                  <a:lnTo>
                    <a:pt x="3520440" y="1527810"/>
                  </a:lnTo>
                  <a:lnTo>
                    <a:pt x="3515360" y="1534160"/>
                  </a:lnTo>
                  <a:lnTo>
                    <a:pt x="3509010" y="1539240"/>
                  </a:lnTo>
                  <a:lnTo>
                    <a:pt x="3502660" y="1544320"/>
                  </a:lnTo>
                  <a:lnTo>
                    <a:pt x="3496310" y="1549400"/>
                  </a:lnTo>
                  <a:lnTo>
                    <a:pt x="3488690" y="1553210"/>
                  </a:lnTo>
                  <a:lnTo>
                    <a:pt x="3481070" y="1557020"/>
                  </a:lnTo>
                  <a:lnTo>
                    <a:pt x="3473450" y="1560830"/>
                  </a:lnTo>
                  <a:lnTo>
                    <a:pt x="3465830" y="1564640"/>
                  </a:lnTo>
                  <a:lnTo>
                    <a:pt x="3458210" y="1567180"/>
                  </a:lnTo>
                  <a:lnTo>
                    <a:pt x="3450590" y="1568450"/>
                  </a:lnTo>
                  <a:lnTo>
                    <a:pt x="3442970" y="1570990"/>
                  </a:lnTo>
                  <a:lnTo>
                    <a:pt x="3434080" y="1572260"/>
                  </a:lnTo>
                  <a:lnTo>
                    <a:pt x="3426460" y="1573530"/>
                  </a:lnTo>
                  <a:lnTo>
                    <a:pt x="3418840" y="1573530"/>
                  </a:lnTo>
                  <a:lnTo>
                    <a:pt x="3409950" y="1574800"/>
                  </a:lnTo>
                  <a:lnTo>
                    <a:pt x="157480" y="1574800"/>
                  </a:lnTo>
                  <a:lnTo>
                    <a:pt x="148590" y="1573530"/>
                  </a:lnTo>
                  <a:lnTo>
                    <a:pt x="140970" y="1573530"/>
                  </a:lnTo>
                  <a:lnTo>
                    <a:pt x="132080" y="1572260"/>
                  </a:lnTo>
                  <a:lnTo>
                    <a:pt x="124460" y="1570990"/>
                  </a:lnTo>
                  <a:lnTo>
                    <a:pt x="116839" y="1568450"/>
                  </a:lnTo>
                  <a:lnTo>
                    <a:pt x="107950" y="1567180"/>
                  </a:lnTo>
                  <a:lnTo>
                    <a:pt x="100330" y="1564640"/>
                  </a:lnTo>
                  <a:lnTo>
                    <a:pt x="92710" y="1560830"/>
                  </a:lnTo>
                  <a:lnTo>
                    <a:pt x="86360" y="1557020"/>
                  </a:lnTo>
                  <a:lnTo>
                    <a:pt x="78739" y="1553210"/>
                  </a:lnTo>
                  <a:lnTo>
                    <a:pt x="71120" y="1549400"/>
                  </a:lnTo>
                  <a:lnTo>
                    <a:pt x="64770" y="1544320"/>
                  </a:lnTo>
                  <a:lnTo>
                    <a:pt x="58420" y="1539240"/>
                  </a:lnTo>
                  <a:lnTo>
                    <a:pt x="52070" y="1534160"/>
                  </a:lnTo>
                  <a:lnTo>
                    <a:pt x="45720" y="1527810"/>
                  </a:lnTo>
                  <a:lnTo>
                    <a:pt x="40639" y="1522730"/>
                  </a:lnTo>
                  <a:lnTo>
                    <a:pt x="35560" y="1516380"/>
                  </a:lnTo>
                  <a:lnTo>
                    <a:pt x="30480" y="1510030"/>
                  </a:lnTo>
                  <a:lnTo>
                    <a:pt x="25400" y="1503680"/>
                  </a:lnTo>
                  <a:lnTo>
                    <a:pt x="21590" y="1496060"/>
                  </a:lnTo>
                  <a:lnTo>
                    <a:pt x="16510" y="1488440"/>
                  </a:lnTo>
                  <a:lnTo>
                    <a:pt x="13970" y="1480820"/>
                  </a:lnTo>
                  <a:lnTo>
                    <a:pt x="10160" y="1473200"/>
                  </a:lnTo>
                  <a:lnTo>
                    <a:pt x="7620" y="1465580"/>
                  </a:lnTo>
                  <a:lnTo>
                    <a:pt x="5080" y="1457960"/>
                  </a:lnTo>
                  <a:lnTo>
                    <a:pt x="3810" y="1450340"/>
                  </a:lnTo>
                  <a:lnTo>
                    <a:pt x="2540" y="1441450"/>
                  </a:lnTo>
                  <a:lnTo>
                    <a:pt x="0" y="1433830"/>
                  </a:lnTo>
                  <a:lnTo>
                    <a:pt x="0" y="1426210"/>
                  </a:lnTo>
                  <a:lnTo>
                    <a:pt x="0" y="1417320"/>
                  </a:lnTo>
                  <a:lnTo>
                    <a:pt x="0" y="157480"/>
                  </a:lnTo>
                  <a:close/>
                </a:path>
                <a:path w="3567429" h="1574800">
                  <a:moveTo>
                    <a:pt x="0" y="0"/>
                  </a:moveTo>
                  <a:lnTo>
                    <a:pt x="0" y="0"/>
                  </a:lnTo>
                </a:path>
                <a:path w="3567429" h="1574800">
                  <a:moveTo>
                    <a:pt x="3567430" y="1574800"/>
                  </a:moveTo>
                  <a:lnTo>
                    <a:pt x="3567430" y="157480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2569" y="3749950"/>
              <a:ext cx="3567429" cy="1534160"/>
            </a:xfrm>
            <a:custGeom>
              <a:avLst/>
              <a:gdLst/>
              <a:ahLst/>
              <a:cxnLst/>
              <a:rect l="l" t="t" r="r" b="b"/>
              <a:pathLst>
                <a:path w="3567429" h="1534160">
                  <a:moveTo>
                    <a:pt x="3473450" y="0"/>
                  </a:moveTo>
                  <a:lnTo>
                    <a:pt x="95250" y="0"/>
                  </a:lnTo>
                  <a:lnTo>
                    <a:pt x="58400" y="12025"/>
                  </a:lnTo>
                  <a:lnTo>
                    <a:pt x="28098" y="44767"/>
                  </a:lnTo>
                  <a:lnTo>
                    <a:pt x="7560" y="93225"/>
                  </a:lnTo>
                  <a:lnTo>
                    <a:pt x="0" y="152400"/>
                  </a:lnTo>
                  <a:lnTo>
                    <a:pt x="0" y="1380489"/>
                  </a:lnTo>
                  <a:lnTo>
                    <a:pt x="7560" y="1440398"/>
                  </a:lnTo>
                  <a:lnTo>
                    <a:pt x="28098" y="1489233"/>
                  </a:lnTo>
                  <a:lnTo>
                    <a:pt x="58400" y="1522114"/>
                  </a:lnTo>
                  <a:lnTo>
                    <a:pt x="95250" y="1534159"/>
                  </a:lnTo>
                  <a:lnTo>
                    <a:pt x="3473450" y="1534159"/>
                  </a:lnTo>
                  <a:lnTo>
                    <a:pt x="3510101" y="1522114"/>
                  </a:lnTo>
                  <a:lnTo>
                    <a:pt x="3539966" y="1489233"/>
                  </a:lnTo>
                  <a:lnTo>
                    <a:pt x="3560067" y="1440398"/>
                  </a:lnTo>
                  <a:lnTo>
                    <a:pt x="3567429" y="1380489"/>
                  </a:lnTo>
                  <a:lnTo>
                    <a:pt x="3567429" y="152400"/>
                  </a:lnTo>
                  <a:lnTo>
                    <a:pt x="3560067" y="93225"/>
                  </a:lnTo>
                  <a:lnTo>
                    <a:pt x="3539966" y="44767"/>
                  </a:lnTo>
                  <a:lnTo>
                    <a:pt x="3510101" y="12025"/>
                  </a:lnTo>
                  <a:lnTo>
                    <a:pt x="3473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2569" y="3749950"/>
              <a:ext cx="3567429" cy="1534160"/>
            </a:xfrm>
            <a:custGeom>
              <a:avLst/>
              <a:gdLst/>
              <a:ahLst/>
              <a:cxnLst/>
              <a:rect l="l" t="t" r="r" b="b"/>
              <a:pathLst>
                <a:path w="3567429" h="1534160">
                  <a:moveTo>
                    <a:pt x="0" y="152400"/>
                  </a:moveTo>
                  <a:lnTo>
                    <a:pt x="7560" y="93225"/>
                  </a:lnTo>
                  <a:lnTo>
                    <a:pt x="28098" y="44767"/>
                  </a:lnTo>
                  <a:lnTo>
                    <a:pt x="58400" y="12025"/>
                  </a:lnTo>
                  <a:lnTo>
                    <a:pt x="95250" y="0"/>
                  </a:lnTo>
                  <a:lnTo>
                    <a:pt x="3473450" y="0"/>
                  </a:lnTo>
                  <a:lnTo>
                    <a:pt x="3510101" y="12025"/>
                  </a:lnTo>
                  <a:lnTo>
                    <a:pt x="3539966" y="44767"/>
                  </a:lnTo>
                  <a:lnTo>
                    <a:pt x="3560067" y="93225"/>
                  </a:lnTo>
                  <a:lnTo>
                    <a:pt x="3567429" y="152400"/>
                  </a:lnTo>
                  <a:lnTo>
                    <a:pt x="3567429" y="1380489"/>
                  </a:lnTo>
                  <a:lnTo>
                    <a:pt x="3560067" y="1440398"/>
                  </a:lnTo>
                  <a:lnTo>
                    <a:pt x="3539966" y="1489233"/>
                  </a:lnTo>
                  <a:lnTo>
                    <a:pt x="3510101" y="1522114"/>
                  </a:lnTo>
                  <a:lnTo>
                    <a:pt x="3473450" y="1534159"/>
                  </a:lnTo>
                  <a:lnTo>
                    <a:pt x="95250" y="1534159"/>
                  </a:lnTo>
                  <a:lnTo>
                    <a:pt x="58400" y="1522114"/>
                  </a:lnTo>
                  <a:lnTo>
                    <a:pt x="28098" y="1489233"/>
                  </a:lnTo>
                  <a:lnTo>
                    <a:pt x="7560" y="1440398"/>
                  </a:lnTo>
                  <a:lnTo>
                    <a:pt x="0" y="1380489"/>
                  </a:lnTo>
                  <a:lnTo>
                    <a:pt x="0" y="152400"/>
                  </a:lnTo>
                  <a:close/>
                </a:path>
                <a:path w="3567429" h="1534160">
                  <a:moveTo>
                    <a:pt x="0" y="0"/>
                  </a:moveTo>
                  <a:lnTo>
                    <a:pt x="0" y="0"/>
                  </a:lnTo>
                </a:path>
                <a:path w="3567429" h="1534160">
                  <a:moveTo>
                    <a:pt x="3567429" y="1534159"/>
                  </a:moveTo>
                  <a:lnTo>
                    <a:pt x="3567429" y="1534159"/>
                  </a:lnTo>
                </a:path>
              </a:pathLst>
            </a:custGeom>
            <a:ln w="26236">
              <a:solidFill>
                <a:srgbClr val="92A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7006" y="3819800"/>
            <a:ext cx="3567430" cy="6957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ts val="1720"/>
              </a:lnSpc>
              <a:spcBef>
                <a:spcPts val="325"/>
              </a:spcBef>
            </a:pP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Служат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правильности </a:t>
            </a:r>
            <a:r>
              <a:rPr spc="-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измерительных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поддерживаются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00587" y="4491630"/>
            <a:ext cx="3531869" cy="785728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9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идеальном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институтах </a:t>
            </a:r>
            <a:r>
              <a:rPr spc="-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Росстандарта,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центрах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метрологии.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710304" y="2728235"/>
            <a:ext cx="5415280" cy="839469"/>
            <a:chOff x="3710304" y="2728235"/>
            <a:chExt cx="5415280" cy="839469"/>
          </a:xfrm>
        </p:grpSpPr>
        <p:sp>
          <p:nvSpPr>
            <p:cNvPr id="26" name="object 26"/>
            <p:cNvSpPr/>
            <p:nvPr/>
          </p:nvSpPr>
          <p:spPr>
            <a:xfrm>
              <a:off x="3723639" y="2741570"/>
              <a:ext cx="5295900" cy="722630"/>
            </a:xfrm>
            <a:custGeom>
              <a:avLst/>
              <a:gdLst/>
              <a:ahLst/>
              <a:cxnLst/>
              <a:rect l="l" t="t" r="r" b="b"/>
              <a:pathLst>
                <a:path w="5295900" h="722629">
                  <a:moveTo>
                    <a:pt x="5238750" y="721360"/>
                  </a:moveTo>
                  <a:lnTo>
                    <a:pt x="57150" y="721360"/>
                  </a:lnTo>
                  <a:lnTo>
                    <a:pt x="60960" y="722630"/>
                  </a:lnTo>
                  <a:lnTo>
                    <a:pt x="5234940" y="722630"/>
                  </a:lnTo>
                  <a:lnTo>
                    <a:pt x="5238750" y="721360"/>
                  </a:lnTo>
                  <a:close/>
                </a:path>
                <a:path w="5295900" h="722629">
                  <a:moveTo>
                    <a:pt x="5234940" y="0"/>
                  </a:moveTo>
                  <a:lnTo>
                    <a:pt x="60960" y="0"/>
                  </a:lnTo>
                  <a:lnTo>
                    <a:pt x="53339" y="2540"/>
                  </a:lnTo>
                  <a:lnTo>
                    <a:pt x="49530" y="2540"/>
                  </a:lnTo>
                  <a:lnTo>
                    <a:pt x="45720" y="3810"/>
                  </a:lnTo>
                  <a:lnTo>
                    <a:pt x="43180" y="6350"/>
                  </a:lnTo>
                  <a:lnTo>
                    <a:pt x="39370" y="7620"/>
                  </a:lnTo>
                  <a:lnTo>
                    <a:pt x="36830" y="8890"/>
                  </a:lnTo>
                  <a:lnTo>
                    <a:pt x="33020" y="11430"/>
                  </a:lnTo>
                  <a:lnTo>
                    <a:pt x="30480" y="12700"/>
                  </a:lnTo>
                  <a:lnTo>
                    <a:pt x="26670" y="15240"/>
                  </a:lnTo>
                  <a:lnTo>
                    <a:pt x="13970" y="27940"/>
                  </a:lnTo>
                  <a:lnTo>
                    <a:pt x="12700" y="30480"/>
                  </a:lnTo>
                  <a:lnTo>
                    <a:pt x="10160" y="34290"/>
                  </a:lnTo>
                  <a:lnTo>
                    <a:pt x="8889" y="36830"/>
                  </a:lnTo>
                  <a:lnTo>
                    <a:pt x="6350" y="40640"/>
                  </a:lnTo>
                  <a:lnTo>
                    <a:pt x="5080" y="43180"/>
                  </a:lnTo>
                  <a:lnTo>
                    <a:pt x="1270" y="54610"/>
                  </a:lnTo>
                  <a:lnTo>
                    <a:pt x="1270" y="57150"/>
                  </a:lnTo>
                  <a:lnTo>
                    <a:pt x="0" y="60960"/>
                  </a:lnTo>
                  <a:lnTo>
                    <a:pt x="0" y="662940"/>
                  </a:lnTo>
                  <a:lnTo>
                    <a:pt x="2539" y="670560"/>
                  </a:lnTo>
                  <a:lnTo>
                    <a:pt x="2539" y="673100"/>
                  </a:lnTo>
                  <a:lnTo>
                    <a:pt x="5080" y="676910"/>
                  </a:lnTo>
                  <a:lnTo>
                    <a:pt x="7620" y="684530"/>
                  </a:lnTo>
                  <a:lnTo>
                    <a:pt x="8889" y="687070"/>
                  </a:lnTo>
                  <a:lnTo>
                    <a:pt x="11430" y="690880"/>
                  </a:lnTo>
                  <a:lnTo>
                    <a:pt x="13970" y="693420"/>
                  </a:lnTo>
                  <a:lnTo>
                    <a:pt x="15239" y="697230"/>
                  </a:lnTo>
                  <a:lnTo>
                    <a:pt x="20320" y="702310"/>
                  </a:lnTo>
                  <a:lnTo>
                    <a:pt x="24130" y="704850"/>
                  </a:lnTo>
                  <a:lnTo>
                    <a:pt x="29210" y="709930"/>
                  </a:lnTo>
                  <a:lnTo>
                    <a:pt x="33020" y="711200"/>
                  </a:lnTo>
                  <a:lnTo>
                    <a:pt x="35560" y="713740"/>
                  </a:lnTo>
                  <a:lnTo>
                    <a:pt x="39370" y="715010"/>
                  </a:lnTo>
                  <a:lnTo>
                    <a:pt x="41910" y="717550"/>
                  </a:lnTo>
                  <a:lnTo>
                    <a:pt x="53339" y="721360"/>
                  </a:lnTo>
                  <a:lnTo>
                    <a:pt x="5242560" y="721360"/>
                  </a:lnTo>
                  <a:lnTo>
                    <a:pt x="5250180" y="718820"/>
                  </a:lnTo>
                  <a:lnTo>
                    <a:pt x="5252720" y="716280"/>
                  </a:lnTo>
                  <a:lnTo>
                    <a:pt x="5260340" y="713740"/>
                  </a:lnTo>
                  <a:lnTo>
                    <a:pt x="5262880" y="711200"/>
                  </a:lnTo>
                  <a:lnTo>
                    <a:pt x="5266690" y="708660"/>
                  </a:lnTo>
                  <a:lnTo>
                    <a:pt x="5269230" y="707390"/>
                  </a:lnTo>
                  <a:lnTo>
                    <a:pt x="5276850" y="699770"/>
                  </a:lnTo>
                  <a:lnTo>
                    <a:pt x="5279390" y="695960"/>
                  </a:lnTo>
                  <a:lnTo>
                    <a:pt x="5281930" y="693420"/>
                  </a:lnTo>
                  <a:lnTo>
                    <a:pt x="5284470" y="689610"/>
                  </a:lnTo>
                  <a:lnTo>
                    <a:pt x="5285740" y="687070"/>
                  </a:lnTo>
                  <a:lnTo>
                    <a:pt x="5288280" y="683260"/>
                  </a:lnTo>
                  <a:lnTo>
                    <a:pt x="5289550" y="680720"/>
                  </a:lnTo>
                  <a:lnTo>
                    <a:pt x="5294630" y="665480"/>
                  </a:lnTo>
                  <a:lnTo>
                    <a:pt x="5294630" y="661670"/>
                  </a:lnTo>
                  <a:lnTo>
                    <a:pt x="5295900" y="657860"/>
                  </a:lnTo>
                  <a:lnTo>
                    <a:pt x="5295900" y="68580"/>
                  </a:lnTo>
                  <a:lnTo>
                    <a:pt x="5294630" y="63500"/>
                  </a:lnTo>
                  <a:lnTo>
                    <a:pt x="5294630" y="60960"/>
                  </a:lnTo>
                  <a:lnTo>
                    <a:pt x="5293360" y="57150"/>
                  </a:lnTo>
                  <a:lnTo>
                    <a:pt x="5293360" y="53340"/>
                  </a:lnTo>
                  <a:lnTo>
                    <a:pt x="5289550" y="41910"/>
                  </a:lnTo>
                  <a:lnTo>
                    <a:pt x="5287010" y="39370"/>
                  </a:lnTo>
                  <a:lnTo>
                    <a:pt x="5285740" y="35560"/>
                  </a:lnTo>
                  <a:lnTo>
                    <a:pt x="5283200" y="33020"/>
                  </a:lnTo>
                  <a:lnTo>
                    <a:pt x="5281930" y="29210"/>
                  </a:lnTo>
                  <a:lnTo>
                    <a:pt x="5279390" y="26670"/>
                  </a:lnTo>
                  <a:lnTo>
                    <a:pt x="5276850" y="22860"/>
                  </a:lnTo>
                  <a:lnTo>
                    <a:pt x="5269230" y="15240"/>
                  </a:lnTo>
                  <a:lnTo>
                    <a:pt x="5265420" y="13970"/>
                  </a:lnTo>
                  <a:lnTo>
                    <a:pt x="5262880" y="11430"/>
                  </a:lnTo>
                  <a:lnTo>
                    <a:pt x="5259070" y="8890"/>
                  </a:lnTo>
                  <a:lnTo>
                    <a:pt x="5256530" y="7620"/>
                  </a:lnTo>
                  <a:lnTo>
                    <a:pt x="5252720" y="6350"/>
                  </a:lnTo>
                  <a:lnTo>
                    <a:pt x="5248910" y="3810"/>
                  </a:lnTo>
                  <a:lnTo>
                    <a:pt x="5246370" y="3810"/>
                  </a:lnTo>
                  <a:lnTo>
                    <a:pt x="5234940" y="0"/>
                  </a:lnTo>
                  <a:close/>
                </a:path>
              </a:pathLst>
            </a:custGeom>
            <a:solidFill>
              <a:srgbClr val="92A199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723639" y="2741570"/>
              <a:ext cx="5295900" cy="722630"/>
            </a:xfrm>
            <a:custGeom>
              <a:avLst/>
              <a:gdLst/>
              <a:ahLst/>
              <a:cxnLst/>
              <a:rect l="l" t="t" r="r" b="b"/>
              <a:pathLst>
                <a:path w="5295900" h="722629">
                  <a:moveTo>
                    <a:pt x="0" y="72390"/>
                  </a:moveTo>
                  <a:lnTo>
                    <a:pt x="0" y="68580"/>
                  </a:lnTo>
                  <a:lnTo>
                    <a:pt x="0" y="64770"/>
                  </a:lnTo>
                  <a:lnTo>
                    <a:pt x="0" y="60960"/>
                  </a:lnTo>
                  <a:lnTo>
                    <a:pt x="1270" y="57150"/>
                  </a:lnTo>
                  <a:lnTo>
                    <a:pt x="1270" y="54610"/>
                  </a:lnTo>
                  <a:lnTo>
                    <a:pt x="2539" y="50800"/>
                  </a:lnTo>
                  <a:lnTo>
                    <a:pt x="3810" y="46990"/>
                  </a:lnTo>
                  <a:lnTo>
                    <a:pt x="5080" y="43180"/>
                  </a:lnTo>
                  <a:lnTo>
                    <a:pt x="6350" y="40640"/>
                  </a:lnTo>
                  <a:lnTo>
                    <a:pt x="8889" y="36830"/>
                  </a:lnTo>
                  <a:lnTo>
                    <a:pt x="10160" y="34290"/>
                  </a:lnTo>
                  <a:lnTo>
                    <a:pt x="12700" y="30480"/>
                  </a:lnTo>
                  <a:lnTo>
                    <a:pt x="13970" y="27940"/>
                  </a:lnTo>
                  <a:lnTo>
                    <a:pt x="16510" y="25400"/>
                  </a:lnTo>
                  <a:lnTo>
                    <a:pt x="19050" y="22860"/>
                  </a:lnTo>
                  <a:lnTo>
                    <a:pt x="21589" y="20320"/>
                  </a:lnTo>
                  <a:lnTo>
                    <a:pt x="24130" y="17780"/>
                  </a:lnTo>
                  <a:lnTo>
                    <a:pt x="26670" y="15240"/>
                  </a:lnTo>
                  <a:lnTo>
                    <a:pt x="30480" y="12700"/>
                  </a:lnTo>
                  <a:lnTo>
                    <a:pt x="33020" y="11430"/>
                  </a:lnTo>
                  <a:lnTo>
                    <a:pt x="36830" y="8890"/>
                  </a:lnTo>
                  <a:lnTo>
                    <a:pt x="39370" y="7620"/>
                  </a:lnTo>
                  <a:lnTo>
                    <a:pt x="43180" y="6350"/>
                  </a:lnTo>
                  <a:lnTo>
                    <a:pt x="45720" y="3810"/>
                  </a:lnTo>
                  <a:lnTo>
                    <a:pt x="49530" y="2540"/>
                  </a:lnTo>
                  <a:lnTo>
                    <a:pt x="53339" y="2540"/>
                  </a:lnTo>
                  <a:lnTo>
                    <a:pt x="57150" y="1270"/>
                  </a:lnTo>
                  <a:lnTo>
                    <a:pt x="60960" y="0"/>
                  </a:lnTo>
                  <a:lnTo>
                    <a:pt x="64770" y="0"/>
                  </a:lnTo>
                  <a:lnTo>
                    <a:pt x="67310" y="0"/>
                  </a:lnTo>
                  <a:lnTo>
                    <a:pt x="5223510" y="0"/>
                  </a:lnTo>
                  <a:lnTo>
                    <a:pt x="5234940" y="0"/>
                  </a:lnTo>
                  <a:lnTo>
                    <a:pt x="5238750" y="1270"/>
                  </a:lnTo>
                  <a:lnTo>
                    <a:pt x="5242560" y="2540"/>
                  </a:lnTo>
                  <a:lnTo>
                    <a:pt x="5246370" y="3810"/>
                  </a:lnTo>
                  <a:lnTo>
                    <a:pt x="5248910" y="3810"/>
                  </a:lnTo>
                  <a:lnTo>
                    <a:pt x="5252720" y="6350"/>
                  </a:lnTo>
                  <a:lnTo>
                    <a:pt x="5256530" y="7620"/>
                  </a:lnTo>
                  <a:lnTo>
                    <a:pt x="5259070" y="8890"/>
                  </a:lnTo>
                  <a:lnTo>
                    <a:pt x="5262880" y="11430"/>
                  </a:lnTo>
                  <a:lnTo>
                    <a:pt x="5265420" y="13970"/>
                  </a:lnTo>
                  <a:lnTo>
                    <a:pt x="5269230" y="15240"/>
                  </a:lnTo>
                  <a:lnTo>
                    <a:pt x="5271770" y="17780"/>
                  </a:lnTo>
                  <a:lnTo>
                    <a:pt x="5274310" y="20320"/>
                  </a:lnTo>
                  <a:lnTo>
                    <a:pt x="5276850" y="22860"/>
                  </a:lnTo>
                  <a:lnTo>
                    <a:pt x="5279390" y="26670"/>
                  </a:lnTo>
                  <a:lnTo>
                    <a:pt x="5281930" y="29210"/>
                  </a:lnTo>
                  <a:lnTo>
                    <a:pt x="5283200" y="33020"/>
                  </a:lnTo>
                  <a:lnTo>
                    <a:pt x="5285740" y="35560"/>
                  </a:lnTo>
                  <a:lnTo>
                    <a:pt x="5287010" y="39370"/>
                  </a:lnTo>
                  <a:lnTo>
                    <a:pt x="5289550" y="41910"/>
                  </a:lnTo>
                  <a:lnTo>
                    <a:pt x="5290820" y="45720"/>
                  </a:lnTo>
                  <a:lnTo>
                    <a:pt x="5292090" y="49530"/>
                  </a:lnTo>
                  <a:lnTo>
                    <a:pt x="5293360" y="53340"/>
                  </a:lnTo>
                  <a:lnTo>
                    <a:pt x="5293360" y="57150"/>
                  </a:lnTo>
                  <a:lnTo>
                    <a:pt x="5294630" y="60960"/>
                  </a:lnTo>
                  <a:lnTo>
                    <a:pt x="5294630" y="63500"/>
                  </a:lnTo>
                  <a:lnTo>
                    <a:pt x="5295900" y="68580"/>
                  </a:lnTo>
                  <a:lnTo>
                    <a:pt x="5295900" y="71120"/>
                  </a:lnTo>
                  <a:lnTo>
                    <a:pt x="5295900" y="651510"/>
                  </a:lnTo>
                  <a:lnTo>
                    <a:pt x="5295900" y="654050"/>
                  </a:lnTo>
                  <a:lnTo>
                    <a:pt x="5295900" y="657860"/>
                  </a:lnTo>
                  <a:lnTo>
                    <a:pt x="5294630" y="661670"/>
                  </a:lnTo>
                  <a:lnTo>
                    <a:pt x="5294630" y="665480"/>
                  </a:lnTo>
                  <a:lnTo>
                    <a:pt x="5293360" y="669290"/>
                  </a:lnTo>
                  <a:lnTo>
                    <a:pt x="5292090" y="673100"/>
                  </a:lnTo>
                  <a:lnTo>
                    <a:pt x="5290820" y="676910"/>
                  </a:lnTo>
                  <a:lnTo>
                    <a:pt x="5289550" y="680720"/>
                  </a:lnTo>
                  <a:lnTo>
                    <a:pt x="5288280" y="683260"/>
                  </a:lnTo>
                  <a:lnTo>
                    <a:pt x="5285740" y="687070"/>
                  </a:lnTo>
                  <a:lnTo>
                    <a:pt x="5284470" y="689610"/>
                  </a:lnTo>
                  <a:lnTo>
                    <a:pt x="5281930" y="693420"/>
                  </a:lnTo>
                  <a:lnTo>
                    <a:pt x="5279390" y="695960"/>
                  </a:lnTo>
                  <a:lnTo>
                    <a:pt x="5276850" y="699770"/>
                  </a:lnTo>
                  <a:lnTo>
                    <a:pt x="5274310" y="702310"/>
                  </a:lnTo>
                  <a:lnTo>
                    <a:pt x="5271770" y="704850"/>
                  </a:lnTo>
                  <a:lnTo>
                    <a:pt x="5269230" y="707390"/>
                  </a:lnTo>
                  <a:lnTo>
                    <a:pt x="5266690" y="708660"/>
                  </a:lnTo>
                  <a:lnTo>
                    <a:pt x="5262880" y="711200"/>
                  </a:lnTo>
                  <a:lnTo>
                    <a:pt x="5260340" y="713740"/>
                  </a:lnTo>
                  <a:lnTo>
                    <a:pt x="5256530" y="715010"/>
                  </a:lnTo>
                  <a:lnTo>
                    <a:pt x="5252720" y="716280"/>
                  </a:lnTo>
                  <a:lnTo>
                    <a:pt x="5250180" y="718820"/>
                  </a:lnTo>
                  <a:lnTo>
                    <a:pt x="5246370" y="720090"/>
                  </a:lnTo>
                  <a:lnTo>
                    <a:pt x="5242560" y="721360"/>
                  </a:lnTo>
                  <a:lnTo>
                    <a:pt x="5238750" y="721360"/>
                  </a:lnTo>
                  <a:lnTo>
                    <a:pt x="5234940" y="722630"/>
                  </a:lnTo>
                  <a:lnTo>
                    <a:pt x="60960" y="722630"/>
                  </a:lnTo>
                  <a:lnTo>
                    <a:pt x="57150" y="721360"/>
                  </a:lnTo>
                  <a:lnTo>
                    <a:pt x="53339" y="721360"/>
                  </a:lnTo>
                  <a:lnTo>
                    <a:pt x="49530" y="720090"/>
                  </a:lnTo>
                  <a:lnTo>
                    <a:pt x="45720" y="718820"/>
                  </a:lnTo>
                  <a:lnTo>
                    <a:pt x="41910" y="717550"/>
                  </a:lnTo>
                  <a:lnTo>
                    <a:pt x="39370" y="715010"/>
                  </a:lnTo>
                  <a:lnTo>
                    <a:pt x="35560" y="713740"/>
                  </a:lnTo>
                  <a:lnTo>
                    <a:pt x="33020" y="711200"/>
                  </a:lnTo>
                  <a:lnTo>
                    <a:pt x="29210" y="709930"/>
                  </a:lnTo>
                  <a:lnTo>
                    <a:pt x="26670" y="707390"/>
                  </a:lnTo>
                  <a:lnTo>
                    <a:pt x="24130" y="704850"/>
                  </a:lnTo>
                  <a:lnTo>
                    <a:pt x="20320" y="702310"/>
                  </a:lnTo>
                  <a:lnTo>
                    <a:pt x="17780" y="699770"/>
                  </a:lnTo>
                  <a:lnTo>
                    <a:pt x="15239" y="697230"/>
                  </a:lnTo>
                  <a:lnTo>
                    <a:pt x="13970" y="693420"/>
                  </a:lnTo>
                  <a:lnTo>
                    <a:pt x="5080" y="676910"/>
                  </a:lnTo>
                  <a:lnTo>
                    <a:pt x="2539" y="673100"/>
                  </a:lnTo>
                  <a:lnTo>
                    <a:pt x="2539" y="670560"/>
                  </a:lnTo>
                  <a:lnTo>
                    <a:pt x="1270" y="666750"/>
                  </a:lnTo>
                  <a:lnTo>
                    <a:pt x="0" y="662940"/>
                  </a:lnTo>
                  <a:lnTo>
                    <a:pt x="0" y="659130"/>
                  </a:lnTo>
                  <a:lnTo>
                    <a:pt x="0" y="655320"/>
                  </a:lnTo>
                  <a:lnTo>
                    <a:pt x="0" y="651510"/>
                  </a:lnTo>
                  <a:lnTo>
                    <a:pt x="0" y="72390"/>
                  </a:lnTo>
                  <a:close/>
                </a:path>
                <a:path w="5295900" h="722629">
                  <a:moveTo>
                    <a:pt x="0" y="0"/>
                  </a:moveTo>
                  <a:lnTo>
                    <a:pt x="0" y="0"/>
                  </a:lnTo>
                </a:path>
                <a:path w="5295900" h="722629">
                  <a:moveTo>
                    <a:pt x="5295900" y="722630"/>
                  </a:moveTo>
                  <a:lnTo>
                    <a:pt x="5295900" y="72263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815079" y="2830470"/>
              <a:ext cx="5297170" cy="723900"/>
            </a:xfrm>
            <a:custGeom>
              <a:avLst/>
              <a:gdLst/>
              <a:ahLst/>
              <a:cxnLst/>
              <a:rect l="l" t="t" r="r" b="b"/>
              <a:pathLst>
                <a:path w="5297170" h="723900">
                  <a:moveTo>
                    <a:pt x="5226050" y="0"/>
                  </a:moveTo>
                  <a:lnTo>
                    <a:pt x="71120" y="0"/>
                  </a:lnTo>
                  <a:lnTo>
                    <a:pt x="43398" y="5774"/>
                  </a:lnTo>
                  <a:lnTo>
                    <a:pt x="20796" y="21431"/>
                  </a:lnTo>
                  <a:lnTo>
                    <a:pt x="5576" y="44469"/>
                  </a:lnTo>
                  <a:lnTo>
                    <a:pt x="0" y="72390"/>
                  </a:lnTo>
                  <a:lnTo>
                    <a:pt x="0" y="651510"/>
                  </a:lnTo>
                  <a:lnTo>
                    <a:pt x="5576" y="679965"/>
                  </a:lnTo>
                  <a:lnTo>
                    <a:pt x="20796" y="702944"/>
                  </a:lnTo>
                  <a:lnTo>
                    <a:pt x="43398" y="718304"/>
                  </a:lnTo>
                  <a:lnTo>
                    <a:pt x="71120" y="723900"/>
                  </a:lnTo>
                  <a:lnTo>
                    <a:pt x="5226050" y="723900"/>
                  </a:lnTo>
                  <a:lnTo>
                    <a:pt x="5253771" y="718304"/>
                  </a:lnTo>
                  <a:lnTo>
                    <a:pt x="5276373" y="702944"/>
                  </a:lnTo>
                  <a:lnTo>
                    <a:pt x="5291593" y="679965"/>
                  </a:lnTo>
                  <a:lnTo>
                    <a:pt x="5297170" y="651510"/>
                  </a:lnTo>
                  <a:lnTo>
                    <a:pt x="5297170" y="72390"/>
                  </a:lnTo>
                  <a:lnTo>
                    <a:pt x="5291593" y="44469"/>
                  </a:lnTo>
                  <a:lnTo>
                    <a:pt x="5276373" y="21431"/>
                  </a:lnTo>
                  <a:lnTo>
                    <a:pt x="5253771" y="5774"/>
                  </a:lnTo>
                  <a:lnTo>
                    <a:pt x="5226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815079" y="2830470"/>
              <a:ext cx="5297170" cy="723900"/>
            </a:xfrm>
            <a:custGeom>
              <a:avLst/>
              <a:gdLst/>
              <a:ahLst/>
              <a:cxnLst/>
              <a:rect l="l" t="t" r="r" b="b"/>
              <a:pathLst>
                <a:path w="5297170" h="723900">
                  <a:moveTo>
                    <a:pt x="0" y="72390"/>
                  </a:moveTo>
                  <a:lnTo>
                    <a:pt x="5576" y="44469"/>
                  </a:lnTo>
                  <a:lnTo>
                    <a:pt x="20796" y="21431"/>
                  </a:lnTo>
                  <a:lnTo>
                    <a:pt x="43398" y="5774"/>
                  </a:lnTo>
                  <a:lnTo>
                    <a:pt x="71120" y="0"/>
                  </a:lnTo>
                  <a:lnTo>
                    <a:pt x="5226050" y="0"/>
                  </a:lnTo>
                  <a:lnTo>
                    <a:pt x="5253771" y="5774"/>
                  </a:lnTo>
                  <a:lnTo>
                    <a:pt x="5276373" y="21431"/>
                  </a:lnTo>
                  <a:lnTo>
                    <a:pt x="5291593" y="44469"/>
                  </a:lnTo>
                  <a:lnTo>
                    <a:pt x="5297170" y="72390"/>
                  </a:lnTo>
                  <a:lnTo>
                    <a:pt x="5297170" y="651510"/>
                  </a:lnTo>
                  <a:lnTo>
                    <a:pt x="5291593" y="679965"/>
                  </a:lnTo>
                  <a:lnTo>
                    <a:pt x="5276373" y="702944"/>
                  </a:lnTo>
                  <a:lnTo>
                    <a:pt x="5253771" y="718304"/>
                  </a:lnTo>
                  <a:lnTo>
                    <a:pt x="5226050" y="723900"/>
                  </a:lnTo>
                  <a:lnTo>
                    <a:pt x="71120" y="723900"/>
                  </a:lnTo>
                  <a:lnTo>
                    <a:pt x="43398" y="718304"/>
                  </a:lnTo>
                  <a:lnTo>
                    <a:pt x="20796" y="702944"/>
                  </a:lnTo>
                  <a:lnTo>
                    <a:pt x="5576" y="679965"/>
                  </a:lnTo>
                  <a:lnTo>
                    <a:pt x="0" y="651510"/>
                  </a:lnTo>
                  <a:lnTo>
                    <a:pt x="0" y="72390"/>
                  </a:lnTo>
                  <a:close/>
                </a:path>
                <a:path w="5297170" h="723900">
                  <a:moveTo>
                    <a:pt x="0" y="0"/>
                  </a:moveTo>
                  <a:lnTo>
                    <a:pt x="0" y="0"/>
                  </a:lnTo>
                </a:path>
                <a:path w="5297170" h="723900">
                  <a:moveTo>
                    <a:pt x="5297170" y="723900"/>
                  </a:moveTo>
                  <a:lnTo>
                    <a:pt x="5297170" y="723900"/>
                  </a:lnTo>
                </a:path>
              </a:pathLst>
            </a:custGeom>
            <a:ln w="26236">
              <a:solidFill>
                <a:srgbClr val="92A19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085079" y="3042560"/>
            <a:ext cx="28073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363084" y="3878855"/>
            <a:ext cx="4099560" cy="1353820"/>
            <a:chOff x="4363084" y="3878855"/>
            <a:chExt cx="4099560" cy="1353820"/>
          </a:xfrm>
        </p:grpSpPr>
        <p:sp>
          <p:nvSpPr>
            <p:cNvPr id="32" name="object 32"/>
            <p:cNvSpPr/>
            <p:nvPr/>
          </p:nvSpPr>
          <p:spPr>
            <a:xfrm>
              <a:off x="4376419" y="3892190"/>
              <a:ext cx="3978910" cy="1238250"/>
            </a:xfrm>
            <a:custGeom>
              <a:avLst/>
              <a:gdLst/>
              <a:ahLst/>
              <a:cxnLst/>
              <a:rect l="l" t="t" r="r" b="b"/>
              <a:pathLst>
                <a:path w="3978909" h="1238250">
                  <a:moveTo>
                    <a:pt x="3868420" y="1236980"/>
                  </a:moveTo>
                  <a:lnTo>
                    <a:pt x="110489" y="1236980"/>
                  </a:lnTo>
                  <a:lnTo>
                    <a:pt x="116839" y="1238250"/>
                  </a:lnTo>
                  <a:lnTo>
                    <a:pt x="3862070" y="1238250"/>
                  </a:lnTo>
                  <a:lnTo>
                    <a:pt x="3868420" y="1236980"/>
                  </a:lnTo>
                  <a:close/>
                </a:path>
                <a:path w="3978909" h="1238250">
                  <a:moveTo>
                    <a:pt x="3874770" y="1269"/>
                  </a:moveTo>
                  <a:lnTo>
                    <a:pt x="102869" y="1269"/>
                  </a:lnTo>
                  <a:lnTo>
                    <a:pt x="97789" y="2539"/>
                  </a:lnTo>
                  <a:lnTo>
                    <a:pt x="91439" y="5080"/>
                  </a:lnTo>
                  <a:lnTo>
                    <a:pt x="85089" y="6350"/>
                  </a:lnTo>
                  <a:lnTo>
                    <a:pt x="72389" y="11430"/>
                  </a:lnTo>
                  <a:lnTo>
                    <a:pt x="67309" y="13969"/>
                  </a:lnTo>
                  <a:lnTo>
                    <a:pt x="60959" y="16510"/>
                  </a:lnTo>
                  <a:lnTo>
                    <a:pt x="55879" y="20319"/>
                  </a:lnTo>
                  <a:lnTo>
                    <a:pt x="49529" y="24130"/>
                  </a:lnTo>
                  <a:lnTo>
                    <a:pt x="45719" y="27939"/>
                  </a:lnTo>
                  <a:lnTo>
                    <a:pt x="40639" y="31750"/>
                  </a:lnTo>
                  <a:lnTo>
                    <a:pt x="35559" y="36830"/>
                  </a:lnTo>
                  <a:lnTo>
                    <a:pt x="30479" y="40639"/>
                  </a:lnTo>
                  <a:lnTo>
                    <a:pt x="19050" y="55880"/>
                  </a:lnTo>
                  <a:lnTo>
                    <a:pt x="16509" y="62230"/>
                  </a:lnTo>
                  <a:lnTo>
                    <a:pt x="12700" y="67310"/>
                  </a:lnTo>
                  <a:lnTo>
                    <a:pt x="7619" y="80010"/>
                  </a:lnTo>
                  <a:lnTo>
                    <a:pt x="5079" y="85089"/>
                  </a:lnTo>
                  <a:lnTo>
                    <a:pt x="3809" y="91439"/>
                  </a:lnTo>
                  <a:lnTo>
                    <a:pt x="1269" y="97789"/>
                  </a:lnTo>
                  <a:lnTo>
                    <a:pt x="1269" y="104139"/>
                  </a:lnTo>
                  <a:lnTo>
                    <a:pt x="0" y="110489"/>
                  </a:lnTo>
                  <a:lnTo>
                    <a:pt x="0" y="1127760"/>
                  </a:lnTo>
                  <a:lnTo>
                    <a:pt x="5079" y="1153160"/>
                  </a:lnTo>
                  <a:lnTo>
                    <a:pt x="7619" y="1159510"/>
                  </a:lnTo>
                  <a:lnTo>
                    <a:pt x="10159" y="1164589"/>
                  </a:lnTo>
                  <a:lnTo>
                    <a:pt x="12700" y="1170939"/>
                  </a:lnTo>
                  <a:lnTo>
                    <a:pt x="16509" y="1176020"/>
                  </a:lnTo>
                  <a:lnTo>
                    <a:pt x="19050" y="1182370"/>
                  </a:lnTo>
                  <a:lnTo>
                    <a:pt x="30479" y="1197610"/>
                  </a:lnTo>
                  <a:lnTo>
                    <a:pt x="35559" y="1201420"/>
                  </a:lnTo>
                  <a:lnTo>
                    <a:pt x="40639" y="1206500"/>
                  </a:lnTo>
                  <a:lnTo>
                    <a:pt x="60959" y="1221739"/>
                  </a:lnTo>
                  <a:lnTo>
                    <a:pt x="67309" y="1224280"/>
                  </a:lnTo>
                  <a:lnTo>
                    <a:pt x="72389" y="1226820"/>
                  </a:lnTo>
                  <a:lnTo>
                    <a:pt x="85089" y="1231900"/>
                  </a:lnTo>
                  <a:lnTo>
                    <a:pt x="91439" y="1233170"/>
                  </a:lnTo>
                  <a:lnTo>
                    <a:pt x="97789" y="1235710"/>
                  </a:lnTo>
                  <a:lnTo>
                    <a:pt x="102869" y="1236980"/>
                  </a:lnTo>
                  <a:lnTo>
                    <a:pt x="3876039" y="1236980"/>
                  </a:lnTo>
                  <a:lnTo>
                    <a:pt x="3881120" y="1235710"/>
                  </a:lnTo>
                  <a:lnTo>
                    <a:pt x="3887470" y="1233170"/>
                  </a:lnTo>
                  <a:lnTo>
                    <a:pt x="3893820" y="1231900"/>
                  </a:lnTo>
                  <a:lnTo>
                    <a:pt x="3906520" y="1226820"/>
                  </a:lnTo>
                  <a:lnTo>
                    <a:pt x="3911600" y="1224280"/>
                  </a:lnTo>
                  <a:lnTo>
                    <a:pt x="3917950" y="1221739"/>
                  </a:lnTo>
                  <a:lnTo>
                    <a:pt x="3938270" y="1206500"/>
                  </a:lnTo>
                  <a:lnTo>
                    <a:pt x="3943350" y="1201420"/>
                  </a:lnTo>
                  <a:lnTo>
                    <a:pt x="3947159" y="1196339"/>
                  </a:lnTo>
                  <a:lnTo>
                    <a:pt x="3952239" y="1192530"/>
                  </a:lnTo>
                  <a:lnTo>
                    <a:pt x="3959859" y="1182370"/>
                  </a:lnTo>
                  <a:lnTo>
                    <a:pt x="3962400" y="1176020"/>
                  </a:lnTo>
                  <a:lnTo>
                    <a:pt x="3966209" y="1170939"/>
                  </a:lnTo>
                  <a:lnTo>
                    <a:pt x="3971289" y="1158239"/>
                  </a:lnTo>
                  <a:lnTo>
                    <a:pt x="3972559" y="1153160"/>
                  </a:lnTo>
                  <a:lnTo>
                    <a:pt x="3975100" y="1146810"/>
                  </a:lnTo>
                  <a:lnTo>
                    <a:pt x="3978909" y="1127760"/>
                  </a:lnTo>
                  <a:lnTo>
                    <a:pt x="3978909" y="110489"/>
                  </a:lnTo>
                  <a:lnTo>
                    <a:pt x="3975100" y="91439"/>
                  </a:lnTo>
                  <a:lnTo>
                    <a:pt x="3972559" y="85089"/>
                  </a:lnTo>
                  <a:lnTo>
                    <a:pt x="3971289" y="80010"/>
                  </a:lnTo>
                  <a:lnTo>
                    <a:pt x="3966209" y="67310"/>
                  </a:lnTo>
                  <a:lnTo>
                    <a:pt x="3962400" y="62230"/>
                  </a:lnTo>
                  <a:lnTo>
                    <a:pt x="3959859" y="55880"/>
                  </a:lnTo>
                  <a:lnTo>
                    <a:pt x="3952239" y="45719"/>
                  </a:lnTo>
                  <a:lnTo>
                    <a:pt x="3938270" y="31750"/>
                  </a:lnTo>
                  <a:lnTo>
                    <a:pt x="3917950" y="16510"/>
                  </a:lnTo>
                  <a:lnTo>
                    <a:pt x="3911600" y="13969"/>
                  </a:lnTo>
                  <a:lnTo>
                    <a:pt x="3906520" y="11430"/>
                  </a:lnTo>
                  <a:lnTo>
                    <a:pt x="3893820" y="6350"/>
                  </a:lnTo>
                  <a:lnTo>
                    <a:pt x="3887470" y="5080"/>
                  </a:lnTo>
                  <a:lnTo>
                    <a:pt x="3881120" y="2539"/>
                  </a:lnTo>
                  <a:lnTo>
                    <a:pt x="3874770" y="1269"/>
                  </a:lnTo>
                  <a:close/>
                </a:path>
                <a:path w="3978909" h="1238250">
                  <a:moveTo>
                    <a:pt x="3862070" y="0"/>
                  </a:moveTo>
                  <a:lnTo>
                    <a:pt x="116839" y="0"/>
                  </a:lnTo>
                  <a:lnTo>
                    <a:pt x="110489" y="1269"/>
                  </a:lnTo>
                  <a:lnTo>
                    <a:pt x="3868420" y="1269"/>
                  </a:lnTo>
                  <a:lnTo>
                    <a:pt x="3862070" y="0"/>
                  </a:lnTo>
                  <a:close/>
                </a:path>
              </a:pathLst>
            </a:custGeom>
            <a:solidFill>
              <a:srgbClr val="92A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76419" y="3892190"/>
              <a:ext cx="3978910" cy="1238250"/>
            </a:xfrm>
            <a:custGeom>
              <a:avLst/>
              <a:gdLst/>
              <a:ahLst/>
              <a:cxnLst/>
              <a:rect l="l" t="t" r="r" b="b"/>
              <a:pathLst>
                <a:path w="3978909" h="1238250">
                  <a:moveTo>
                    <a:pt x="0" y="123189"/>
                  </a:moveTo>
                  <a:lnTo>
                    <a:pt x="0" y="116839"/>
                  </a:lnTo>
                  <a:lnTo>
                    <a:pt x="0" y="110489"/>
                  </a:lnTo>
                  <a:lnTo>
                    <a:pt x="1269" y="104139"/>
                  </a:lnTo>
                  <a:lnTo>
                    <a:pt x="1269" y="97789"/>
                  </a:lnTo>
                  <a:lnTo>
                    <a:pt x="3809" y="91439"/>
                  </a:lnTo>
                  <a:lnTo>
                    <a:pt x="5079" y="85089"/>
                  </a:lnTo>
                  <a:lnTo>
                    <a:pt x="7619" y="80010"/>
                  </a:lnTo>
                  <a:lnTo>
                    <a:pt x="10159" y="73660"/>
                  </a:lnTo>
                  <a:lnTo>
                    <a:pt x="12700" y="67310"/>
                  </a:lnTo>
                  <a:lnTo>
                    <a:pt x="16509" y="62230"/>
                  </a:lnTo>
                  <a:lnTo>
                    <a:pt x="19050" y="55880"/>
                  </a:lnTo>
                  <a:lnTo>
                    <a:pt x="22859" y="50800"/>
                  </a:lnTo>
                  <a:lnTo>
                    <a:pt x="26669" y="45719"/>
                  </a:lnTo>
                  <a:lnTo>
                    <a:pt x="30479" y="40639"/>
                  </a:lnTo>
                  <a:lnTo>
                    <a:pt x="35559" y="36830"/>
                  </a:lnTo>
                  <a:lnTo>
                    <a:pt x="40639" y="31750"/>
                  </a:lnTo>
                  <a:lnTo>
                    <a:pt x="45719" y="27939"/>
                  </a:lnTo>
                  <a:lnTo>
                    <a:pt x="49529" y="24130"/>
                  </a:lnTo>
                  <a:lnTo>
                    <a:pt x="55879" y="20319"/>
                  </a:lnTo>
                  <a:lnTo>
                    <a:pt x="60959" y="16510"/>
                  </a:lnTo>
                  <a:lnTo>
                    <a:pt x="67309" y="13969"/>
                  </a:lnTo>
                  <a:lnTo>
                    <a:pt x="72389" y="11430"/>
                  </a:lnTo>
                  <a:lnTo>
                    <a:pt x="78739" y="8889"/>
                  </a:lnTo>
                  <a:lnTo>
                    <a:pt x="85089" y="6350"/>
                  </a:lnTo>
                  <a:lnTo>
                    <a:pt x="91439" y="5080"/>
                  </a:lnTo>
                  <a:lnTo>
                    <a:pt x="97789" y="2539"/>
                  </a:lnTo>
                  <a:lnTo>
                    <a:pt x="102869" y="1269"/>
                  </a:lnTo>
                  <a:lnTo>
                    <a:pt x="110489" y="1269"/>
                  </a:lnTo>
                  <a:lnTo>
                    <a:pt x="116839" y="0"/>
                  </a:lnTo>
                  <a:lnTo>
                    <a:pt x="123189" y="0"/>
                  </a:lnTo>
                  <a:lnTo>
                    <a:pt x="3855720" y="0"/>
                  </a:lnTo>
                  <a:lnTo>
                    <a:pt x="3862070" y="0"/>
                  </a:lnTo>
                  <a:lnTo>
                    <a:pt x="3868420" y="1269"/>
                  </a:lnTo>
                  <a:lnTo>
                    <a:pt x="3874770" y="1269"/>
                  </a:lnTo>
                  <a:lnTo>
                    <a:pt x="3881120" y="2539"/>
                  </a:lnTo>
                  <a:lnTo>
                    <a:pt x="3887470" y="5080"/>
                  </a:lnTo>
                  <a:lnTo>
                    <a:pt x="3893820" y="6350"/>
                  </a:lnTo>
                  <a:lnTo>
                    <a:pt x="3900170" y="8889"/>
                  </a:lnTo>
                  <a:lnTo>
                    <a:pt x="3906520" y="11430"/>
                  </a:lnTo>
                  <a:lnTo>
                    <a:pt x="3911600" y="13969"/>
                  </a:lnTo>
                  <a:lnTo>
                    <a:pt x="3917950" y="16510"/>
                  </a:lnTo>
                  <a:lnTo>
                    <a:pt x="3923029" y="20319"/>
                  </a:lnTo>
                  <a:lnTo>
                    <a:pt x="3928109" y="24130"/>
                  </a:lnTo>
                  <a:lnTo>
                    <a:pt x="3933189" y="27939"/>
                  </a:lnTo>
                  <a:lnTo>
                    <a:pt x="3938270" y="31750"/>
                  </a:lnTo>
                  <a:lnTo>
                    <a:pt x="3943350" y="36830"/>
                  </a:lnTo>
                  <a:lnTo>
                    <a:pt x="3947159" y="40639"/>
                  </a:lnTo>
                  <a:lnTo>
                    <a:pt x="3952239" y="45719"/>
                  </a:lnTo>
                  <a:lnTo>
                    <a:pt x="3956050" y="50800"/>
                  </a:lnTo>
                  <a:lnTo>
                    <a:pt x="3959859" y="55880"/>
                  </a:lnTo>
                  <a:lnTo>
                    <a:pt x="3962400" y="62230"/>
                  </a:lnTo>
                  <a:lnTo>
                    <a:pt x="3966209" y="67310"/>
                  </a:lnTo>
                  <a:lnTo>
                    <a:pt x="3968750" y="73660"/>
                  </a:lnTo>
                  <a:lnTo>
                    <a:pt x="3971289" y="80010"/>
                  </a:lnTo>
                  <a:lnTo>
                    <a:pt x="3972559" y="85089"/>
                  </a:lnTo>
                  <a:lnTo>
                    <a:pt x="3975100" y="91439"/>
                  </a:lnTo>
                  <a:lnTo>
                    <a:pt x="3976370" y="97789"/>
                  </a:lnTo>
                  <a:lnTo>
                    <a:pt x="3977639" y="104139"/>
                  </a:lnTo>
                  <a:lnTo>
                    <a:pt x="3978909" y="110489"/>
                  </a:lnTo>
                  <a:lnTo>
                    <a:pt x="3978909" y="1115060"/>
                  </a:lnTo>
                  <a:lnTo>
                    <a:pt x="3978909" y="1127760"/>
                  </a:lnTo>
                  <a:lnTo>
                    <a:pt x="3977639" y="1134110"/>
                  </a:lnTo>
                  <a:lnTo>
                    <a:pt x="3976370" y="1140460"/>
                  </a:lnTo>
                  <a:lnTo>
                    <a:pt x="3975100" y="1146810"/>
                  </a:lnTo>
                  <a:lnTo>
                    <a:pt x="3972559" y="1153160"/>
                  </a:lnTo>
                  <a:lnTo>
                    <a:pt x="3971289" y="1158239"/>
                  </a:lnTo>
                  <a:lnTo>
                    <a:pt x="3968750" y="1164589"/>
                  </a:lnTo>
                  <a:lnTo>
                    <a:pt x="3966209" y="1170939"/>
                  </a:lnTo>
                  <a:lnTo>
                    <a:pt x="3962400" y="1176020"/>
                  </a:lnTo>
                  <a:lnTo>
                    <a:pt x="3959859" y="1182370"/>
                  </a:lnTo>
                  <a:lnTo>
                    <a:pt x="3956050" y="1187450"/>
                  </a:lnTo>
                  <a:lnTo>
                    <a:pt x="3952239" y="1192530"/>
                  </a:lnTo>
                  <a:lnTo>
                    <a:pt x="3947159" y="1196339"/>
                  </a:lnTo>
                  <a:lnTo>
                    <a:pt x="3943350" y="1201420"/>
                  </a:lnTo>
                  <a:lnTo>
                    <a:pt x="3938270" y="1206500"/>
                  </a:lnTo>
                  <a:lnTo>
                    <a:pt x="3933189" y="1210310"/>
                  </a:lnTo>
                  <a:lnTo>
                    <a:pt x="3928109" y="1214120"/>
                  </a:lnTo>
                  <a:lnTo>
                    <a:pt x="3923029" y="1217930"/>
                  </a:lnTo>
                  <a:lnTo>
                    <a:pt x="3917950" y="1221739"/>
                  </a:lnTo>
                  <a:lnTo>
                    <a:pt x="3911600" y="1224280"/>
                  </a:lnTo>
                  <a:lnTo>
                    <a:pt x="3906520" y="1226820"/>
                  </a:lnTo>
                  <a:lnTo>
                    <a:pt x="3900170" y="1229360"/>
                  </a:lnTo>
                  <a:lnTo>
                    <a:pt x="3893820" y="1231900"/>
                  </a:lnTo>
                  <a:lnTo>
                    <a:pt x="3887470" y="1233170"/>
                  </a:lnTo>
                  <a:lnTo>
                    <a:pt x="3881120" y="1235710"/>
                  </a:lnTo>
                  <a:lnTo>
                    <a:pt x="3876039" y="1236980"/>
                  </a:lnTo>
                  <a:lnTo>
                    <a:pt x="3868420" y="1236980"/>
                  </a:lnTo>
                  <a:lnTo>
                    <a:pt x="3862070" y="1238250"/>
                  </a:lnTo>
                  <a:lnTo>
                    <a:pt x="3855720" y="1238250"/>
                  </a:lnTo>
                  <a:lnTo>
                    <a:pt x="123189" y="1238250"/>
                  </a:lnTo>
                  <a:lnTo>
                    <a:pt x="116839" y="1238250"/>
                  </a:lnTo>
                  <a:lnTo>
                    <a:pt x="110489" y="1236980"/>
                  </a:lnTo>
                  <a:lnTo>
                    <a:pt x="102869" y="1236980"/>
                  </a:lnTo>
                  <a:lnTo>
                    <a:pt x="97789" y="1235710"/>
                  </a:lnTo>
                  <a:lnTo>
                    <a:pt x="91439" y="1233170"/>
                  </a:lnTo>
                  <a:lnTo>
                    <a:pt x="85089" y="1231900"/>
                  </a:lnTo>
                  <a:lnTo>
                    <a:pt x="78739" y="1229360"/>
                  </a:lnTo>
                  <a:lnTo>
                    <a:pt x="72389" y="1226820"/>
                  </a:lnTo>
                  <a:lnTo>
                    <a:pt x="67309" y="1224280"/>
                  </a:lnTo>
                  <a:lnTo>
                    <a:pt x="60959" y="1221739"/>
                  </a:lnTo>
                  <a:lnTo>
                    <a:pt x="55879" y="1217930"/>
                  </a:lnTo>
                  <a:lnTo>
                    <a:pt x="50800" y="1214120"/>
                  </a:lnTo>
                  <a:lnTo>
                    <a:pt x="45719" y="1210310"/>
                  </a:lnTo>
                  <a:lnTo>
                    <a:pt x="40639" y="1206500"/>
                  </a:lnTo>
                  <a:lnTo>
                    <a:pt x="35559" y="1201420"/>
                  </a:lnTo>
                  <a:lnTo>
                    <a:pt x="30479" y="1197610"/>
                  </a:lnTo>
                  <a:lnTo>
                    <a:pt x="26669" y="1192530"/>
                  </a:lnTo>
                  <a:lnTo>
                    <a:pt x="22859" y="1187450"/>
                  </a:lnTo>
                  <a:lnTo>
                    <a:pt x="19050" y="1182370"/>
                  </a:lnTo>
                  <a:lnTo>
                    <a:pt x="16509" y="1176020"/>
                  </a:lnTo>
                  <a:lnTo>
                    <a:pt x="12700" y="1170939"/>
                  </a:lnTo>
                  <a:lnTo>
                    <a:pt x="10159" y="1164589"/>
                  </a:lnTo>
                  <a:lnTo>
                    <a:pt x="7619" y="1159510"/>
                  </a:lnTo>
                  <a:lnTo>
                    <a:pt x="5079" y="1153160"/>
                  </a:lnTo>
                  <a:lnTo>
                    <a:pt x="3809" y="1146810"/>
                  </a:lnTo>
                  <a:lnTo>
                    <a:pt x="2539" y="1140460"/>
                  </a:lnTo>
                  <a:lnTo>
                    <a:pt x="1269" y="1134110"/>
                  </a:lnTo>
                  <a:lnTo>
                    <a:pt x="0" y="1127760"/>
                  </a:lnTo>
                  <a:lnTo>
                    <a:pt x="0" y="1121410"/>
                  </a:lnTo>
                  <a:lnTo>
                    <a:pt x="0" y="1115060"/>
                  </a:lnTo>
                  <a:lnTo>
                    <a:pt x="0" y="123189"/>
                  </a:lnTo>
                  <a:close/>
                </a:path>
                <a:path w="3978909" h="1238250">
                  <a:moveTo>
                    <a:pt x="0" y="0"/>
                  </a:moveTo>
                  <a:lnTo>
                    <a:pt x="0" y="0"/>
                  </a:lnTo>
                </a:path>
                <a:path w="3978909" h="1238250">
                  <a:moveTo>
                    <a:pt x="3978909" y="1238250"/>
                  </a:moveTo>
                  <a:lnTo>
                    <a:pt x="3978909" y="1238250"/>
                  </a:lnTo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69129" y="3982360"/>
              <a:ext cx="3980179" cy="1236980"/>
            </a:xfrm>
            <a:custGeom>
              <a:avLst/>
              <a:gdLst/>
              <a:ahLst/>
              <a:cxnLst/>
              <a:rect l="l" t="t" r="r" b="b"/>
              <a:pathLst>
                <a:path w="3980179" h="1236979">
                  <a:moveTo>
                    <a:pt x="3858260" y="0"/>
                  </a:moveTo>
                  <a:lnTo>
                    <a:pt x="120650" y="0"/>
                  </a:lnTo>
                  <a:lnTo>
                    <a:pt x="73402" y="9604"/>
                  </a:lnTo>
                  <a:lnTo>
                    <a:pt x="35083" y="35877"/>
                  </a:lnTo>
                  <a:lnTo>
                    <a:pt x="9386" y="75009"/>
                  </a:lnTo>
                  <a:lnTo>
                    <a:pt x="0" y="123189"/>
                  </a:lnTo>
                  <a:lnTo>
                    <a:pt x="0" y="1113789"/>
                  </a:lnTo>
                  <a:lnTo>
                    <a:pt x="9386" y="1161970"/>
                  </a:lnTo>
                  <a:lnTo>
                    <a:pt x="35083" y="1201102"/>
                  </a:lnTo>
                  <a:lnTo>
                    <a:pt x="73402" y="1227375"/>
                  </a:lnTo>
                  <a:lnTo>
                    <a:pt x="120650" y="1236979"/>
                  </a:lnTo>
                  <a:lnTo>
                    <a:pt x="3858260" y="1236979"/>
                  </a:lnTo>
                  <a:lnTo>
                    <a:pt x="3905706" y="1227375"/>
                  </a:lnTo>
                  <a:lnTo>
                    <a:pt x="3944461" y="1201102"/>
                  </a:lnTo>
                  <a:lnTo>
                    <a:pt x="3970595" y="1161970"/>
                  </a:lnTo>
                  <a:lnTo>
                    <a:pt x="3980179" y="1113789"/>
                  </a:lnTo>
                  <a:lnTo>
                    <a:pt x="3980179" y="123189"/>
                  </a:lnTo>
                  <a:lnTo>
                    <a:pt x="3970595" y="75009"/>
                  </a:lnTo>
                  <a:lnTo>
                    <a:pt x="3944461" y="35877"/>
                  </a:lnTo>
                  <a:lnTo>
                    <a:pt x="3905706" y="9604"/>
                  </a:lnTo>
                  <a:lnTo>
                    <a:pt x="3858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69129" y="3982360"/>
              <a:ext cx="3980179" cy="1236980"/>
            </a:xfrm>
            <a:custGeom>
              <a:avLst/>
              <a:gdLst/>
              <a:ahLst/>
              <a:cxnLst/>
              <a:rect l="l" t="t" r="r" b="b"/>
              <a:pathLst>
                <a:path w="3980179" h="1236979">
                  <a:moveTo>
                    <a:pt x="0" y="123189"/>
                  </a:moveTo>
                  <a:lnTo>
                    <a:pt x="9386" y="75009"/>
                  </a:lnTo>
                  <a:lnTo>
                    <a:pt x="35083" y="35877"/>
                  </a:lnTo>
                  <a:lnTo>
                    <a:pt x="73402" y="9604"/>
                  </a:lnTo>
                  <a:lnTo>
                    <a:pt x="120650" y="0"/>
                  </a:lnTo>
                  <a:lnTo>
                    <a:pt x="3858260" y="0"/>
                  </a:lnTo>
                  <a:lnTo>
                    <a:pt x="3905706" y="9604"/>
                  </a:lnTo>
                  <a:lnTo>
                    <a:pt x="3944461" y="35877"/>
                  </a:lnTo>
                  <a:lnTo>
                    <a:pt x="3970595" y="75009"/>
                  </a:lnTo>
                  <a:lnTo>
                    <a:pt x="3980179" y="123189"/>
                  </a:lnTo>
                  <a:lnTo>
                    <a:pt x="3980179" y="1113789"/>
                  </a:lnTo>
                  <a:lnTo>
                    <a:pt x="3970595" y="1161970"/>
                  </a:lnTo>
                  <a:lnTo>
                    <a:pt x="3944461" y="1201102"/>
                  </a:lnTo>
                  <a:lnTo>
                    <a:pt x="3905706" y="1227375"/>
                  </a:lnTo>
                  <a:lnTo>
                    <a:pt x="3858260" y="1236979"/>
                  </a:lnTo>
                  <a:lnTo>
                    <a:pt x="120650" y="1236979"/>
                  </a:lnTo>
                  <a:lnTo>
                    <a:pt x="73402" y="1227375"/>
                  </a:lnTo>
                  <a:lnTo>
                    <a:pt x="35083" y="1201102"/>
                  </a:lnTo>
                  <a:lnTo>
                    <a:pt x="9386" y="1161970"/>
                  </a:lnTo>
                  <a:lnTo>
                    <a:pt x="0" y="1113789"/>
                  </a:lnTo>
                  <a:lnTo>
                    <a:pt x="0" y="123189"/>
                  </a:lnTo>
                  <a:close/>
                </a:path>
                <a:path w="3980179" h="1236979">
                  <a:moveTo>
                    <a:pt x="0" y="0"/>
                  </a:moveTo>
                  <a:lnTo>
                    <a:pt x="0" y="0"/>
                  </a:lnTo>
                </a:path>
                <a:path w="3980179" h="1236979">
                  <a:moveTo>
                    <a:pt x="3980179" y="1236979"/>
                  </a:moveTo>
                  <a:lnTo>
                    <a:pt x="3980179" y="1236979"/>
                  </a:lnTo>
                </a:path>
              </a:pathLst>
            </a:custGeom>
            <a:ln w="26236">
              <a:solidFill>
                <a:srgbClr val="92A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560570" y="4231280"/>
            <a:ext cx="3794125" cy="785728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635" algn="ctr">
              <a:lnSpc>
                <a:spcPct val="89800"/>
              </a:lnSpc>
              <a:spcBef>
                <a:spcPts val="2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Меры,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приборы,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spc="-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631054" y="5275855"/>
            <a:ext cx="1793239" cy="565150"/>
            <a:chOff x="4631054" y="5275855"/>
            <a:chExt cx="1793239" cy="565150"/>
          </a:xfrm>
        </p:grpSpPr>
        <p:sp>
          <p:nvSpPr>
            <p:cNvPr id="38" name="object 38"/>
            <p:cNvSpPr/>
            <p:nvPr/>
          </p:nvSpPr>
          <p:spPr>
            <a:xfrm>
              <a:off x="4644389" y="5289190"/>
              <a:ext cx="1766570" cy="538480"/>
            </a:xfrm>
            <a:custGeom>
              <a:avLst/>
              <a:gdLst/>
              <a:ahLst/>
              <a:cxnLst/>
              <a:rect l="l" t="t" r="r" b="b"/>
              <a:pathLst>
                <a:path w="1766570" h="538479">
                  <a:moveTo>
                    <a:pt x="1687830" y="0"/>
                  </a:moveTo>
                  <a:lnTo>
                    <a:pt x="78739" y="0"/>
                  </a:lnTo>
                  <a:lnTo>
                    <a:pt x="47684" y="4048"/>
                  </a:lnTo>
                  <a:lnTo>
                    <a:pt x="22701" y="15240"/>
                  </a:lnTo>
                  <a:lnTo>
                    <a:pt x="6052" y="32146"/>
                  </a:lnTo>
                  <a:lnTo>
                    <a:pt x="0" y="53340"/>
                  </a:lnTo>
                  <a:lnTo>
                    <a:pt x="0" y="483869"/>
                  </a:lnTo>
                  <a:lnTo>
                    <a:pt x="6052" y="505261"/>
                  </a:lnTo>
                  <a:lnTo>
                    <a:pt x="22701" y="522605"/>
                  </a:lnTo>
                  <a:lnTo>
                    <a:pt x="47684" y="534233"/>
                  </a:lnTo>
                  <a:lnTo>
                    <a:pt x="78739" y="538480"/>
                  </a:lnTo>
                  <a:lnTo>
                    <a:pt x="1687830" y="538480"/>
                  </a:lnTo>
                  <a:lnTo>
                    <a:pt x="1718349" y="534233"/>
                  </a:lnTo>
                  <a:lnTo>
                    <a:pt x="1743392" y="522605"/>
                  </a:lnTo>
                  <a:lnTo>
                    <a:pt x="1760339" y="505261"/>
                  </a:lnTo>
                  <a:lnTo>
                    <a:pt x="1766570" y="483869"/>
                  </a:lnTo>
                  <a:lnTo>
                    <a:pt x="1766570" y="53340"/>
                  </a:lnTo>
                  <a:lnTo>
                    <a:pt x="1760339" y="32146"/>
                  </a:lnTo>
                  <a:lnTo>
                    <a:pt x="1743392" y="15240"/>
                  </a:lnTo>
                  <a:lnTo>
                    <a:pt x="1718349" y="4048"/>
                  </a:lnTo>
                  <a:lnTo>
                    <a:pt x="16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44389" y="5289190"/>
              <a:ext cx="1766570" cy="538480"/>
            </a:xfrm>
            <a:custGeom>
              <a:avLst/>
              <a:gdLst/>
              <a:ahLst/>
              <a:cxnLst/>
              <a:rect l="l" t="t" r="r" b="b"/>
              <a:pathLst>
                <a:path w="1766570" h="538479">
                  <a:moveTo>
                    <a:pt x="0" y="53340"/>
                  </a:moveTo>
                  <a:lnTo>
                    <a:pt x="6052" y="32146"/>
                  </a:lnTo>
                  <a:lnTo>
                    <a:pt x="22701" y="15240"/>
                  </a:lnTo>
                  <a:lnTo>
                    <a:pt x="47684" y="4048"/>
                  </a:lnTo>
                  <a:lnTo>
                    <a:pt x="78739" y="0"/>
                  </a:lnTo>
                  <a:lnTo>
                    <a:pt x="1687830" y="0"/>
                  </a:lnTo>
                  <a:lnTo>
                    <a:pt x="1718349" y="4048"/>
                  </a:lnTo>
                  <a:lnTo>
                    <a:pt x="1743392" y="15239"/>
                  </a:lnTo>
                  <a:lnTo>
                    <a:pt x="1760339" y="32146"/>
                  </a:lnTo>
                  <a:lnTo>
                    <a:pt x="1766570" y="53340"/>
                  </a:lnTo>
                  <a:lnTo>
                    <a:pt x="1766570" y="483869"/>
                  </a:lnTo>
                  <a:lnTo>
                    <a:pt x="1760339" y="505261"/>
                  </a:lnTo>
                  <a:lnTo>
                    <a:pt x="1743392" y="522605"/>
                  </a:lnTo>
                  <a:lnTo>
                    <a:pt x="1718349" y="534233"/>
                  </a:lnTo>
                  <a:lnTo>
                    <a:pt x="1687830" y="538480"/>
                  </a:lnTo>
                  <a:lnTo>
                    <a:pt x="78739" y="538480"/>
                  </a:lnTo>
                  <a:lnTo>
                    <a:pt x="47684" y="534233"/>
                  </a:lnTo>
                  <a:lnTo>
                    <a:pt x="22701" y="522605"/>
                  </a:lnTo>
                  <a:lnTo>
                    <a:pt x="6052" y="505261"/>
                  </a:lnTo>
                  <a:lnTo>
                    <a:pt x="0" y="483869"/>
                  </a:lnTo>
                  <a:lnTo>
                    <a:pt x="0" y="53340"/>
                  </a:lnTo>
                  <a:close/>
                </a:path>
                <a:path w="1766570" h="538479">
                  <a:moveTo>
                    <a:pt x="0" y="0"/>
                  </a:moveTo>
                  <a:lnTo>
                    <a:pt x="0" y="0"/>
                  </a:lnTo>
                </a:path>
                <a:path w="1766570" h="538479">
                  <a:moveTo>
                    <a:pt x="1766570" y="538480"/>
                  </a:moveTo>
                  <a:lnTo>
                    <a:pt x="1766570" y="538480"/>
                  </a:lnTo>
                </a:path>
              </a:pathLst>
            </a:custGeom>
            <a:ln w="26236">
              <a:solidFill>
                <a:srgbClr val="92A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796789" y="5413518"/>
            <a:ext cx="15240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495631" y="5276071"/>
            <a:ext cx="1874520" cy="565150"/>
            <a:chOff x="6495631" y="5276071"/>
            <a:chExt cx="1874520" cy="565150"/>
          </a:xfrm>
        </p:grpSpPr>
        <p:sp>
          <p:nvSpPr>
            <p:cNvPr id="42" name="object 42"/>
            <p:cNvSpPr/>
            <p:nvPr/>
          </p:nvSpPr>
          <p:spPr>
            <a:xfrm>
              <a:off x="6508749" y="5289190"/>
              <a:ext cx="1847850" cy="538480"/>
            </a:xfrm>
            <a:custGeom>
              <a:avLst/>
              <a:gdLst/>
              <a:ahLst/>
              <a:cxnLst/>
              <a:rect l="l" t="t" r="r" b="b"/>
              <a:pathLst>
                <a:path w="1847850" h="538479">
                  <a:moveTo>
                    <a:pt x="1764029" y="0"/>
                  </a:moveTo>
                  <a:lnTo>
                    <a:pt x="83820" y="0"/>
                  </a:lnTo>
                  <a:lnTo>
                    <a:pt x="51434" y="4048"/>
                  </a:lnTo>
                  <a:lnTo>
                    <a:pt x="24764" y="15240"/>
                  </a:lnTo>
                  <a:lnTo>
                    <a:pt x="6667" y="32146"/>
                  </a:lnTo>
                  <a:lnTo>
                    <a:pt x="0" y="53340"/>
                  </a:lnTo>
                  <a:lnTo>
                    <a:pt x="0" y="483869"/>
                  </a:lnTo>
                  <a:lnTo>
                    <a:pt x="6667" y="505261"/>
                  </a:lnTo>
                  <a:lnTo>
                    <a:pt x="24764" y="522605"/>
                  </a:lnTo>
                  <a:lnTo>
                    <a:pt x="51434" y="534233"/>
                  </a:lnTo>
                  <a:lnTo>
                    <a:pt x="83820" y="538480"/>
                  </a:lnTo>
                  <a:lnTo>
                    <a:pt x="1764029" y="538480"/>
                  </a:lnTo>
                  <a:lnTo>
                    <a:pt x="1796415" y="534233"/>
                  </a:lnTo>
                  <a:lnTo>
                    <a:pt x="1823085" y="522605"/>
                  </a:lnTo>
                  <a:lnTo>
                    <a:pt x="1841182" y="505261"/>
                  </a:lnTo>
                  <a:lnTo>
                    <a:pt x="1847850" y="483869"/>
                  </a:lnTo>
                  <a:lnTo>
                    <a:pt x="1847850" y="53340"/>
                  </a:lnTo>
                  <a:lnTo>
                    <a:pt x="1841182" y="32146"/>
                  </a:lnTo>
                  <a:lnTo>
                    <a:pt x="1823085" y="15240"/>
                  </a:lnTo>
                  <a:lnTo>
                    <a:pt x="1796415" y="4048"/>
                  </a:lnTo>
                  <a:lnTo>
                    <a:pt x="1764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08749" y="5289190"/>
              <a:ext cx="1847850" cy="538480"/>
            </a:xfrm>
            <a:custGeom>
              <a:avLst/>
              <a:gdLst/>
              <a:ahLst/>
              <a:cxnLst/>
              <a:rect l="l" t="t" r="r" b="b"/>
              <a:pathLst>
                <a:path w="1847850" h="538479">
                  <a:moveTo>
                    <a:pt x="0" y="53340"/>
                  </a:moveTo>
                  <a:lnTo>
                    <a:pt x="6667" y="32146"/>
                  </a:lnTo>
                  <a:lnTo>
                    <a:pt x="24764" y="15240"/>
                  </a:lnTo>
                  <a:lnTo>
                    <a:pt x="51434" y="4048"/>
                  </a:lnTo>
                  <a:lnTo>
                    <a:pt x="83820" y="0"/>
                  </a:lnTo>
                  <a:lnTo>
                    <a:pt x="1764029" y="0"/>
                  </a:lnTo>
                  <a:lnTo>
                    <a:pt x="1796415" y="4048"/>
                  </a:lnTo>
                  <a:lnTo>
                    <a:pt x="1823085" y="15239"/>
                  </a:lnTo>
                  <a:lnTo>
                    <a:pt x="1841182" y="32146"/>
                  </a:lnTo>
                  <a:lnTo>
                    <a:pt x="1847850" y="53340"/>
                  </a:lnTo>
                  <a:lnTo>
                    <a:pt x="1847850" y="483869"/>
                  </a:lnTo>
                  <a:lnTo>
                    <a:pt x="1841182" y="505261"/>
                  </a:lnTo>
                  <a:lnTo>
                    <a:pt x="1823085" y="522605"/>
                  </a:lnTo>
                  <a:lnTo>
                    <a:pt x="1796415" y="534233"/>
                  </a:lnTo>
                  <a:lnTo>
                    <a:pt x="1764029" y="538480"/>
                  </a:lnTo>
                  <a:lnTo>
                    <a:pt x="83820" y="538480"/>
                  </a:lnTo>
                  <a:lnTo>
                    <a:pt x="51434" y="534233"/>
                  </a:lnTo>
                  <a:lnTo>
                    <a:pt x="24764" y="522605"/>
                  </a:lnTo>
                  <a:lnTo>
                    <a:pt x="6667" y="505261"/>
                  </a:lnTo>
                  <a:lnTo>
                    <a:pt x="0" y="483869"/>
                  </a:lnTo>
                  <a:lnTo>
                    <a:pt x="0" y="53340"/>
                  </a:lnTo>
                  <a:close/>
                </a:path>
                <a:path w="1847850" h="538479">
                  <a:moveTo>
                    <a:pt x="0" y="0"/>
                  </a:moveTo>
                  <a:lnTo>
                    <a:pt x="0" y="0"/>
                  </a:lnTo>
                </a:path>
                <a:path w="1847850" h="538479">
                  <a:moveTo>
                    <a:pt x="1847850" y="538480"/>
                  </a:moveTo>
                  <a:lnTo>
                    <a:pt x="1847850" y="538480"/>
                  </a:lnTo>
                </a:path>
              </a:pathLst>
            </a:custGeom>
            <a:ln w="26236">
              <a:solidFill>
                <a:srgbClr val="92A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681468" y="5368949"/>
            <a:ext cx="15754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пневматические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631271" y="5998701"/>
            <a:ext cx="1793239" cy="565150"/>
            <a:chOff x="4631271" y="5998701"/>
            <a:chExt cx="1793239" cy="565150"/>
          </a:xfrm>
        </p:grpSpPr>
        <p:sp>
          <p:nvSpPr>
            <p:cNvPr id="46" name="object 46"/>
            <p:cNvSpPr/>
            <p:nvPr/>
          </p:nvSpPr>
          <p:spPr>
            <a:xfrm>
              <a:off x="4644390" y="6011820"/>
              <a:ext cx="1766570" cy="538480"/>
            </a:xfrm>
            <a:custGeom>
              <a:avLst/>
              <a:gdLst/>
              <a:ahLst/>
              <a:cxnLst/>
              <a:rect l="l" t="t" r="r" b="b"/>
              <a:pathLst>
                <a:path w="1766570" h="538479">
                  <a:moveTo>
                    <a:pt x="1687830" y="0"/>
                  </a:moveTo>
                  <a:lnTo>
                    <a:pt x="78739" y="0"/>
                  </a:lnTo>
                  <a:lnTo>
                    <a:pt x="47684" y="4048"/>
                  </a:lnTo>
                  <a:lnTo>
                    <a:pt x="22701" y="15240"/>
                  </a:lnTo>
                  <a:lnTo>
                    <a:pt x="6052" y="32146"/>
                  </a:lnTo>
                  <a:lnTo>
                    <a:pt x="0" y="53340"/>
                  </a:lnTo>
                  <a:lnTo>
                    <a:pt x="0" y="483870"/>
                  </a:lnTo>
                  <a:lnTo>
                    <a:pt x="6052" y="505261"/>
                  </a:lnTo>
                  <a:lnTo>
                    <a:pt x="22701" y="522605"/>
                  </a:lnTo>
                  <a:lnTo>
                    <a:pt x="47684" y="534233"/>
                  </a:lnTo>
                  <a:lnTo>
                    <a:pt x="78739" y="538480"/>
                  </a:lnTo>
                  <a:lnTo>
                    <a:pt x="1687830" y="538480"/>
                  </a:lnTo>
                  <a:lnTo>
                    <a:pt x="1718349" y="534233"/>
                  </a:lnTo>
                  <a:lnTo>
                    <a:pt x="1743392" y="522605"/>
                  </a:lnTo>
                  <a:lnTo>
                    <a:pt x="1760339" y="505261"/>
                  </a:lnTo>
                  <a:lnTo>
                    <a:pt x="1766570" y="483870"/>
                  </a:lnTo>
                  <a:lnTo>
                    <a:pt x="1766570" y="53340"/>
                  </a:lnTo>
                  <a:lnTo>
                    <a:pt x="1760339" y="32146"/>
                  </a:lnTo>
                  <a:lnTo>
                    <a:pt x="1743392" y="15240"/>
                  </a:lnTo>
                  <a:lnTo>
                    <a:pt x="1718349" y="4048"/>
                  </a:lnTo>
                  <a:lnTo>
                    <a:pt x="16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44390" y="6011820"/>
              <a:ext cx="1766570" cy="538480"/>
            </a:xfrm>
            <a:custGeom>
              <a:avLst/>
              <a:gdLst/>
              <a:ahLst/>
              <a:cxnLst/>
              <a:rect l="l" t="t" r="r" b="b"/>
              <a:pathLst>
                <a:path w="1766570" h="538479">
                  <a:moveTo>
                    <a:pt x="0" y="53340"/>
                  </a:moveTo>
                  <a:lnTo>
                    <a:pt x="6052" y="32146"/>
                  </a:lnTo>
                  <a:lnTo>
                    <a:pt x="22701" y="15240"/>
                  </a:lnTo>
                  <a:lnTo>
                    <a:pt x="47684" y="4048"/>
                  </a:lnTo>
                  <a:lnTo>
                    <a:pt x="78739" y="0"/>
                  </a:lnTo>
                  <a:lnTo>
                    <a:pt x="1687830" y="0"/>
                  </a:lnTo>
                  <a:lnTo>
                    <a:pt x="1718349" y="4048"/>
                  </a:lnTo>
                  <a:lnTo>
                    <a:pt x="1743392" y="15240"/>
                  </a:lnTo>
                  <a:lnTo>
                    <a:pt x="1760339" y="32146"/>
                  </a:lnTo>
                  <a:lnTo>
                    <a:pt x="1766570" y="53340"/>
                  </a:lnTo>
                  <a:lnTo>
                    <a:pt x="1766570" y="483870"/>
                  </a:lnTo>
                  <a:lnTo>
                    <a:pt x="1760339" y="505261"/>
                  </a:lnTo>
                  <a:lnTo>
                    <a:pt x="1743392" y="522605"/>
                  </a:lnTo>
                  <a:lnTo>
                    <a:pt x="1718349" y="534233"/>
                  </a:lnTo>
                  <a:lnTo>
                    <a:pt x="1687830" y="538480"/>
                  </a:lnTo>
                  <a:lnTo>
                    <a:pt x="78739" y="538480"/>
                  </a:lnTo>
                  <a:lnTo>
                    <a:pt x="47684" y="534233"/>
                  </a:lnTo>
                  <a:lnTo>
                    <a:pt x="22701" y="522605"/>
                  </a:lnTo>
                  <a:lnTo>
                    <a:pt x="6052" y="505261"/>
                  </a:lnTo>
                  <a:lnTo>
                    <a:pt x="0" y="483870"/>
                  </a:lnTo>
                  <a:lnTo>
                    <a:pt x="0" y="53340"/>
                  </a:lnTo>
                  <a:close/>
                </a:path>
                <a:path w="1766570" h="538479">
                  <a:moveTo>
                    <a:pt x="0" y="0"/>
                  </a:moveTo>
                  <a:lnTo>
                    <a:pt x="0" y="0"/>
                  </a:lnTo>
                </a:path>
                <a:path w="1766570" h="538479">
                  <a:moveTo>
                    <a:pt x="1766570" y="538480"/>
                  </a:moveTo>
                  <a:lnTo>
                    <a:pt x="1766570" y="538480"/>
                  </a:lnTo>
                </a:path>
              </a:pathLst>
            </a:custGeom>
            <a:ln w="26236">
              <a:solidFill>
                <a:srgbClr val="92A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970144" y="6102997"/>
            <a:ext cx="15367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495631" y="5998701"/>
            <a:ext cx="1874520" cy="816610"/>
            <a:chOff x="6495631" y="5998701"/>
            <a:chExt cx="1874520" cy="816610"/>
          </a:xfrm>
        </p:grpSpPr>
        <p:sp>
          <p:nvSpPr>
            <p:cNvPr id="50" name="object 50"/>
            <p:cNvSpPr/>
            <p:nvPr/>
          </p:nvSpPr>
          <p:spPr>
            <a:xfrm>
              <a:off x="6508749" y="6011820"/>
              <a:ext cx="1847850" cy="789940"/>
            </a:xfrm>
            <a:custGeom>
              <a:avLst/>
              <a:gdLst/>
              <a:ahLst/>
              <a:cxnLst/>
              <a:rect l="l" t="t" r="r" b="b"/>
              <a:pathLst>
                <a:path w="1847850" h="789940">
                  <a:moveTo>
                    <a:pt x="1764029" y="0"/>
                  </a:moveTo>
                  <a:lnTo>
                    <a:pt x="83820" y="0"/>
                  </a:lnTo>
                  <a:lnTo>
                    <a:pt x="51434" y="6230"/>
                  </a:lnTo>
                  <a:lnTo>
                    <a:pt x="24764" y="23177"/>
                  </a:lnTo>
                  <a:lnTo>
                    <a:pt x="6667" y="48220"/>
                  </a:lnTo>
                  <a:lnTo>
                    <a:pt x="0" y="78740"/>
                  </a:lnTo>
                  <a:lnTo>
                    <a:pt x="0" y="711200"/>
                  </a:lnTo>
                  <a:lnTo>
                    <a:pt x="6667" y="741719"/>
                  </a:lnTo>
                  <a:lnTo>
                    <a:pt x="24764" y="766762"/>
                  </a:lnTo>
                  <a:lnTo>
                    <a:pt x="51434" y="783709"/>
                  </a:lnTo>
                  <a:lnTo>
                    <a:pt x="83820" y="789940"/>
                  </a:lnTo>
                  <a:lnTo>
                    <a:pt x="1764029" y="789940"/>
                  </a:lnTo>
                  <a:lnTo>
                    <a:pt x="1796415" y="783709"/>
                  </a:lnTo>
                  <a:lnTo>
                    <a:pt x="1823085" y="766762"/>
                  </a:lnTo>
                  <a:lnTo>
                    <a:pt x="1841182" y="741719"/>
                  </a:lnTo>
                  <a:lnTo>
                    <a:pt x="1847850" y="711200"/>
                  </a:lnTo>
                  <a:lnTo>
                    <a:pt x="1847850" y="78740"/>
                  </a:lnTo>
                  <a:lnTo>
                    <a:pt x="1841182" y="48220"/>
                  </a:lnTo>
                  <a:lnTo>
                    <a:pt x="1823085" y="23177"/>
                  </a:lnTo>
                  <a:lnTo>
                    <a:pt x="1796415" y="6230"/>
                  </a:lnTo>
                  <a:lnTo>
                    <a:pt x="1764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508749" y="6011820"/>
              <a:ext cx="1847850" cy="789940"/>
            </a:xfrm>
            <a:custGeom>
              <a:avLst/>
              <a:gdLst/>
              <a:ahLst/>
              <a:cxnLst/>
              <a:rect l="l" t="t" r="r" b="b"/>
              <a:pathLst>
                <a:path w="1847850" h="789940">
                  <a:moveTo>
                    <a:pt x="0" y="78740"/>
                  </a:moveTo>
                  <a:lnTo>
                    <a:pt x="6667" y="48220"/>
                  </a:lnTo>
                  <a:lnTo>
                    <a:pt x="24764" y="23177"/>
                  </a:lnTo>
                  <a:lnTo>
                    <a:pt x="51434" y="6230"/>
                  </a:lnTo>
                  <a:lnTo>
                    <a:pt x="83820" y="0"/>
                  </a:lnTo>
                  <a:lnTo>
                    <a:pt x="1764029" y="0"/>
                  </a:lnTo>
                  <a:lnTo>
                    <a:pt x="1796415" y="6230"/>
                  </a:lnTo>
                  <a:lnTo>
                    <a:pt x="1823085" y="23177"/>
                  </a:lnTo>
                  <a:lnTo>
                    <a:pt x="1841182" y="48220"/>
                  </a:lnTo>
                  <a:lnTo>
                    <a:pt x="1847850" y="78740"/>
                  </a:lnTo>
                  <a:lnTo>
                    <a:pt x="1847850" y="711200"/>
                  </a:lnTo>
                  <a:lnTo>
                    <a:pt x="1841182" y="741719"/>
                  </a:lnTo>
                  <a:lnTo>
                    <a:pt x="1823085" y="766762"/>
                  </a:lnTo>
                  <a:lnTo>
                    <a:pt x="1796415" y="783709"/>
                  </a:lnTo>
                  <a:lnTo>
                    <a:pt x="1764029" y="789940"/>
                  </a:lnTo>
                  <a:lnTo>
                    <a:pt x="83820" y="789940"/>
                  </a:lnTo>
                  <a:lnTo>
                    <a:pt x="51434" y="783709"/>
                  </a:lnTo>
                  <a:lnTo>
                    <a:pt x="24764" y="766762"/>
                  </a:lnTo>
                  <a:lnTo>
                    <a:pt x="6667" y="741719"/>
                  </a:lnTo>
                  <a:lnTo>
                    <a:pt x="0" y="711200"/>
                  </a:lnTo>
                  <a:lnTo>
                    <a:pt x="0" y="78740"/>
                  </a:lnTo>
                  <a:close/>
                </a:path>
                <a:path w="1847850" h="789940">
                  <a:moveTo>
                    <a:pt x="0" y="0"/>
                  </a:moveTo>
                  <a:lnTo>
                    <a:pt x="0" y="0"/>
                  </a:lnTo>
                </a:path>
                <a:path w="1847850" h="789940">
                  <a:moveTo>
                    <a:pt x="1847850" y="789940"/>
                  </a:moveTo>
                  <a:lnTo>
                    <a:pt x="1847850" y="789940"/>
                  </a:lnTo>
                </a:path>
              </a:pathLst>
            </a:custGeom>
            <a:ln w="26236">
              <a:solidFill>
                <a:srgbClr val="92A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606540" y="6081670"/>
            <a:ext cx="1650364" cy="6223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065" marR="5080" algn="ctr">
              <a:lnSpc>
                <a:spcPts val="1510"/>
              </a:lnSpc>
              <a:spcBef>
                <a:spcPts val="290"/>
              </a:spcBef>
            </a:pP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фотоэлектрические </a:t>
            </a:r>
            <a:r>
              <a:rPr sz="1400" spc="-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103299"/>
            <a:ext cx="53193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0" spc="-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0" spc="-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0" spc="-1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0" spc="-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spc="-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spc="-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2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0" spc="-2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0" spc="-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0" spc="-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2800" b="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95400" y="1062467"/>
            <a:ext cx="5824220" cy="2566670"/>
            <a:chOff x="203834" y="2490745"/>
            <a:chExt cx="5824220" cy="2566670"/>
          </a:xfrm>
        </p:grpSpPr>
        <p:sp>
          <p:nvSpPr>
            <p:cNvPr id="4" name="object 4"/>
            <p:cNvSpPr/>
            <p:nvPr/>
          </p:nvSpPr>
          <p:spPr>
            <a:xfrm>
              <a:off x="4465319" y="3595010"/>
              <a:ext cx="91440" cy="1449070"/>
            </a:xfrm>
            <a:custGeom>
              <a:avLst/>
              <a:gdLst/>
              <a:ahLst/>
              <a:cxnLst/>
              <a:rect l="l" t="t" r="r" b="b"/>
              <a:pathLst>
                <a:path w="91439" h="1449070">
                  <a:moveTo>
                    <a:pt x="87629" y="0"/>
                  </a:moveTo>
                  <a:lnTo>
                    <a:pt x="45719" y="1449069"/>
                  </a:lnTo>
                </a:path>
                <a:path w="91439" h="1449070">
                  <a:moveTo>
                    <a:pt x="0" y="0"/>
                  </a:moveTo>
                  <a:lnTo>
                    <a:pt x="0" y="0"/>
                  </a:lnTo>
                </a:path>
                <a:path w="91439" h="1449070">
                  <a:moveTo>
                    <a:pt x="91439" y="1449069"/>
                  </a:moveTo>
                  <a:lnTo>
                    <a:pt x="91439" y="1449069"/>
                  </a:lnTo>
                </a:path>
              </a:pathLst>
            </a:custGeom>
            <a:ln w="26236">
              <a:solidFill>
                <a:srgbClr val="84928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902459" y="2882540"/>
              <a:ext cx="3925570" cy="306070"/>
            </a:xfrm>
            <a:custGeom>
              <a:avLst/>
              <a:gdLst/>
              <a:ahLst/>
              <a:cxnLst/>
              <a:rect l="l" t="t" r="r" b="b"/>
              <a:pathLst>
                <a:path w="3925570" h="306069">
                  <a:moveTo>
                    <a:pt x="2145029" y="0"/>
                  </a:moveTo>
                  <a:lnTo>
                    <a:pt x="2145029" y="139700"/>
                  </a:lnTo>
                  <a:lnTo>
                    <a:pt x="3925569" y="139700"/>
                  </a:lnTo>
                  <a:lnTo>
                    <a:pt x="3925569" y="306070"/>
                  </a:lnTo>
                </a:path>
                <a:path w="3925570" h="306069">
                  <a:moveTo>
                    <a:pt x="2145029" y="0"/>
                  </a:moveTo>
                  <a:lnTo>
                    <a:pt x="2145029" y="0"/>
                  </a:lnTo>
                </a:path>
                <a:path w="3925570" h="306069">
                  <a:moveTo>
                    <a:pt x="3925569" y="306070"/>
                  </a:moveTo>
                  <a:lnTo>
                    <a:pt x="3925569" y="306070"/>
                  </a:lnTo>
                </a:path>
                <a:path w="3925570" h="306069">
                  <a:moveTo>
                    <a:pt x="2145029" y="0"/>
                  </a:moveTo>
                  <a:lnTo>
                    <a:pt x="2145029" y="139700"/>
                  </a:lnTo>
                  <a:lnTo>
                    <a:pt x="0" y="139700"/>
                  </a:lnTo>
                  <a:lnTo>
                    <a:pt x="0" y="306070"/>
                  </a:lnTo>
                </a:path>
                <a:path w="3925570" h="306069">
                  <a:moveTo>
                    <a:pt x="0" y="0"/>
                  </a:moveTo>
                  <a:lnTo>
                    <a:pt x="0" y="0"/>
                  </a:lnTo>
                </a:path>
                <a:path w="3925570" h="306069">
                  <a:moveTo>
                    <a:pt x="2146300" y="306070"/>
                  </a:moveTo>
                  <a:lnTo>
                    <a:pt x="2146300" y="306070"/>
                  </a:lnTo>
                </a:path>
              </a:pathLst>
            </a:custGeom>
            <a:ln w="26236">
              <a:solidFill>
                <a:srgbClr val="74807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080259" y="2504080"/>
              <a:ext cx="3934460" cy="378460"/>
            </a:xfrm>
            <a:custGeom>
              <a:avLst/>
              <a:gdLst/>
              <a:ahLst/>
              <a:cxnLst/>
              <a:rect l="l" t="t" r="r" b="b"/>
              <a:pathLst>
                <a:path w="3934460" h="378460">
                  <a:moveTo>
                    <a:pt x="3934460" y="0"/>
                  </a:moveTo>
                  <a:lnTo>
                    <a:pt x="0" y="0"/>
                  </a:lnTo>
                  <a:lnTo>
                    <a:pt x="0" y="378460"/>
                  </a:lnTo>
                  <a:lnTo>
                    <a:pt x="1967229" y="378460"/>
                  </a:lnTo>
                  <a:lnTo>
                    <a:pt x="3934460" y="378460"/>
                  </a:lnTo>
                  <a:lnTo>
                    <a:pt x="3934460" y="0"/>
                  </a:lnTo>
                  <a:close/>
                </a:path>
              </a:pathLst>
            </a:custGeom>
            <a:solidFill>
              <a:srgbClr val="92A19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80259" y="2504080"/>
              <a:ext cx="3934460" cy="378460"/>
            </a:xfrm>
            <a:custGeom>
              <a:avLst/>
              <a:gdLst/>
              <a:ahLst/>
              <a:cxnLst/>
              <a:rect l="l" t="t" r="r" b="b"/>
              <a:pathLst>
                <a:path w="3934460" h="378460">
                  <a:moveTo>
                    <a:pt x="1967229" y="378460"/>
                  </a:moveTo>
                  <a:lnTo>
                    <a:pt x="0" y="378460"/>
                  </a:lnTo>
                  <a:lnTo>
                    <a:pt x="0" y="0"/>
                  </a:lnTo>
                  <a:lnTo>
                    <a:pt x="3934460" y="0"/>
                  </a:lnTo>
                  <a:lnTo>
                    <a:pt x="3934460" y="378460"/>
                  </a:lnTo>
                  <a:lnTo>
                    <a:pt x="1967229" y="378460"/>
                  </a:lnTo>
                  <a:close/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92759" y="3595010"/>
              <a:ext cx="91440" cy="1339850"/>
            </a:xfrm>
            <a:custGeom>
              <a:avLst/>
              <a:gdLst/>
              <a:ahLst/>
              <a:cxnLst/>
              <a:rect l="l" t="t" r="r" b="b"/>
              <a:pathLst>
                <a:path w="91440" h="1339850">
                  <a:moveTo>
                    <a:pt x="60960" y="0"/>
                  </a:moveTo>
                  <a:lnTo>
                    <a:pt x="45720" y="1339849"/>
                  </a:lnTo>
                </a:path>
                <a:path w="91440" h="1339850">
                  <a:moveTo>
                    <a:pt x="0" y="0"/>
                  </a:moveTo>
                  <a:lnTo>
                    <a:pt x="0" y="0"/>
                  </a:lnTo>
                </a:path>
                <a:path w="91440" h="1339850">
                  <a:moveTo>
                    <a:pt x="91440" y="1339849"/>
                  </a:moveTo>
                  <a:lnTo>
                    <a:pt x="91440" y="1339849"/>
                  </a:lnTo>
                </a:path>
              </a:pathLst>
            </a:custGeom>
            <a:ln w="26236">
              <a:solidFill>
                <a:srgbClr val="84928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17169" y="3188610"/>
              <a:ext cx="3370579" cy="405130"/>
            </a:xfrm>
            <a:custGeom>
              <a:avLst/>
              <a:gdLst/>
              <a:ahLst/>
              <a:cxnLst/>
              <a:rect l="l" t="t" r="r" b="b"/>
              <a:pathLst>
                <a:path w="3370579" h="405129">
                  <a:moveTo>
                    <a:pt x="3370579" y="0"/>
                  </a:moveTo>
                  <a:lnTo>
                    <a:pt x="0" y="0"/>
                  </a:lnTo>
                  <a:lnTo>
                    <a:pt x="0" y="405129"/>
                  </a:lnTo>
                  <a:lnTo>
                    <a:pt x="1685290" y="405129"/>
                  </a:lnTo>
                  <a:lnTo>
                    <a:pt x="3370579" y="405129"/>
                  </a:lnTo>
                  <a:lnTo>
                    <a:pt x="3370579" y="0"/>
                  </a:lnTo>
                  <a:close/>
                </a:path>
              </a:pathLst>
            </a:custGeom>
            <a:solidFill>
              <a:srgbClr val="92A19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17169" y="3188610"/>
              <a:ext cx="3370579" cy="405130"/>
            </a:xfrm>
            <a:custGeom>
              <a:avLst/>
              <a:gdLst/>
              <a:ahLst/>
              <a:cxnLst/>
              <a:rect l="l" t="t" r="r" b="b"/>
              <a:pathLst>
                <a:path w="3370579" h="405129">
                  <a:moveTo>
                    <a:pt x="1685290" y="405129"/>
                  </a:moveTo>
                  <a:lnTo>
                    <a:pt x="0" y="405129"/>
                  </a:lnTo>
                  <a:lnTo>
                    <a:pt x="0" y="0"/>
                  </a:lnTo>
                  <a:lnTo>
                    <a:pt x="3370579" y="0"/>
                  </a:lnTo>
                  <a:lnTo>
                    <a:pt x="3370579" y="405129"/>
                  </a:lnTo>
                  <a:lnTo>
                    <a:pt x="1685290" y="405129"/>
                  </a:lnTo>
                  <a:close/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03170" y="1780514"/>
            <a:ext cx="937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0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9664" y="3481550"/>
            <a:ext cx="3229610" cy="1944703"/>
            <a:chOff x="525144" y="3993155"/>
            <a:chExt cx="3229610" cy="1884680"/>
          </a:xfrm>
        </p:grpSpPr>
        <p:sp>
          <p:nvSpPr>
            <p:cNvPr id="13" name="object 13"/>
            <p:cNvSpPr/>
            <p:nvPr/>
          </p:nvSpPr>
          <p:spPr>
            <a:xfrm>
              <a:off x="538479" y="4006490"/>
              <a:ext cx="3202940" cy="1858010"/>
            </a:xfrm>
            <a:custGeom>
              <a:avLst/>
              <a:gdLst/>
              <a:ahLst/>
              <a:cxnLst/>
              <a:rect l="l" t="t" r="r" b="b"/>
              <a:pathLst>
                <a:path w="3202940" h="1858010">
                  <a:moveTo>
                    <a:pt x="3202940" y="0"/>
                  </a:moveTo>
                  <a:lnTo>
                    <a:pt x="0" y="0"/>
                  </a:lnTo>
                  <a:lnTo>
                    <a:pt x="0" y="1858010"/>
                  </a:lnTo>
                  <a:lnTo>
                    <a:pt x="1601470" y="1858010"/>
                  </a:lnTo>
                  <a:lnTo>
                    <a:pt x="3202940" y="1858010"/>
                  </a:lnTo>
                  <a:lnTo>
                    <a:pt x="3202940" y="0"/>
                  </a:lnTo>
                  <a:close/>
                </a:path>
              </a:pathLst>
            </a:custGeom>
            <a:solidFill>
              <a:srgbClr val="92A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8479" y="4006490"/>
              <a:ext cx="3202940" cy="1858010"/>
            </a:xfrm>
            <a:custGeom>
              <a:avLst/>
              <a:gdLst/>
              <a:ahLst/>
              <a:cxnLst/>
              <a:rect l="l" t="t" r="r" b="b"/>
              <a:pathLst>
                <a:path w="3202940" h="1858010">
                  <a:moveTo>
                    <a:pt x="1601470" y="1858010"/>
                  </a:moveTo>
                  <a:lnTo>
                    <a:pt x="0" y="1858010"/>
                  </a:lnTo>
                  <a:lnTo>
                    <a:pt x="0" y="0"/>
                  </a:lnTo>
                  <a:lnTo>
                    <a:pt x="3202940" y="0"/>
                  </a:lnTo>
                  <a:lnTo>
                    <a:pt x="3202940" y="1858010"/>
                  </a:lnTo>
                  <a:lnTo>
                    <a:pt x="1601470" y="1858010"/>
                  </a:lnTo>
                  <a:close/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8496" y="3732192"/>
            <a:ext cx="3154680" cy="14253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-1270" algn="ctr">
              <a:lnSpc>
                <a:spcPct val="89900"/>
              </a:lnSpc>
              <a:spcBef>
                <a:spcPts val="315"/>
              </a:spcBef>
            </a:pP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прямых</a:t>
            </a:r>
            <a:r>
              <a:rPr sz="20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измерениях </a:t>
            </a:r>
            <a:r>
              <a:rPr sz="20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sz="20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измеряемой </a:t>
            </a:r>
            <a:r>
              <a:rPr sz="20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</a:t>
            </a:r>
            <a:r>
              <a:rPr sz="20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 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</a:t>
            </a:r>
            <a:r>
              <a:rPr sz="20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опытных </a:t>
            </a:r>
            <a:r>
              <a:rPr sz="2000" spc="-4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313680" y="1803903"/>
            <a:ext cx="3211830" cy="433070"/>
            <a:chOff x="4222115" y="3175275"/>
            <a:chExt cx="3211830" cy="433070"/>
          </a:xfrm>
        </p:grpSpPr>
        <p:sp>
          <p:nvSpPr>
            <p:cNvPr id="17" name="object 17"/>
            <p:cNvSpPr/>
            <p:nvPr/>
          </p:nvSpPr>
          <p:spPr>
            <a:xfrm>
              <a:off x="4235450" y="3188610"/>
              <a:ext cx="3185160" cy="406400"/>
            </a:xfrm>
            <a:custGeom>
              <a:avLst/>
              <a:gdLst/>
              <a:ahLst/>
              <a:cxnLst/>
              <a:rect l="l" t="t" r="r" b="b"/>
              <a:pathLst>
                <a:path w="3185159" h="406400">
                  <a:moveTo>
                    <a:pt x="3185159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592579" y="406400"/>
                  </a:lnTo>
                  <a:lnTo>
                    <a:pt x="3185159" y="406400"/>
                  </a:lnTo>
                  <a:lnTo>
                    <a:pt x="3185159" y="0"/>
                  </a:lnTo>
                  <a:close/>
                </a:path>
              </a:pathLst>
            </a:custGeom>
            <a:solidFill>
              <a:srgbClr val="92A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35450" y="3188610"/>
              <a:ext cx="3185160" cy="406400"/>
            </a:xfrm>
            <a:custGeom>
              <a:avLst/>
              <a:gdLst/>
              <a:ahLst/>
              <a:cxnLst/>
              <a:rect l="l" t="t" r="r" b="b"/>
              <a:pathLst>
                <a:path w="3185159" h="406400">
                  <a:moveTo>
                    <a:pt x="1592579" y="406400"/>
                  </a:moveTo>
                  <a:lnTo>
                    <a:pt x="0" y="406400"/>
                  </a:lnTo>
                  <a:lnTo>
                    <a:pt x="0" y="0"/>
                  </a:lnTo>
                  <a:lnTo>
                    <a:pt x="3185159" y="0"/>
                  </a:lnTo>
                  <a:lnTo>
                    <a:pt x="3185159" y="406400"/>
                  </a:lnTo>
                  <a:lnTo>
                    <a:pt x="1592579" y="406400"/>
                  </a:lnTo>
                  <a:close/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448107" y="1815574"/>
            <a:ext cx="12871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косвенные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16973" y="3340715"/>
            <a:ext cx="4658360" cy="2269490"/>
            <a:chOff x="4497921" y="3909551"/>
            <a:chExt cx="4658360" cy="2269490"/>
          </a:xfrm>
        </p:grpSpPr>
        <p:sp>
          <p:nvSpPr>
            <p:cNvPr id="21" name="object 21"/>
            <p:cNvSpPr/>
            <p:nvPr/>
          </p:nvSpPr>
          <p:spPr>
            <a:xfrm>
              <a:off x="4511040" y="3922670"/>
              <a:ext cx="4631690" cy="2242820"/>
            </a:xfrm>
            <a:custGeom>
              <a:avLst/>
              <a:gdLst/>
              <a:ahLst/>
              <a:cxnLst/>
              <a:rect l="l" t="t" r="r" b="b"/>
              <a:pathLst>
                <a:path w="4631690" h="2242820">
                  <a:moveTo>
                    <a:pt x="4631690" y="0"/>
                  </a:moveTo>
                  <a:lnTo>
                    <a:pt x="0" y="0"/>
                  </a:lnTo>
                  <a:lnTo>
                    <a:pt x="0" y="2242820"/>
                  </a:lnTo>
                  <a:lnTo>
                    <a:pt x="2316480" y="2242820"/>
                  </a:lnTo>
                  <a:lnTo>
                    <a:pt x="4631690" y="2242820"/>
                  </a:lnTo>
                  <a:lnTo>
                    <a:pt x="4631690" y="0"/>
                  </a:lnTo>
                  <a:close/>
                </a:path>
              </a:pathLst>
            </a:custGeom>
            <a:solidFill>
              <a:srgbClr val="92A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11040" y="3922670"/>
              <a:ext cx="4631690" cy="2242820"/>
            </a:xfrm>
            <a:custGeom>
              <a:avLst/>
              <a:gdLst/>
              <a:ahLst/>
              <a:cxnLst/>
              <a:rect l="l" t="t" r="r" b="b"/>
              <a:pathLst>
                <a:path w="4631690" h="2242820">
                  <a:moveTo>
                    <a:pt x="2316480" y="2242820"/>
                  </a:moveTo>
                  <a:lnTo>
                    <a:pt x="0" y="2242820"/>
                  </a:lnTo>
                  <a:lnTo>
                    <a:pt x="0" y="0"/>
                  </a:lnTo>
                  <a:lnTo>
                    <a:pt x="4631690" y="0"/>
                  </a:lnTo>
                  <a:lnTo>
                    <a:pt x="4631690" y="2242820"/>
                  </a:lnTo>
                  <a:lnTo>
                    <a:pt x="2316480" y="2242820"/>
                  </a:lnTo>
                  <a:close/>
                </a:path>
              </a:pathLst>
            </a:custGeom>
            <a:ln w="262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18025" y="3462419"/>
            <a:ext cx="4625975" cy="205120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1270" algn="ctr">
              <a:lnSpc>
                <a:spcPct val="89900"/>
              </a:lnSpc>
              <a:spcBef>
                <a:spcPts val="315"/>
              </a:spcBef>
            </a:pP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косвенных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измерениях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искомое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значение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величины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находят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вычислением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известной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зависимости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между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этой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величиной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величинами,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подвергаемыми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прямым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измерениям,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например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измерение </a:t>
            </a:r>
            <a:r>
              <a:rPr sz="18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концентрации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действующего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вещества.</a:t>
            </a:r>
            <a:endParaRPr sz="1800" dirty="0">
              <a:latin typeface="Microsoft Sans Serif"/>
              <a:cs typeface="Microsoft Sans Serif"/>
            </a:endParaRPr>
          </a:p>
          <a:p>
            <a:pPr marL="396240" marR="387350" algn="ctr">
              <a:lnSpc>
                <a:spcPts val="1939"/>
              </a:lnSpc>
              <a:spcBef>
                <a:spcPts val="3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Разновидностью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косвенного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метода </a:t>
            </a:r>
            <a:r>
              <a:rPr sz="18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является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сравнения.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49680" y="897318"/>
            <a:ext cx="8614410" cy="555280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2157730">
              <a:lnSpc>
                <a:spcPct val="100000"/>
              </a:lnSpc>
              <a:spcBef>
                <a:spcPts val="575"/>
              </a:spcBef>
            </a:pPr>
            <a:r>
              <a:rPr sz="2400" spc="-7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sz="2400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4516" y="5943600"/>
            <a:ext cx="81895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7429" marR="5080" indent="-3554729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фармации</a:t>
            </a:r>
            <a:r>
              <a:rPr sz="2000" spc="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</a:t>
            </a:r>
            <a:r>
              <a:rPr sz="2000"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дозирования:</a:t>
            </a:r>
            <a:r>
              <a:rPr sz="2000" spc="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массе,</a:t>
            </a:r>
            <a:r>
              <a:rPr sz="2000" spc="2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объему</a:t>
            </a:r>
            <a:r>
              <a:rPr sz="2000" spc="3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5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2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каплями.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59500"/>
            <a:ext cx="5079365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0" spc="-3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0" spc="-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0" spc="-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0" spc="-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800" b="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800" b="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3118" y="1087611"/>
            <a:ext cx="9170670" cy="751840"/>
            <a:chOff x="-13118" y="1087611"/>
            <a:chExt cx="9170670" cy="751840"/>
          </a:xfrm>
        </p:grpSpPr>
        <p:sp>
          <p:nvSpPr>
            <p:cNvPr id="4" name="object 4"/>
            <p:cNvSpPr/>
            <p:nvPr/>
          </p:nvSpPr>
          <p:spPr>
            <a:xfrm>
              <a:off x="0" y="1100730"/>
              <a:ext cx="9144000" cy="725170"/>
            </a:xfrm>
            <a:custGeom>
              <a:avLst/>
              <a:gdLst/>
              <a:ahLst/>
              <a:cxnLst/>
              <a:rect l="l" t="t" r="r" b="b"/>
              <a:pathLst>
                <a:path w="9144000" h="725169">
                  <a:moveTo>
                    <a:pt x="9034780" y="0"/>
                  </a:moveTo>
                  <a:lnTo>
                    <a:pt x="107950" y="0"/>
                  </a:lnTo>
                  <a:lnTo>
                    <a:pt x="82550" y="5080"/>
                  </a:lnTo>
                  <a:lnTo>
                    <a:pt x="77470" y="7620"/>
                  </a:lnTo>
                  <a:lnTo>
                    <a:pt x="71120" y="10160"/>
                  </a:lnTo>
                  <a:lnTo>
                    <a:pt x="66040" y="12700"/>
                  </a:lnTo>
                  <a:lnTo>
                    <a:pt x="59690" y="15239"/>
                  </a:lnTo>
                  <a:lnTo>
                    <a:pt x="34290" y="34289"/>
                  </a:lnTo>
                  <a:lnTo>
                    <a:pt x="15240" y="59689"/>
                  </a:lnTo>
                  <a:lnTo>
                    <a:pt x="12700" y="66039"/>
                  </a:lnTo>
                  <a:lnTo>
                    <a:pt x="10160" y="71120"/>
                  </a:lnTo>
                  <a:lnTo>
                    <a:pt x="7620" y="77470"/>
                  </a:lnTo>
                  <a:lnTo>
                    <a:pt x="5080" y="82550"/>
                  </a:lnTo>
                  <a:lnTo>
                    <a:pt x="0" y="107950"/>
                  </a:lnTo>
                  <a:lnTo>
                    <a:pt x="0" y="617220"/>
                  </a:lnTo>
                  <a:lnTo>
                    <a:pt x="1270" y="623570"/>
                  </a:lnTo>
                  <a:lnTo>
                    <a:pt x="2540" y="628650"/>
                  </a:lnTo>
                  <a:lnTo>
                    <a:pt x="3810" y="636270"/>
                  </a:lnTo>
                  <a:lnTo>
                    <a:pt x="6350" y="641350"/>
                  </a:lnTo>
                  <a:lnTo>
                    <a:pt x="7620" y="647700"/>
                  </a:lnTo>
                  <a:lnTo>
                    <a:pt x="10160" y="652780"/>
                  </a:lnTo>
                  <a:lnTo>
                    <a:pt x="12700" y="659130"/>
                  </a:lnTo>
                  <a:lnTo>
                    <a:pt x="15240" y="664210"/>
                  </a:lnTo>
                  <a:lnTo>
                    <a:pt x="19050" y="670560"/>
                  </a:lnTo>
                  <a:lnTo>
                    <a:pt x="22860" y="674370"/>
                  </a:lnTo>
                  <a:lnTo>
                    <a:pt x="34290" y="689610"/>
                  </a:lnTo>
                  <a:lnTo>
                    <a:pt x="39370" y="693420"/>
                  </a:lnTo>
                  <a:lnTo>
                    <a:pt x="44450" y="698500"/>
                  </a:lnTo>
                  <a:lnTo>
                    <a:pt x="49530" y="701039"/>
                  </a:lnTo>
                  <a:lnTo>
                    <a:pt x="59690" y="708660"/>
                  </a:lnTo>
                  <a:lnTo>
                    <a:pt x="66040" y="711200"/>
                  </a:lnTo>
                  <a:lnTo>
                    <a:pt x="71120" y="713739"/>
                  </a:lnTo>
                  <a:lnTo>
                    <a:pt x="77470" y="716280"/>
                  </a:lnTo>
                  <a:lnTo>
                    <a:pt x="82550" y="718820"/>
                  </a:lnTo>
                  <a:lnTo>
                    <a:pt x="88900" y="720089"/>
                  </a:lnTo>
                  <a:lnTo>
                    <a:pt x="95250" y="722630"/>
                  </a:lnTo>
                  <a:lnTo>
                    <a:pt x="101600" y="722630"/>
                  </a:lnTo>
                  <a:lnTo>
                    <a:pt x="114300" y="725170"/>
                  </a:lnTo>
                  <a:lnTo>
                    <a:pt x="9023350" y="725170"/>
                  </a:lnTo>
                  <a:lnTo>
                    <a:pt x="9029700" y="723900"/>
                  </a:lnTo>
                  <a:lnTo>
                    <a:pt x="9036050" y="723900"/>
                  </a:lnTo>
                  <a:lnTo>
                    <a:pt x="9041130" y="722630"/>
                  </a:lnTo>
                  <a:lnTo>
                    <a:pt x="9060180" y="718820"/>
                  </a:lnTo>
                  <a:lnTo>
                    <a:pt x="9066530" y="716280"/>
                  </a:lnTo>
                  <a:lnTo>
                    <a:pt x="9071610" y="713739"/>
                  </a:lnTo>
                  <a:lnTo>
                    <a:pt x="9077960" y="711200"/>
                  </a:lnTo>
                  <a:lnTo>
                    <a:pt x="9083040" y="708660"/>
                  </a:lnTo>
                  <a:lnTo>
                    <a:pt x="9108440" y="689610"/>
                  </a:lnTo>
                  <a:lnTo>
                    <a:pt x="9127490" y="664210"/>
                  </a:lnTo>
                  <a:lnTo>
                    <a:pt x="9130030" y="659130"/>
                  </a:lnTo>
                  <a:lnTo>
                    <a:pt x="9132570" y="652780"/>
                  </a:lnTo>
                  <a:lnTo>
                    <a:pt x="9135110" y="647700"/>
                  </a:lnTo>
                  <a:lnTo>
                    <a:pt x="9137650" y="641350"/>
                  </a:lnTo>
                  <a:lnTo>
                    <a:pt x="9141460" y="622300"/>
                  </a:lnTo>
                  <a:lnTo>
                    <a:pt x="9142730" y="617220"/>
                  </a:lnTo>
                  <a:lnTo>
                    <a:pt x="9142730" y="604520"/>
                  </a:lnTo>
                  <a:lnTo>
                    <a:pt x="9144000" y="604520"/>
                  </a:lnTo>
                  <a:lnTo>
                    <a:pt x="9142730" y="120650"/>
                  </a:lnTo>
                  <a:lnTo>
                    <a:pt x="9142730" y="107950"/>
                  </a:lnTo>
                  <a:lnTo>
                    <a:pt x="9137650" y="82550"/>
                  </a:lnTo>
                  <a:lnTo>
                    <a:pt x="9135110" y="77470"/>
                  </a:lnTo>
                  <a:lnTo>
                    <a:pt x="9132570" y="71120"/>
                  </a:lnTo>
                  <a:lnTo>
                    <a:pt x="9130030" y="66039"/>
                  </a:lnTo>
                  <a:lnTo>
                    <a:pt x="9127490" y="59689"/>
                  </a:lnTo>
                  <a:lnTo>
                    <a:pt x="9108440" y="34289"/>
                  </a:lnTo>
                  <a:lnTo>
                    <a:pt x="9083040" y="15239"/>
                  </a:lnTo>
                  <a:lnTo>
                    <a:pt x="9077960" y="12700"/>
                  </a:lnTo>
                  <a:lnTo>
                    <a:pt x="9065260" y="7620"/>
                  </a:lnTo>
                  <a:lnTo>
                    <a:pt x="9060180" y="5080"/>
                  </a:lnTo>
                  <a:lnTo>
                    <a:pt x="9034780" y="0"/>
                  </a:lnTo>
                  <a:close/>
                </a:path>
              </a:pathLst>
            </a:custGeom>
            <a:solidFill>
              <a:srgbClr val="D15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00730"/>
              <a:ext cx="9144000" cy="725170"/>
            </a:xfrm>
            <a:custGeom>
              <a:avLst/>
              <a:gdLst/>
              <a:ahLst/>
              <a:cxnLst/>
              <a:rect l="l" t="t" r="r" b="b"/>
              <a:pathLst>
                <a:path w="9144000" h="725169">
                  <a:moveTo>
                    <a:pt x="0" y="120650"/>
                  </a:moveTo>
                  <a:lnTo>
                    <a:pt x="0" y="114300"/>
                  </a:lnTo>
                  <a:lnTo>
                    <a:pt x="0" y="107950"/>
                  </a:lnTo>
                  <a:lnTo>
                    <a:pt x="1270" y="101600"/>
                  </a:lnTo>
                  <a:lnTo>
                    <a:pt x="2540" y="95250"/>
                  </a:lnTo>
                  <a:lnTo>
                    <a:pt x="3810" y="88900"/>
                  </a:lnTo>
                  <a:lnTo>
                    <a:pt x="5080" y="82550"/>
                  </a:lnTo>
                  <a:lnTo>
                    <a:pt x="7620" y="77470"/>
                  </a:lnTo>
                  <a:lnTo>
                    <a:pt x="10160" y="71120"/>
                  </a:lnTo>
                  <a:lnTo>
                    <a:pt x="12700" y="66039"/>
                  </a:lnTo>
                  <a:lnTo>
                    <a:pt x="15240" y="59689"/>
                  </a:lnTo>
                  <a:lnTo>
                    <a:pt x="19050" y="54610"/>
                  </a:lnTo>
                  <a:lnTo>
                    <a:pt x="22860" y="49530"/>
                  </a:lnTo>
                  <a:lnTo>
                    <a:pt x="26670" y="44450"/>
                  </a:lnTo>
                  <a:lnTo>
                    <a:pt x="30480" y="39370"/>
                  </a:lnTo>
                  <a:lnTo>
                    <a:pt x="34290" y="34289"/>
                  </a:lnTo>
                  <a:lnTo>
                    <a:pt x="39370" y="30480"/>
                  </a:lnTo>
                  <a:lnTo>
                    <a:pt x="44450" y="26670"/>
                  </a:lnTo>
                  <a:lnTo>
                    <a:pt x="49530" y="22860"/>
                  </a:lnTo>
                  <a:lnTo>
                    <a:pt x="54610" y="19050"/>
                  </a:lnTo>
                  <a:lnTo>
                    <a:pt x="59690" y="15239"/>
                  </a:lnTo>
                  <a:lnTo>
                    <a:pt x="66040" y="12700"/>
                  </a:lnTo>
                  <a:lnTo>
                    <a:pt x="71120" y="10160"/>
                  </a:lnTo>
                  <a:lnTo>
                    <a:pt x="77470" y="7620"/>
                  </a:lnTo>
                  <a:lnTo>
                    <a:pt x="82550" y="5080"/>
                  </a:lnTo>
                  <a:lnTo>
                    <a:pt x="88900" y="3810"/>
                  </a:lnTo>
                  <a:lnTo>
                    <a:pt x="95250" y="2539"/>
                  </a:lnTo>
                  <a:lnTo>
                    <a:pt x="101600" y="1270"/>
                  </a:lnTo>
                  <a:lnTo>
                    <a:pt x="107950" y="0"/>
                  </a:lnTo>
                  <a:lnTo>
                    <a:pt x="9022080" y="0"/>
                  </a:lnTo>
                  <a:lnTo>
                    <a:pt x="9034780" y="0"/>
                  </a:lnTo>
                  <a:lnTo>
                    <a:pt x="9041130" y="1270"/>
                  </a:lnTo>
                  <a:lnTo>
                    <a:pt x="9047480" y="2539"/>
                  </a:lnTo>
                  <a:lnTo>
                    <a:pt x="9053830" y="3810"/>
                  </a:lnTo>
                  <a:lnTo>
                    <a:pt x="9060180" y="5080"/>
                  </a:lnTo>
                  <a:lnTo>
                    <a:pt x="9065260" y="7620"/>
                  </a:lnTo>
                  <a:lnTo>
                    <a:pt x="9071610" y="10160"/>
                  </a:lnTo>
                  <a:lnTo>
                    <a:pt x="9077960" y="12700"/>
                  </a:lnTo>
                  <a:lnTo>
                    <a:pt x="9083040" y="15239"/>
                  </a:lnTo>
                  <a:lnTo>
                    <a:pt x="9088120" y="19050"/>
                  </a:lnTo>
                  <a:lnTo>
                    <a:pt x="9093200" y="22860"/>
                  </a:lnTo>
                  <a:lnTo>
                    <a:pt x="9098280" y="26670"/>
                  </a:lnTo>
                  <a:lnTo>
                    <a:pt x="9103360" y="30480"/>
                  </a:lnTo>
                  <a:lnTo>
                    <a:pt x="9108440" y="34289"/>
                  </a:lnTo>
                  <a:lnTo>
                    <a:pt x="9112250" y="39370"/>
                  </a:lnTo>
                  <a:lnTo>
                    <a:pt x="9116060" y="44450"/>
                  </a:lnTo>
                  <a:lnTo>
                    <a:pt x="9119870" y="49530"/>
                  </a:lnTo>
                  <a:lnTo>
                    <a:pt x="9123680" y="54610"/>
                  </a:lnTo>
                  <a:lnTo>
                    <a:pt x="9127490" y="59689"/>
                  </a:lnTo>
                  <a:lnTo>
                    <a:pt x="9130030" y="66039"/>
                  </a:lnTo>
                  <a:lnTo>
                    <a:pt x="9132570" y="71120"/>
                  </a:lnTo>
                  <a:lnTo>
                    <a:pt x="9135110" y="77470"/>
                  </a:lnTo>
                  <a:lnTo>
                    <a:pt x="9137650" y="82550"/>
                  </a:lnTo>
                  <a:lnTo>
                    <a:pt x="9138920" y="88900"/>
                  </a:lnTo>
                  <a:lnTo>
                    <a:pt x="9140190" y="95250"/>
                  </a:lnTo>
                  <a:lnTo>
                    <a:pt x="9141460" y="101600"/>
                  </a:lnTo>
                  <a:lnTo>
                    <a:pt x="9142730" y="107950"/>
                  </a:lnTo>
                  <a:lnTo>
                    <a:pt x="9142730" y="114300"/>
                  </a:lnTo>
                  <a:lnTo>
                    <a:pt x="9142730" y="120650"/>
                  </a:lnTo>
                  <a:lnTo>
                    <a:pt x="9144000" y="604520"/>
                  </a:lnTo>
                  <a:lnTo>
                    <a:pt x="9142730" y="604520"/>
                  </a:lnTo>
                  <a:lnTo>
                    <a:pt x="9142730" y="609600"/>
                  </a:lnTo>
                  <a:lnTo>
                    <a:pt x="9142730" y="617220"/>
                  </a:lnTo>
                  <a:lnTo>
                    <a:pt x="9141460" y="622300"/>
                  </a:lnTo>
                  <a:lnTo>
                    <a:pt x="9140190" y="628650"/>
                  </a:lnTo>
                  <a:lnTo>
                    <a:pt x="9138920" y="635000"/>
                  </a:lnTo>
                  <a:lnTo>
                    <a:pt x="9137650" y="641350"/>
                  </a:lnTo>
                  <a:lnTo>
                    <a:pt x="9135110" y="647700"/>
                  </a:lnTo>
                  <a:lnTo>
                    <a:pt x="9132570" y="652780"/>
                  </a:lnTo>
                  <a:lnTo>
                    <a:pt x="9130030" y="659130"/>
                  </a:lnTo>
                  <a:lnTo>
                    <a:pt x="9127490" y="664210"/>
                  </a:lnTo>
                  <a:lnTo>
                    <a:pt x="9123680" y="669289"/>
                  </a:lnTo>
                  <a:lnTo>
                    <a:pt x="9119870" y="674370"/>
                  </a:lnTo>
                  <a:lnTo>
                    <a:pt x="9116060" y="679450"/>
                  </a:lnTo>
                  <a:lnTo>
                    <a:pt x="9112250" y="684530"/>
                  </a:lnTo>
                  <a:lnTo>
                    <a:pt x="9108440" y="689610"/>
                  </a:lnTo>
                  <a:lnTo>
                    <a:pt x="9103360" y="693420"/>
                  </a:lnTo>
                  <a:lnTo>
                    <a:pt x="9098280" y="697230"/>
                  </a:lnTo>
                  <a:lnTo>
                    <a:pt x="9093200" y="701039"/>
                  </a:lnTo>
                  <a:lnTo>
                    <a:pt x="9088120" y="704850"/>
                  </a:lnTo>
                  <a:lnTo>
                    <a:pt x="9083040" y="708660"/>
                  </a:lnTo>
                  <a:lnTo>
                    <a:pt x="9077960" y="711200"/>
                  </a:lnTo>
                  <a:lnTo>
                    <a:pt x="9071610" y="713739"/>
                  </a:lnTo>
                  <a:lnTo>
                    <a:pt x="9066530" y="716280"/>
                  </a:lnTo>
                  <a:lnTo>
                    <a:pt x="9060180" y="718820"/>
                  </a:lnTo>
                  <a:lnTo>
                    <a:pt x="9053830" y="720089"/>
                  </a:lnTo>
                  <a:lnTo>
                    <a:pt x="9047480" y="721360"/>
                  </a:lnTo>
                  <a:lnTo>
                    <a:pt x="9041130" y="722630"/>
                  </a:lnTo>
                  <a:lnTo>
                    <a:pt x="9036050" y="723900"/>
                  </a:lnTo>
                  <a:lnTo>
                    <a:pt x="9029700" y="723900"/>
                  </a:lnTo>
                  <a:lnTo>
                    <a:pt x="9023350" y="725170"/>
                  </a:lnTo>
                  <a:lnTo>
                    <a:pt x="120650" y="725170"/>
                  </a:lnTo>
                  <a:lnTo>
                    <a:pt x="114300" y="725170"/>
                  </a:lnTo>
                  <a:lnTo>
                    <a:pt x="107950" y="723900"/>
                  </a:lnTo>
                  <a:lnTo>
                    <a:pt x="101600" y="722630"/>
                  </a:lnTo>
                  <a:lnTo>
                    <a:pt x="95250" y="722630"/>
                  </a:lnTo>
                  <a:lnTo>
                    <a:pt x="88900" y="720089"/>
                  </a:lnTo>
                  <a:lnTo>
                    <a:pt x="82550" y="718820"/>
                  </a:lnTo>
                  <a:lnTo>
                    <a:pt x="77470" y="716280"/>
                  </a:lnTo>
                  <a:lnTo>
                    <a:pt x="71120" y="713739"/>
                  </a:lnTo>
                  <a:lnTo>
                    <a:pt x="66040" y="711200"/>
                  </a:lnTo>
                  <a:lnTo>
                    <a:pt x="59690" y="708660"/>
                  </a:lnTo>
                  <a:lnTo>
                    <a:pt x="54610" y="704850"/>
                  </a:lnTo>
                  <a:lnTo>
                    <a:pt x="49530" y="701039"/>
                  </a:lnTo>
                  <a:lnTo>
                    <a:pt x="44450" y="698500"/>
                  </a:lnTo>
                  <a:lnTo>
                    <a:pt x="39370" y="693420"/>
                  </a:lnTo>
                  <a:lnTo>
                    <a:pt x="34290" y="689610"/>
                  </a:lnTo>
                  <a:lnTo>
                    <a:pt x="30480" y="684530"/>
                  </a:lnTo>
                  <a:lnTo>
                    <a:pt x="26670" y="679450"/>
                  </a:lnTo>
                  <a:lnTo>
                    <a:pt x="22860" y="674370"/>
                  </a:lnTo>
                  <a:lnTo>
                    <a:pt x="19050" y="670560"/>
                  </a:lnTo>
                  <a:lnTo>
                    <a:pt x="15240" y="664210"/>
                  </a:lnTo>
                  <a:lnTo>
                    <a:pt x="12700" y="659130"/>
                  </a:lnTo>
                  <a:lnTo>
                    <a:pt x="10160" y="652780"/>
                  </a:lnTo>
                  <a:lnTo>
                    <a:pt x="7620" y="647700"/>
                  </a:lnTo>
                  <a:lnTo>
                    <a:pt x="6350" y="641350"/>
                  </a:lnTo>
                  <a:lnTo>
                    <a:pt x="3810" y="636270"/>
                  </a:lnTo>
                  <a:lnTo>
                    <a:pt x="2540" y="628650"/>
                  </a:lnTo>
                  <a:lnTo>
                    <a:pt x="1270" y="623570"/>
                  </a:lnTo>
                  <a:lnTo>
                    <a:pt x="0" y="617220"/>
                  </a:lnTo>
                  <a:lnTo>
                    <a:pt x="0" y="610870"/>
                  </a:lnTo>
                  <a:lnTo>
                    <a:pt x="0" y="604520"/>
                  </a:lnTo>
                  <a:lnTo>
                    <a:pt x="0" y="120650"/>
                  </a:lnTo>
                  <a:close/>
                </a:path>
                <a:path w="9144000" h="725169">
                  <a:moveTo>
                    <a:pt x="0" y="0"/>
                  </a:moveTo>
                  <a:lnTo>
                    <a:pt x="0" y="0"/>
                  </a:lnTo>
                </a:path>
                <a:path w="9144000" h="725169">
                  <a:moveTo>
                    <a:pt x="9144000" y="725170"/>
                  </a:moveTo>
                  <a:lnTo>
                    <a:pt x="9144000" y="725170"/>
                  </a:lnTo>
                </a:path>
              </a:pathLst>
            </a:custGeom>
            <a:ln w="26236">
              <a:solidFill>
                <a:srgbClr val="F2F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5260" y="983149"/>
            <a:ext cx="7052945" cy="1107354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z="28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Дозирование</a:t>
            </a:r>
            <a:r>
              <a:rPr sz="28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8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>
              <a:lnSpc>
                <a:spcPct val="100000"/>
              </a:lnSpc>
              <a:spcBef>
                <a:spcPts val="1220"/>
              </a:spcBef>
              <a:buFont typeface="Segoe UI"/>
              <a:buChar char="•"/>
              <a:tabLst>
                <a:tab pos="342900" algn="l"/>
              </a:tabLst>
            </a:pP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деления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массы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398" y="1926726"/>
            <a:ext cx="8269605" cy="830356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975"/>
              </a:spcBef>
            </a:pP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лекарственного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дозы,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прописанные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врачом.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27329" algn="just">
              <a:lnSpc>
                <a:spcPct val="100000"/>
              </a:lnSpc>
              <a:spcBef>
                <a:spcPts val="73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массе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дозируют: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527" y="2844081"/>
            <a:ext cx="898334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порошки,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952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</a:t>
            </a:r>
            <a:r>
              <a:rPr sz="20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твердых</a:t>
            </a:r>
            <a:r>
              <a:rPr sz="20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жидких</a:t>
            </a:r>
            <a:r>
              <a:rPr sz="20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</a:t>
            </a:r>
            <a:r>
              <a:rPr sz="20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sz="20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вязких</a:t>
            </a:r>
            <a:r>
              <a:rPr sz="20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летучих </a:t>
            </a:r>
            <a:r>
              <a:rPr sz="20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растворителях,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суспензии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концентрацией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твердой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фазы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более,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эмульсии,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жирные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масла,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глицерин,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димексид, полиэтиленгликоли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(полиэтиленоксиды),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силиконовые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эфир,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хлороформ,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бензилбензоат,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валидол,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ванилин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(бальзам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Шостаковского),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деготь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березовый,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ихтиол,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кислоту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молочную,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масла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эфирные,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скипидар, </a:t>
            </a:r>
            <a:r>
              <a:rPr sz="2000" spc="-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метилсалицилат,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нитроглицерин,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пергидроль.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395" y="1524000"/>
            <a:ext cx="9031605" cy="371204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 marR="17780">
              <a:lnSpc>
                <a:spcPct val="111400"/>
              </a:lnSpc>
              <a:spcBef>
                <a:spcPts val="90"/>
              </a:spcBef>
              <a:tabLst>
                <a:tab pos="511809" algn="l"/>
                <a:tab pos="1989455" algn="l"/>
                <a:tab pos="3425825" algn="l"/>
                <a:tab pos="4935220" algn="l"/>
                <a:tab pos="6471285" algn="l"/>
                <a:tab pos="8167370" algn="l"/>
              </a:tabLst>
            </a:pP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	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sz="20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ерен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 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>
              <a:lnSpc>
                <a:spcPct val="100000"/>
              </a:lnSpc>
              <a:spcBef>
                <a:spcPts val="750"/>
              </a:spcBef>
            </a:pP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рецепте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«грамм»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«г»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опускают.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marR="18415">
              <a:lnSpc>
                <a:spcPct val="111400"/>
              </a:lnSpc>
              <a:spcBef>
                <a:spcPts val="450"/>
              </a:spcBef>
            </a:pP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дозировании</a:t>
            </a:r>
            <a:r>
              <a:rPr sz="20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массе</a:t>
            </a:r>
            <a:r>
              <a:rPr sz="20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</a:t>
            </a:r>
            <a:r>
              <a:rPr sz="20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sz="20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обозначения </a:t>
            </a:r>
            <a:r>
              <a:rPr sz="2000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масс:</a:t>
            </a:r>
          </a:p>
          <a:p>
            <a:pPr marL="393700" indent="-342900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sz="2000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</a:t>
            </a:r>
            <a:r>
              <a:rPr sz="20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1,0г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0" indent="-342900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дециграмм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0,1г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0" indent="-342900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сантиграмм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0,01г</a:t>
            </a:r>
          </a:p>
          <a:p>
            <a:pPr marL="393700" indent="-3429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</a:pP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миллиграмм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0,001г</a:t>
            </a:r>
          </a:p>
          <a:p>
            <a:pPr marL="393700" indent="-342900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децимиллиграмм</a:t>
            </a:r>
            <a:r>
              <a:rPr sz="20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0,0001г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2667000" y="59500"/>
            <a:ext cx="5079365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0" spc="-3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0" spc="-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0" spc="-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0" spc="-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800" b="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800" b="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2934</Words>
  <Application>Microsoft Office PowerPoint</Application>
  <PresentationFormat>Экран (4:3)</PresentationFormat>
  <Paragraphs>283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Microsoft Sans Serif</vt:lpstr>
      <vt:lpstr>Segoe UI</vt:lpstr>
      <vt:lpstr>Times New Roman</vt:lpstr>
      <vt:lpstr>Wingdings</vt:lpstr>
      <vt:lpstr>Тема Office</vt:lpstr>
      <vt:lpstr>СОВРЕМЕННЫЕ ДОЗАТОРЫ ЛЕКАРСТВЕННЫХ ФОРМ</vt:lpstr>
      <vt:lpstr>ПЛАН</vt:lpstr>
      <vt:lpstr>ПОНЯТИЕ О ДОЗАХ. КЛАССИФИКАЦИЯ ДОЗ</vt:lpstr>
      <vt:lpstr>ПОНЯТИЕ О ДОЗАХ. КЛАССИФИКАЦИЯ ДОЗ</vt:lpstr>
      <vt:lpstr>МЕТРОЛОГИЯ</vt:lpstr>
      <vt:lpstr>СРЕДСТВА ИЗМЕРЕНИЯ И ИХ ХАРАКТЕРИСТИКА</vt:lpstr>
      <vt:lpstr>МЕТОДЫ ИЗМЕРЕНИЙ</vt:lpstr>
      <vt:lpstr>ДОЗИРОВАНИЕ ПО МАССЕ</vt:lpstr>
      <vt:lpstr>ДОЗИРОВАНИЕ ПО МАССЕ</vt:lpstr>
      <vt:lpstr>ОБОРУДОВАНИЕ ДЛЯ ДОЗИРОВАНИЯ ПО МАССЕ</vt:lpstr>
      <vt:lpstr>ОБОРУДОВАНИЕ ДЛЯ ДОЗИРОВАНИЯ ПО МАССЕ</vt:lpstr>
      <vt:lpstr>ОБОРУДОВАНИЕ ДЛЯ ДОЗИРОВАНИЯ ПО МАССЕ</vt:lpstr>
      <vt:lpstr>ОБОРУДОВАНИЕ ДЛЯ ДОЗИРОВАНИЯ ПО МАССЕ</vt:lpstr>
      <vt:lpstr>ОБОРУДОВАНИЕ ДЛЯ ДОЗИРОВАНИЯ ПО МАССЕ</vt:lpstr>
      <vt:lpstr>ОБОРУДОВАНИЕ ДЛЯ ДОЗИРОВАНИЯ ПО МАССЕ</vt:lpstr>
      <vt:lpstr>ДОЗАТОР РУЧНОЙ МЕХАНИЧЕСКИЙ МДР</vt:lpstr>
      <vt:lpstr>ОБОРУДОВАНИЕ ДЛЯ ДОЗИРОВАНИЯ ПО МАССЕ</vt:lpstr>
      <vt:lpstr>МЕТРОЛОГИЧЕСКИЕ ХАРАКТЕРИСТИКИ ВЕСОВ</vt:lpstr>
      <vt:lpstr>ГИРИ И РАЗНОВЕСЫ</vt:lpstr>
      <vt:lpstr>ПРАВИЛА ДОЗИРОВАНИЯ ПО МАССЕ</vt:lpstr>
      <vt:lpstr>ДОЗИРОВАНИЕ ПО ОБЪЕМУ</vt:lpstr>
      <vt:lpstr>ДОЗИРОВАНИЕ ПО ОБЪЕМУ</vt:lpstr>
      <vt:lpstr>ДОЗИРОВАНИЕ ПО ОБЪЕМУ</vt:lpstr>
      <vt:lpstr>ПРАВИЛА ДОЗИРОВАНИЯ ПО ОБЪЕМУ</vt:lpstr>
      <vt:lpstr>ПРАВИЛА ДОЗИРОВАНИЯ ПО ОБЪЕМУ</vt:lpstr>
      <vt:lpstr>ОБОРУДОВАНИЕ ДЛЯ ДОЗИРОВАНИЯ ПО ОБЪЕМУ</vt:lpstr>
      <vt:lpstr>ПРАВИЛА РАБОТЫ С БЮРЕТКАМИ И ПИПЕТКАМИ</vt:lpstr>
      <vt:lpstr>ПРАВИЛА РАБОТЫ С БЮРЕТКАМИ И ПИПЕТКАМИ</vt:lpstr>
      <vt:lpstr>ДОЗИРОВАНИЕ ЖИДКОСТЕЙ КАПЛЯМИ</vt:lpstr>
      <vt:lpstr>ПРАВИЛА ДОЗИРОВАНИЯ КАПЛЯМИ,  ОБОРУДОВАНИЕ</vt:lpstr>
      <vt:lpstr>КАЛИБРОВКА НЕСТАНДАРТНОГО КАПЛЕМЕРА</vt:lpstr>
      <vt:lpstr>ЗАКЛЮЧЕНИЕ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Лекция №3 Дозирование в фармацевтической технологии</dc:title>
  <dc:creator>Lenovo</dc:creator>
  <cp:lastModifiedBy>Lenovo</cp:lastModifiedBy>
  <cp:revision>15</cp:revision>
  <dcterms:created xsi:type="dcterms:W3CDTF">2023-11-30T10:48:47Z</dcterms:created>
  <dcterms:modified xsi:type="dcterms:W3CDTF">2023-12-05T02:45:06Z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2020-03-27T00:00:00Z</vt:filetime>
  </property>
  <property fmtid="{D5CDD505-2E9C-101B-9397-08002B2CF9AE}" pid="3" name="Creator">
    <vt:lpwstr>Impress</vt:lpwstr>
  </property>
  <property fmtid="{D5CDD505-2E9C-101B-9397-08002B2CF9AE}" pid="4" name="LastSaved">
    <vt:filetime>2020-03-27T00:00:00Z</vt:filetime>
  </property>
</Properties>
</file>