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5E93BD-E36A-4D00-82EC-8C208EA4DF02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1372D7-457C-49AC-BF2B-EA8830E5A0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Земская медицина в России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881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1864 в Российской империи началась земская реформа, вводившая новые органы самоуправления в сельской местности - земства. До 1864 медицинская помощь сельскому населению России практически не оказывалась. Больницы были в основном в губернских и уездных городах. Уровень медицинской помощи был чрезвычайно мал. После земской реформы 40% земского бюджета уходила на заботу о народном здравии</a:t>
            </a:r>
            <a:r>
              <a:rPr lang="ru-RU" dirty="0" smtClean="0"/>
              <a:t>.</a:t>
            </a:r>
            <a:r>
              <a:rPr lang="ru-RU" dirty="0" smtClean="0"/>
              <a:t> Так возникла земская медицина.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Наиболее крупной заслугой земства является создание народной земской </a:t>
            </a:r>
            <a:r>
              <a:rPr lang="ru-RU" sz="2800" dirty="0" smtClean="0"/>
              <a:t>медицины. </a:t>
            </a:r>
            <a:r>
              <a:rPr lang="ru-RU" sz="2800" dirty="0"/>
              <a:t>Основой организации всего врачебно-санитарного дела в земстве стала участковая медицина. Уезды были разделены на врачебные участки. Радиус земского участка составлял от 10 до 40 верст. В каждом из них устраивалась небольшая лечебница. В 1905 наиболее типичным для земской России был участок с радиусом 16-17 верст; на одного врача приходилось </a:t>
            </a:r>
            <a:r>
              <a:rPr lang="ru-RU" sz="2800" dirty="0" smtClean="0"/>
              <a:t>около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25 </a:t>
            </a:r>
            <a:r>
              <a:rPr lang="ru-RU" sz="2800" dirty="0" smtClean="0"/>
              <a:t>тыс. </a:t>
            </a:r>
            <a:r>
              <a:rPr lang="ru-RU" sz="2800" dirty="0"/>
              <a:t>населения.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Вначале система медицинской помощи в земствах была разъездной: земский врач жил в уездном городе и в определенные дни разъезжал по селениям.</a:t>
            </a:r>
          </a:p>
          <a:p>
            <a:r>
              <a:rPr lang="ru-RU" sz="2800" dirty="0"/>
              <a:t>С середины 1870 земства стали постепенно переходить на стационарную систему организации врачебной помощи: врач заведовал участковой больницей и вел амбулаторный прием, а выезжал только в экстренных случаях.</a:t>
            </a:r>
          </a:p>
          <a:p>
            <a:r>
              <a:rPr lang="ru-RU" sz="2800" dirty="0"/>
              <a:t>Стали создаваться фельдшерские и акушерские школы. Помимо небольших участковых больниц, в земских губерниях были созданы уездные и более крупные губернские больницы.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ольниц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822349" cy="52330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7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Таким образом, сфера деятельности земской медицины включала: оказание мед помощи сельскому населению в губерниях и уездах; родовспоможение; борьбу с заразными заболеваниями; санитарный надзор и практические санитарные мероприятия; санитарную статистику; распространение гигиенических знаний; заботу о положении врачебного персонала в земствах.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9"/>
            <a:ext cx="84249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1880 начали развиваться специализированные виды медицинской помощи в земской медицине. Переход к стационарной системе дал толчок развитию земской уездной и участковой хирургии, </a:t>
            </a:r>
            <a:r>
              <a:rPr lang="ru-RU" sz="2800" dirty="0" smtClean="0"/>
              <a:t>которая </a:t>
            </a:r>
            <a:r>
              <a:rPr lang="ru-RU" sz="2800" dirty="0"/>
              <a:t>прежде была монополией губернских больниц.</a:t>
            </a:r>
          </a:p>
          <a:p>
            <a:r>
              <a:rPr lang="ru-RU" sz="2800" dirty="0"/>
              <a:t>При губернских земских больницах стали открываться глазные отделения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Развитие санитарного направления в земской медицине обусловило введение в ряде губерний должностей санитарных врачей, а также земских санитарных бюро.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Большой заслугой земской медицины явилось проведение многочисленных санитарно-статистических исследований здоровья населения.</a:t>
            </a:r>
          </a:p>
          <a:p>
            <a:r>
              <a:rPr lang="ru-RU" sz="2800" dirty="0"/>
              <a:t>Итак, характерными чертами земской медицины были: общественный характер, профилактическое направление, коллегиальность управления, бесплатность и рациональность медицинской помощи, ее доступность для населения.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92696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Опыт земской медицины явился одним из величайших достижений российской общественной медицины. Он остается примером при разработке систем и программ здравоохранения как в нашей стране так и за рубежом. Врачебный участок - единица организации мед помощи населению.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409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Земская медицина в России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5</cp:revision>
  <dcterms:created xsi:type="dcterms:W3CDTF">2021-05-20T17:29:46Z</dcterms:created>
  <dcterms:modified xsi:type="dcterms:W3CDTF">2021-05-20T18:13:27Z</dcterms:modified>
</cp:coreProperties>
</file>