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668B70-41D1-4961-8C67-06755AF5D476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8AD655-0FAC-45C7-AE44-21F92B1A9A5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9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имени профессора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Отчет о прохождении практической подготовки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33.02.01 Фармация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код наименования специальности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МДК 03.01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прохождения практики: ООО «Здрава» , г. Красноярск, ул.Кутузова , 54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Выполнила: Тихонова Анастасия Дмитриевна группа 228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Руководители практики: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– Уварова В.И.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Непосредственный –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Уварова.С.Н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Методический – Казакова Е.Н.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Красноярск 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Стеллаж для хранения ЛРС</a:t>
            </a:r>
            <a:endParaRPr lang="ru-RU" dirty="0"/>
          </a:p>
        </p:txBody>
      </p:sp>
      <p:pic>
        <p:nvPicPr>
          <p:cNvPr id="4" name="Содержимое 3" descr="лрс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682504" cy="4910006"/>
          </a:xfrm>
        </p:spPr>
      </p:pic>
      <p:pic>
        <p:nvPicPr>
          <p:cNvPr id="5" name="Рисунок 4" descr="лр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1"/>
            <a:ext cx="403821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хранения ЛП</a:t>
            </a:r>
            <a:endParaRPr lang="ru-RU" dirty="0"/>
          </a:p>
        </p:txBody>
      </p:sp>
      <p:pic>
        <p:nvPicPr>
          <p:cNvPr id="4" name="Содержимое 3" descr="хранен лек препа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7"/>
            <a:ext cx="3888432" cy="5184577"/>
          </a:xfrm>
        </p:spPr>
      </p:pic>
      <p:pic>
        <p:nvPicPr>
          <p:cNvPr id="5" name="Рисунок 4" descr="хран л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16765"/>
            <a:ext cx="3906434" cy="52085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хранения ЛП</a:t>
            </a:r>
            <a:endParaRPr lang="ru-RU" dirty="0"/>
          </a:p>
        </p:txBody>
      </p:sp>
      <p:pic>
        <p:nvPicPr>
          <p:cNvPr id="4" name="Содержимое 3" descr="рези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538488" cy="4621974"/>
          </a:xfrm>
        </p:spPr>
      </p:pic>
      <p:pic>
        <p:nvPicPr>
          <p:cNvPr id="5" name="Рисунок 4" descr="1xNyFDVsG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58403"/>
            <a:ext cx="3851920" cy="4622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приёмки товаров</a:t>
            </a:r>
            <a:endParaRPr lang="ru-RU" dirty="0"/>
          </a:p>
        </p:txBody>
      </p:sp>
      <p:pic>
        <p:nvPicPr>
          <p:cNvPr id="4" name="Содержимое 3" descr="приёмка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0578" y="1219200"/>
            <a:ext cx="3702844" cy="49371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Зона карантинного хранения</a:t>
            </a:r>
            <a:endParaRPr lang="ru-RU" dirty="0"/>
          </a:p>
        </p:txBody>
      </p:sp>
      <p:pic>
        <p:nvPicPr>
          <p:cNvPr id="5" name="Рисунок 4" descr="карти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392488" cy="4950264"/>
          </a:xfrm>
          <a:prstGeom prst="rect">
            <a:avLst/>
          </a:prstGeom>
        </p:spPr>
      </p:pic>
      <p:pic>
        <p:nvPicPr>
          <p:cNvPr id="7" name="Рисунок 6" descr="HCXhfHzL2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7526" y="1268760"/>
            <a:ext cx="367240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9144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Вывеска аптечной организации</a:t>
            </a:r>
            <a:endParaRPr lang="ru-RU" dirty="0"/>
          </a:p>
        </p:txBody>
      </p:sp>
      <p:pic>
        <p:nvPicPr>
          <p:cNvPr id="4" name="Содержимое 3" descr="здрава вывеска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1133" y="1219200"/>
            <a:ext cx="6841734" cy="4937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Торговый зал</a:t>
            </a:r>
            <a:endParaRPr lang="ru-RU" dirty="0"/>
          </a:p>
        </p:txBody>
      </p:sp>
      <p:pic>
        <p:nvPicPr>
          <p:cNvPr id="4" name="Содержимое 3" descr="торг зал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08787"/>
            <a:ext cx="3672408" cy="4896544"/>
          </a:xfrm>
        </p:spPr>
      </p:pic>
      <p:pic>
        <p:nvPicPr>
          <p:cNvPr id="5" name="Рисунок 4" descr="торг зал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508786"/>
            <a:ext cx="3654406" cy="4872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Фармацевт в рабочей форме</a:t>
            </a:r>
            <a:endParaRPr lang="ru-RU" dirty="0"/>
          </a:p>
        </p:txBody>
      </p:sp>
      <p:pic>
        <p:nvPicPr>
          <p:cNvPr id="4" name="Содержимое 3" descr="одежда фармацевт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68760"/>
            <a:ext cx="3713460" cy="51411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стенд</a:t>
            </a:r>
            <a:endParaRPr lang="ru-RU" dirty="0"/>
          </a:p>
        </p:txBody>
      </p:sp>
      <p:pic>
        <p:nvPicPr>
          <p:cNvPr id="4" name="Содержимое 3" descr="информац. стен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0578" y="1219200"/>
            <a:ext cx="3702844" cy="49371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08720"/>
          </a:xfrm>
        </p:spPr>
        <p:txBody>
          <a:bodyPr/>
          <a:lstStyle/>
          <a:p>
            <a:r>
              <a:rPr lang="ru-RU" dirty="0" smtClean="0"/>
              <a:t>Комната отдыха персонала</a:t>
            </a:r>
            <a:endParaRPr lang="ru-RU" dirty="0"/>
          </a:p>
        </p:txBody>
      </p:sp>
      <p:pic>
        <p:nvPicPr>
          <p:cNvPr id="4" name="Содержимое 3" descr="отдых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03998"/>
            <a:ext cx="3096344" cy="2701066"/>
          </a:xfrm>
        </p:spPr>
      </p:pic>
      <p:pic>
        <p:nvPicPr>
          <p:cNvPr id="5" name="Рисунок 4" descr="отдых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211206"/>
            <a:ext cx="3024336" cy="2793857"/>
          </a:xfrm>
          <a:prstGeom prst="rect">
            <a:avLst/>
          </a:prstGeom>
        </p:spPr>
      </p:pic>
      <p:pic>
        <p:nvPicPr>
          <p:cNvPr id="6" name="Рисунок 5" descr="отдых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77072"/>
            <a:ext cx="3096344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Заведующей</a:t>
            </a:r>
            <a:endParaRPr lang="ru-RU" dirty="0"/>
          </a:p>
        </p:txBody>
      </p:sp>
      <p:pic>
        <p:nvPicPr>
          <p:cNvPr id="4" name="Содержимое 3" descr="комната заведующе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0578" y="1219200"/>
            <a:ext cx="3702844" cy="49371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Рабочие место фармацевта  </a:t>
            </a:r>
            <a:endParaRPr lang="ru-RU" dirty="0"/>
          </a:p>
        </p:txBody>
      </p:sp>
      <p:pic>
        <p:nvPicPr>
          <p:cNvPr id="4" name="Содержимое 3" descr="рабочие место фармацевт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20578" y="1219200"/>
            <a:ext cx="3702844" cy="4937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Место хранение уборочного инвентаря/ санузел</a:t>
            </a:r>
            <a:endParaRPr lang="ru-RU" dirty="0"/>
          </a:p>
        </p:txBody>
      </p:sp>
      <p:pic>
        <p:nvPicPr>
          <p:cNvPr id="4" name="Содержимое 3" descr="сан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762418" cy="5016558"/>
          </a:xfrm>
        </p:spPr>
      </p:pic>
      <p:pic>
        <p:nvPicPr>
          <p:cNvPr id="5" name="Рисунок 4" descr="са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816424" cy="50885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176</TotalTime>
  <Words>52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Слайд 1</vt:lpstr>
      <vt:lpstr>Вывеска аптечной организации</vt:lpstr>
      <vt:lpstr>Торговый зал</vt:lpstr>
      <vt:lpstr>Фармацевт в рабочей форме</vt:lpstr>
      <vt:lpstr>Информационный стенд</vt:lpstr>
      <vt:lpstr>Комната отдыха персонала</vt:lpstr>
      <vt:lpstr>Кабинет Заведующей</vt:lpstr>
      <vt:lpstr> Рабочие место фармацевта  </vt:lpstr>
      <vt:lpstr> Место хранение уборочного инвентаря/ санузел</vt:lpstr>
      <vt:lpstr>Стеллаж для хранения ЛРС</vt:lpstr>
      <vt:lpstr>Место хранения ЛП</vt:lpstr>
      <vt:lpstr>Место хранения ЛП</vt:lpstr>
      <vt:lpstr>Зона приёмки товаров</vt:lpstr>
      <vt:lpstr>Зона карантинного хранения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В.М. Войно-Ясенецкого» министерства здравоохранения Российской Федерации Фармацевтический колледж   Отчет о прохождении практической подготовки 33.02.01 Фармации  код наименования специальности</dc:title>
  <dc:creator>RePack by Diakov</dc:creator>
  <cp:lastModifiedBy>RePack by Diakov</cp:lastModifiedBy>
  <cp:revision>19</cp:revision>
  <dcterms:created xsi:type="dcterms:W3CDTF">2022-12-24T08:41:06Z</dcterms:created>
  <dcterms:modified xsi:type="dcterms:W3CDTF">2022-12-24T11:37:54Z</dcterms:modified>
</cp:coreProperties>
</file>