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0ACAD-E911-4AFC-9858-2B288BC34C3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668663-F1CB-4053-947E-60B622063217}">
      <dgm:prSet custT="1"/>
      <dgm:spPr/>
      <dgm:t>
        <a:bodyPr anchor="t"/>
        <a:lstStyle/>
        <a:p>
          <a:pPr rtl="0"/>
          <a:r>
            <a:rPr lang="ru-RU" sz="2800" b="1" dirty="0" smtClean="0"/>
            <a:t>КЛАССИФИКАЦИЯ БОЛИ</a:t>
          </a:r>
          <a:endParaRPr lang="ru-RU" sz="2800" dirty="0"/>
        </a:p>
      </dgm:t>
    </dgm:pt>
    <dgm:pt modelId="{5E7E7E5F-76E3-4903-BA68-58A557B33EB6}" type="parTrans" cxnId="{738E1029-0F56-4EC3-8E30-4FA1BC17D4E1}">
      <dgm:prSet/>
      <dgm:spPr/>
      <dgm:t>
        <a:bodyPr/>
        <a:lstStyle/>
        <a:p>
          <a:endParaRPr lang="ru-RU"/>
        </a:p>
      </dgm:t>
    </dgm:pt>
    <dgm:pt modelId="{63725E07-C052-40A5-9B8B-8C70BE670F2C}" type="sibTrans" cxnId="{738E1029-0F56-4EC3-8E30-4FA1BC17D4E1}">
      <dgm:prSet/>
      <dgm:spPr/>
      <dgm:t>
        <a:bodyPr/>
        <a:lstStyle/>
        <a:p>
          <a:endParaRPr lang="ru-RU"/>
        </a:p>
      </dgm:t>
    </dgm:pt>
    <dgm:pt modelId="{E1436FBC-2784-41F1-B471-E92085CF92B1}">
      <dgm:prSet custT="1"/>
      <dgm:spPr/>
      <dgm:t>
        <a:bodyPr/>
        <a:lstStyle/>
        <a:p>
          <a:pPr rtl="0"/>
          <a:r>
            <a:rPr lang="ru-RU" sz="2000" dirty="0" smtClean="0"/>
            <a:t>I. </a:t>
          </a:r>
          <a:r>
            <a:rPr lang="ru-RU" sz="2100" i="1" dirty="0" smtClean="0"/>
            <a:t>По биологической значимости</a:t>
          </a:r>
          <a:endParaRPr lang="ru-RU" sz="2100" dirty="0"/>
        </a:p>
      </dgm:t>
    </dgm:pt>
    <dgm:pt modelId="{D257C42C-6ECA-4DE8-839A-E881F3CDC7C7}" type="parTrans" cxnId="{374FE629-BD85-4D28-A4DD-D21D9BF8F126}">
      <dgm:prSet/>
      <dgm:spPr/>
      <dgm:t>
        <a:bodyPr/>
        <a:lstStyle/>
        <a:p>
          <a:endParaRPr lang="ru-RU"/>
        </a:p>
      </dgm:t>
    </dgm:pt>
    <dgm:pt modelId="{387507BA-6C54-4C2D-9B4E-960A9044DE78}" type="sibTrans" cxnId="{374FE629-BD85-4D28-A4DD-D21D9BF8F126}">
      <dgm:prSet/>
      <dgm:spPr/>
      <dgm:t>
        <a:bodyPr/>
        <a:lstStyle/>
        <a:p>
          <a:endParaRPr lang="ru-RU"/>
        </a:p>
      </dgm:t>
    </dgm:pt>
    <dgm:pt modelId="{A75BBE41-5DC4-4FFF-AFFA-518522C15540}">
      <dgm:prSet custT="1"/>
      <dgm:spPr/>
      <dgm:t>
        <a:bodyPr/>
        <a:lstStyle/>
        <a:p>
          <a:pPr rtl="0"/>
          <a:r>
            <a:rPr lang="en-US" sz="2100" dirty="0" smtClean="0"/>
            <a:t>II</a:t>
          </a:r>
          <a:r>
            <a:rPr lang="ru-RU" sz="2100" dirty="0" smtClean="0"/>
            <a:t>. </a:t>
          </a:r>
          <a:r>
            <a:rPr lang="ru-RU" sz="2100" i="1" dirty="0" smtClean="0"/>
            <a:t>По виду раздражителя</a:t>
          </a:r>
          <a:endParaRPr lang="ru-RU" sz="2100" dirty="0"/>
        </a:p>
      </dgm:t>
    </dgm:pt>
    <dgm:pt modelId="{29EC8B59-4780-43D5-83F7-8A7C9F0D3EDA}" type="parTrans" cxnId="{9A8B85CA-6B69-46AC-9D24-0EE256F3B228}">
      <dgm:prSet/>
      <dgm:spPr/>
      <dgm:t>
        <a:bodyPr/>
        <a:lstStyle/>
        <a:p>
          <a:endParaRPr lang="ru-RU"/>
        </a:p>
      </dgm:t>
    </dgm:pt>
    <dgm:pt modelId="{BD8F7C38-62D8-4370-B869-52D353F8D693}" type="sibTrans" cxnId="{9A8B85CA-6B69-46AC-9D24-0EE256F3B228}">
      <dgm:prSet/>
      <dgm:spPr/>
      <dgm:t>
        <a:bodyPr/>
        <a:lstStyle/>
        <a:p>
          <a:endParaRPr lang="ru-RU"/>
        </a:p>
      </dgm:t>
    </dgm:pt>
    <dgm:pt modelId="{D26C98B8-D454-45E8-81D4-E044B6FFF69C}">
      <dgm:prSet custT="1"/>
      <dgm:spPr/>
      <dgm:t>
        <a:bodyPr/>
        <a:lstStyle/>
        <a:p>
          <a:pPr rtl="0"/>
          <a:r>
            <a:rPr lang="ru-RU" sz="2000" b="1" dirty="0" smtClean="0"/>
            <a:t>Физическая</a:t>
          </a:r>
          <a:endParaRPr lang="ru-RU" sz="2000" dirty="0"/>
        </a:p>
      </dgm:t>
    </dgm:pt>
    <dgm:pt modelId="{0D6D1DE4-6A00-4354-A762-1193FF7D92DE}" type="parTrans" cxnId="{DBB7C53F-A71F-43F6-AF5D-BCE8FFD19DAB}">
      <dgm:prSet/>
      <dgm:spPr/>
      <dgm:t>
        <a:bodyPr/>
        <a:lstStyle/>
        <a:p>
          <a:endParaRPr lang="ru-RU"/>
        </a:p>
      </dgm:t>
    </dgm:pt>
    <dgm:pt modelId="{AD100C06-6A26-4997-BB23-085E73A20036}" type="sibTrans" cxnId="{DBB7C53F-A71F-43F6-AF5D-BCE8FFD19DAB}">
      <dgm:prSet/>
      <dgm:spPr/>
      <dgm:t>
        <a:bodyPr/>
        <a:lstStyle/>
        <a:p>
          <a:endParaRPr lang="ru-RU"/>
        </a:p>
      </dgm:t>
    </dgm:pt>
    <dgm:pt modelId="{F7E78821-8F73-4F55-9C1D-B21C5805E19F}">
      <dgm:prSet custT="1"/>
      <dgm:spPr/>
      <dgm:t>
        <a:bodyPr/>
        <a:lstStyle/>
        <a:p>
          <a:pPr rtl="0"/>
          <a:r>
            <a:rPr lang="ru-RU" sz="2000" b="1" dirty="0" smtClean="0"/>
            <a:t>Психогенная</a:t>
          </a:r>
          <a:endParaRPr lang="ru-RU" sz="2000" dirty="0"/>
        </a:p>
      </dgm:t>
    </dgm:pt>
    <dgm:pt modelId="{D58BB7E9-B8C0-4237-98AD-7A868068B4EE}" type="parTrans" cxnId="{5189A17D-F981-4967-8DE7-3EDC84A87798}">
      <dgm:prSet/>
      <dgm:spPr/>
      <dgm:t>
        <a:bodyPr/>
        <a:lstStyle/>
        <a:p>
          <a:endParaRPr lang="ru-RU"/>
        </a:p>
      </dgm:t>
    </dgm:pt>
    <dgm:pt modelId="{B22F3C05-0653-4FD4-94A8-219F52282342}" type="sibTrans" cxnId="{5189A17D-F981-4967-8DE7-3EDC84A87798}">
      <dgm:prSet/>
      <dgm:spPr/>
      <dgm:t>
        <a:bodyPr/>
        <a:lstStyle/>
        <a:p>
          <a:endParaRPr lang="ru-RU"/>
        </a:p>
      </dgm:t>
    </dgm:pt>
    <dgm:pt modelId="{4B3FE49A-931D-426B-A4D2-712EFFB2C3E8}">
      <dgm:prSet custT="1"/>
      <dgm:spPr/>
      <dgm:t>
        <a:bodyPr/>
        <a:lstStyle/>
        <a:p>
          <a:pPr rtl="0"/>
          <a:r>
            <a:rPr lang="en-US" sz="2100" dirty="0" smtClean="0"/>
            <a:t>III</a:t>
          </a:r>
          <a:r>
            <a:rPr lang="ru-RU" sz="2100" dirty="0" smtClean="0"/>
            <a:t>. </a:t>
          </a:r>
          <a:r>
            <a:rPr lang="ru-RU" sz="2100" i="1" dirty="0" smtClean="0"/>
            <a:t>По временным характеристикам</a:t>
          </a:r>
          <a:endParaRPr lang="ru-RU" sz="2100" dirty="0"/>
        </a:p>
      </dgm:t>
    </dgm:pt>
    <dgm:pt modelId="{034646A1-2C58-4314-915D-E05327834659}" type="parTrans" cxnId="{191E2519-DD2C-40D2-94AB-D68D7A3940D2}">
      <dgm:prSet/>
      <dgm:spPr/>
      <dgm:t>
        <a:bodyPr/>
        <a:lstStyle/>
        <a:p>
          <a:endParaRPr lang="ru-RU"/>
        </a:p>
      </dgm:t>
    </dgm:pt>
    <dgm:pt modelId="{8262C58A-9B7E-48EC-AD91-D59C92E7199C}" type="sibTrans" cxnId="{191E2519-DD2C-40D2-94AB-D68D7A3940D2}">
      <dgm:prSet/>
      <dgm:spPr/>
      <dgm:t>
        <a:bodyPr/>
        <a:lstStyle/>
        <a:p>
          <a:endParaRPr lang="ru-RU"/>
        </a:p>
      </dgm:t>
    </dgm:pt>
    <dgm:pt modelId="{D0047DB8-FD00-4258-A9B7-BA3BF26E9115}">
      <dgm:prSet custT="1"/>
      <dgm:spPr/>
      <dgm:t>
        <a:bodyPr/>
        <a:lstStyle/>
        <a:p>
          <a:pPr rtl="0"/>
          <a:r>
            <a:rPr lang="ru-RU" sz="2000" b="1" dirty="0" smtClean="0"/>
            <a:t>Острая</a:t>
          </a:r>
          <a:endParaRPr lang="ru-RU" sz="2000" dirty="0"/>
        </a:p>
      </dgm:t>
    </dgm:pt>
    <dgm:pt modelId="{32C97A82-DB28-4C07-8150-0579FEF77DBE}" type="parTrans" cxnId="{74111D65-52BC-4F9D-9108-9B85A954F4AB}">
      <dgm:prSet/>
      <dgm:spPr/>
      <dgm:t>
        <a:bodyPr/>
        <a:lstStyle/>
        <a:p>
          <a:endParaRPr lang="ru-RU"/>
        </a:p>
      </dgm:t>
    </dgm:pt>
    <dgm:pt modelId="{98D817BB-2928-49D6-89B7-0134A7823E11}" type="sibTrans" cxnId="{74111D65-52BC-4F9D-9108-9B85A954F4AB}">
      <dgm:prSet/>
      <dgm:spPr/>
      <dgm:t>
        <a:bodyPr/>
        <a:lstStyle/>
        <a:p>
          <a:endParaRPr lang="ru-RU"/>
        </a:p>
      </dgm:t>
    </dgm:pt>
    <dgm:pt modelId="{04A313BF-F72B-43A5-9D9B-87F590B35ECB}">
      <dgm:prSet custT="1"/>
      <dgm:spPr/>
      <dgm:t>
        <a:bodyPr/>
        <a:lstStyle/>
        <a:p>
          <a:pPr rtl="0"/>
          <a:r>
            <a:rPr lang="ru-RU" sz="2000" b="1" dirty="0" smtClean="0"/>
            <a:t>Хроническая</a:t>
          </a:r>
          <a:endParaRPr lang="ru-RU" sz="2000" dirty="0"/>
        </a:p>
      </dgm:t>
    </dgm:pt>
    <dgm:pt modelId="{05DF951E-D48A-48B2-9C04-2FB9FD58F77F}" type="parTrans" cxnId="{E959AA3D-A6DD-4307-8E89-C2F1B49C0DA6}">
      <dgm:prSet/>
      <dgm:spPr/>
      <dgm:t>
        <a:bodyPr/>
        <a:lstStyle/>
        <a:p>
          <a:endParaRPr lang="ru-RU"/>
        </a:p>
      </dgm:t>
    </dgm:pt>
    <dgm:pt modelId="{5050C9FE-80FA-4D98-9595-98A72A83DD39}" type="sibTrans" cxnId="{E959AA3D-A6DD-4307-8E89-C2F1B49C0DA6}">
      <dgm:prSet/>
      <dgm:spPr/>
      <dgm:t>
        <a:bodyPr/>
        <a:lstStyle/>
        <a:p>
          <a:endParaRPr lang="ru-RU"/>
        </a:p>
      </dgm:t>
    </dgm:pt>
    <dgm:pt modelId="{62536C2B-0E3C-46DD-9227-205B7FA00CDE}">
      <dgm:prSet custT="1"/>
      <dgm:spPr/>
      <dgm:t>
        <a:bodyPr/>
        <a:lstStyle/>
        <a:p>
          <a:pPr rtl="0"/>
          <a:r>
            <a:rPr lang="ru-RU" sz="2000" b="1" dirty="0" smtClean="0"/>
            <a:t>Патологическая</a:t>
          </a:r>
          <a:endParaRPr lang="ru-RU" sz="2000" dirty="0"/>
        </a:p>
      </dgm:t>
    </dgm:pt>
    <dgm:pt modelId="{E33C4088-6C0D-4751-BE75-BA8417B6D784}" type="sibTrans" cxnId="{8B4A9177-ADC4-49A3-A261-7E37C5469B9C}">
      <dgm:prSet/>
      <dgm:spPr/>
      <dgm:t>
        <a:bodyPr/>
        <a:lstStyle/>
        <a:p>
          <a:endParaRPr lang="ru-RU"/>
        </a:p>
      </dgm:t>
    </dgm:pt>
    <dgm:pt modelId="{2605065C-F6C4-4B98-A7BA-1CE4DCE4427B}" type="parTrans" cxnId="{8B4A9177-ADC4-49A3-A261-7E37C5469B9C}">
      <dgm:prSet/>
      <dgm:spPr/>
      <dgm:t>
        <a:bodyPr/>
        <a:lstStyle/>
        <a:p>
          <a:endParaRPr lang="ru-RU"/>
        </a:p>
      </dgm:t>
    </dgm:pt>
    <dgm:pt modelId="{E979D397-BF67-4221-B5C7-80FFE4ED16F1}">
      <dgm:prSet custT="1"/>
      <dgm:spPr/>
      <dgm:t>
        <a:bodyPr/>
        <a:lstStyle/>
        <a:p>
          <a:pPr rtl="0"/>
          <a:r>
            <a:rPr lang="ru-RU" sz="2000" b="1" dirty="0" smtClean="0"/>
            <a:t>Физиологическая</a:t>
          </a:r>
          <a:endParaRPr lang="ru-RU" sz="2000" dirty="0"/>
        </a:p>
      </dgm:t>
    </dgm:pt>
    <dgm:pt modelId="{51CB7754-A4C8-4A83-AD0C-3D5D2EED00F4}" type="sibTrans" cxnId="{5A3A4834-E4C3-43EA-90D4-4D301B09EC06}">
      <dgm:prSet/>
      <dgm:spPr/>
      <dgm:t>
        <a:bodyPr/>
        <a:lstStyle/>
        <a:p>
          <a:endParaRPr lang="ru-RU"/>
        </a:p>
      </dgm:t>
    </dgm:pt>
    <dgm:pt modelId="{2E92BF83-B4B7-4787-86B6-92184F51F796}" type="parTrans" cxnId="{5A3A4834-E4C3-43EA-90D4-4D301B09EC06}">
      <dgm:prSet/>
      <dgm:spPr/>
      <dgm:t>
        <a:bodyPr/>
        <a:lstStyle/>
        <a:p>
          <a:endParaRPr lang="ru-RU"/>
        </a:p>
      </dgm:t>
    </dgm:pt>
    <dgm:pt modelId="{7D32B017-B85E-4FAE-BF8B-14B3AC1B8236}" type="pres">
      <dgm:prSet presAssocID="{B2E0ACAD-E911-4AFC-9858-2B288BC34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EC1CC4-7F01-48C9-9CC2-3F5312BAE5FE}" type="pres">
      <dgm:prSet presAssocID="{FE668663-F1CB-4053-947E-60B622063217}" presName="boxAndChildren" presStyleCnt="0"/>
      <dgm:spPr/>
    </dgm:pt>
    <dgm:pt modelId="{7AAF3434-2B17-400E-987A-A92228F4F04E}" type="pres">
      <dgm:prSet presAssocID="{FE668663-F1CB-4053-947E-60B622063217}" presName="parentTextBox" presStyleLbl="node1" presStyleIdx="0" presStyleCnt="1"/>
      <dgm:spPr/>
      <dgm:t>
        <a:bodyPr/>
        <a:lstStyle/>
        <a:p>
          <a:endParaRPr lang="ru-RU"/>
        </a:p>
      </dgm:t>
    </dgm:pt>
    <dgm:pt modelId="{FD355824-6E0A-4CE4-BB94-EF851DC0E6E6}" type="pres">
      <dgm:prSet presAssocID="{FE668663-F1CB-4053-947E-60B622063217}" presName="entireBox" presStyleLbl="node1" presStyleIdx="0" presStyleCnt="1" custScaleY="25937" custLinFactNeighborY="-17162"/>
      <dgm:spPr/>
      <dgm:t>
        <a:bodyPr/>
        <a:lstStyle/>
        <a:p>
          <a:endParaRPr lang="ru-RU"/>
        </a:p>
      </dgm:t>
    </dgm:pt>
    <dgm:pt modelId="{6880F010-203B-4686-A45F-C9B0EE222DA7}" type="pres">
      <dgm:prSet presAssocID="{FE668663-F1CB-4053-947E-60B622063217}" presName="descendantBox" presStyleCnt="0"/>
      <dgm:spPr/>
    </dgm:pt>
    <dgm:pt modelId="{33AA81B8-BBA6-467A-9D94-75530A6DCC9F}" type="pres">
      <dgm:prSet presAssocID="{E1436FBC-2784-41F1-B471-E92085CF92B1}" presName="childTextBox" presStyleLbl="fgAccFollowNode1" presStyleIdx="0" presStyleCnt="3" custScaleY="120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B7894-3C41-4844-AA9A-2EB2CD7DD065}" type="pres">
      <dgm:prSet presAssocID="{A75BBE41-5DC4-4FFF-AFFA-518522C15540}" presName="childTextBox" presStyleLbl="fgAccFollowNode1" presStyleIdx="1" presStyleCnt="3" custScaleY="120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BD085-73EE-4AAD-85E2-F95F026A4692}" type="pres">
      <dgm:prSet presAssocID="{4B3FE49A-931D-426B-A4D2-712EFFB2C3E8}" presName="childTextBox" presStyleLbl="fgAccFollowNode1" presStyleIdx="2" presStyleCnt="3" custScaleY="120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4A9177-ADC4-49A3-A261-7E37C5469B9C}" srcId="{E1436FBC-2784-41F1-B471-E92085CF92B1}" destId="{62536C2B-0E3C-46DD-9227-205B7FA00CDE}" srcOrd="1" destOrd="0" parTransId="{2605065C-F6C4-4B98-A7BA-1CE4DCE4427B}" sibTransId="{E33C4088-6C0D-4751-BE75-BA8417B6D784}"/>
    <dgm:cxn modelId="{631FD761-54FF-45F2-9813-2C3AB30EE4B6}" type="presOf" srcId="{F7E78821-8F73-4F55-9C1D-B21C5805E19F}" destId="{8A9B7894-3C41-4844-AA9A-2EB2CD7DD065}" srcOrd="0" destOrd="2" presId="urn:microsoft.com/office/officeart/2005/8/layout/process4"/>
    <dgm:cxn modelId="{5189A17D-F981-4967-8DE7-3EDC84A87798}" srcId="{A75BBE41-5DC4-4FFF-AFFA-518522C15540}" destId="{F7E78821-8F73-4F55-9C1D-B21C5805E19F}" srcOrd="1" destOrd="0" parTransId="{D58BB7E9-B8C0-4237-98AD-7A868068B4EE}" sibTransId="{B22F3C05-0653-4FD4-94A8-219F52282342}"/>
    <dgm:cxn modelId="{6BCA4805-1BEA-4545-81D1-9EA2187B8692}" type="presOf" srcId="{A75BBE41-5DC4-4FFF-AFFA-518522C15540}" destId="{8A9B7894-3C41-4844-AA9A-2EB2CD7DD065}" srcOrd="0" destOrd="0" presId="urn:microsoft.com/office/officeart/2005/8/layout/process4"/>
    <dgm:cxn modelId="{738E1029-0F56-4EC3-8E30-4FA1BC17D4E1}" srcId="{B2E0ACAD-E911-4AFC-9858-2B288BC34C3D}" destId="{FE668663-F1CB-4053-947E-60B622063217}" srcOrd="0" destOrd="0" parTransId="{5E7E7E5F-76E3-4903-BA68-58A557B33EB6}" sibTransId="{63725E07-C052-40A5-9B8B-8C70BE670F2C}"/>
    <dgm:cxn modelId="{374FE629-BD85-4D28-A4DD-D21D9BF8F126}" srcId="{FE668663-F1CB-4053-947E-60B622063217}" destId="{E1436FBC-2784-41F1-B471-E92085CF92B1}" srcOrd="0" destOrd="0" parTransId="{D257C42C-6ECA-4DE8-839A-E881F3CDC7C7}" sibTransId="{387507BA-6C54-4C2D-9B4E-960A9044DE78}"/>
    <dgm:cxn modelId="{74111D65-52BC-4F9D-9108-9B85A954F4AB}" srcId="{4B3FE49A-931D-426B-A4D2-712EFFB2C3E8}" destId="{D0047DB8-FD00-4258-A9B7-BA3BF26E9115}" srcOrd="0" destOrd="0" parTransId="{32C97A82-DB28-4C07-8150-0579FEF77DBE}" sibTransId="{98D817BB-2928-49D6-89B7-0134A7823E11}"/>
    <dgm:cxn modelId="{641F82F4-031E-4463-8CE2-A2FCA22EC512}" type="presOf" srcId="{FE668663-F1CB-4053-947E-60B622063217}" destId="{7AAF3434-2B17-400E-987A-A92228F4F04E}" srcOrd="0" destOrd="0" presId="urn:microsoft.com/office/officeart/2005/8/layout/process4"/>
    <dgm:cxn modelId="{A1504F04-3C75-4311-8B2C-704C4C6B06E5}" type="presOf" srcId="{FE668663-F1CB-4053-947E-60B622063217}" destId="{FD355824-6E0A-4CE4-BB94-EF851DC0E6E6}" srcOrd="1" destOrd="0" presId="urn:microsoft.com/office/officeart/2005/8/layout/process4"/>
    <dgm:cxn modelId="{DBB7C53F-A71F-43F6-AF5D-BCE8FFD19DAB}" srcId="{A75BBE41-5DC4-4FFF-AFFA-518522C15540}" destId="{D26C98B8-D454-45E8-81D4-E044B6FFF69C}" srcOrd="0" destOrd="0" parTransId="{0D6D1DE4-6A00-4354-A762-1193FF7D92DE}" sibTransId="{AD100C06-6A26-4997-BB23-085E73A20036}"/>
    <dgm:cxn modelId="{5A3A4834-E4C3-43EA-90D4-4D301B09EC06}" srcId="{E1436FBC-2784-41F1-B471-E92085CF92B1}" destId="{E979D397-BF67-4221-B5C7-80FFE4ED16F1}" srcOrd="0" destOrd="0" parTransId="{2E92BF83-B4B7-4787-86B6-92184F51F796}" sibTransId="{51CB7754-A4C8-4A83-AD0C-3D5D2EED00F4}"/>
    <dgm:cxn modelId="{3EB74C60-1B36-46DE-B1E3-5FEF12EF2B68}" type="presOf" srcId="{04A313BF-F72B-43A5-9D9B-87F590B35ECB}" destId="{5F0BD085-73EE-4AAD-85E2-F95F026A4692}" srcOrd="0" destOrd="2" presId="urn:microsoft.com/office/officeart/2005/8/layout/process4"/>
    <dgm:cxn modelId="{F75AE8CB-FD6A-4F7C-B042-B29570E0D45D}" type="presOf" srcId="{62536C2B-0E3C-46DD-9227-205B7FA00CDE}" destId="{33AA81B8-BBA6-467A-9D94-75530A6DCC9F}" srcOrd="0" destOrd="2" presId="urn:microsoft.com/office/officeart/2005/8/layout/process4"/>
    <dgm:cxn modelId="{9A8B85CA-6B69-46AC-9D24-0EE256F3B228}" srcId="{FE668663-F1CB-4053-947E-60B622063217}" destId="{A75BBE41-5DC4-4FFF-AFFA-518522C15540}" srcOrd="1" destOrd="0" parTransId="{29EC8B59-4780-43D5-83F7-8A7C9F0D3EDA}" sibTransId="{BD8F7C38-62D8-4370-B869-52D353F8D693}"/>
    <dgm:cxn modelId="{1AB8A419-BA61-4D31-A52F-1C4BAA15284F}" type="presOf" srcId="{E1436FBC-2784-41F1-B471-E92085CF92B1}" destId="{33AA81B8-BBA6-467A-9D94-75530A6DCC9F}" srcOrd="0" destOrd="0" presId="urn:microsoft.com/office/officeart/2005/8/layout/process4"/>
    <dgm:cxn modelId="{191E2519-DD2C-40D2-94AB-D68D7A3940D2}" srcId="{FE668663-F1CB-4053-947E-60B622063217}" destId="{4B3FE49A-931D-426B-A4D2-712EFFB2C3E8}" srcOrd="2" destOrd="0" parTransId="{034646A1-2C58-4314-915D-E05327834659}" sibTransId="{8262C58A-9B7E-48EC-AD91-D59C92E7199C}"/>
    <dgm:cxn modelId="{5765BC63-8E0B-433A-878A-354F1995CD5B}" type="presOf" srcId="{D26C98B8-D454-45E8-81D4-E044B6FFF69C}" destId="{8A9B7894-3C41-4844-AA9A-2EB2CD7DD065}" srcOrd="0" destOrd="1" presId="urn:microsoft.com/office/officeart/2005/8/layout/process4"/>
    <dgm:cxn modelId="{A4207069-3BC3-456F-8D12-6A9D9607B300}" type="presOf" srcId="{E979D397-BF67-4221-B5C7-80FFE4ED16F1}" destId="{33AA81B8-BBA6-467A-9D94-75530A6DCC9F}" srcOrd="0" destOrd="1" presId="urn:microsoft.com/office/officeart/2005/8/layout/process4"/>
    <dgm:cxn modelId="{F4081D58-D3DD-43CC-AFFA-FB031B3437D5}" type="presOf" srcId="{B2E0ACAD-E911-4AFC-9858-2B288BC34C3D}" destId="{7D32B017-B85E-4FAE-BF8B-14B3AC1B8236}" srcOrd="0" destOrd="0" presId="urn:microsoft.com/office/officeart/2005/8/layout/process4"/>
    <dgm:cxn modelId="{D93D09B0-53A4-4046-B5BD-E87291132C58}" type="presOf" srcId="{D0047DB8-FD00-4258-A9B7-BA3BF26E9115}" destId="{5F0BD085-73EE-4AAD-85E2-F95F026A4692}" srcOrd="0" destOrd="1" presId="urn:microsoft.com/office/officeart/2005/8/layout/process4"/>
    <dgm:cxn modelId="{3883BF52-2007-4CBA-B30A-A06B8ECF01C4}" type="presOf" srcId="{4B3FE49A-931D-426B-A4D2-712EFFB2C3E8}" destId="{5F0BD085-73EE-4AAD-85E2-F95F026A4692}" srcOrd="0" destOrd="0" presId="urn:microsoft.com/office/officeart/2005/8/layout/process4"/>
    <dgm:cxn modelId="{E959AA3D-A6DD-4307-8E89-C2F1B49C0DA6}" srcId="{4B3FE49A-931D-426B-A4D2-712EFFB2C3E8}" destId="{04A313BF-F72B-43A5-9D9B-87F590B35ECB}" srcOrd="1" destOrd="0" parTransId="{05DF951E-D48A-48B2-9C04-2FB9FD58F77F}" sibTransId="{5050C9FE-80FA-4D98-9595-98A72A83DD39}"/>
    <dgm:cxn modelId="{FC24585E-4DE0-4837-B10B-C0D23941CE2C}" type="presParOf" srcId="{7D32B017-B85E-4FAE-BF8B-14B3AC1B8236}" destId="{DBEC1CC4-7F01-48C9-9CC2-3F5312BAE5FE}" srcOrd="0" destOrd="0" presId="urn:microsoft.com/office/officeart/2005/8/layout/process4"/>
    <dgm:cxn modelId="{619CEC57-940A-4754-B3FA-3C262C98291A}" type="presParOf" srcId="{DBEC1CC4-7F01-48C9-9CC2-3F5312BAE5FE}" destId="{7AAF3434-2B17-400E-987A-A92228F4F04E}" srcOrd="0" destOrd="0" presId="urn:microsoft.com/office/officeart/2005/8/layout/process4"/>
    <dgm:cxn modelId="{3FA955E5-E9CF-4EAA-A8B1-8E6268C2FCCC}" type="presParOf" srcId="{DBEC1CC4-7F01-48C9-9CC2-3F5312BAE5FE}" destId="{FD355824-6E0A-4CE4-BB94-EF851DC0E6E6}" srcOrd="1" destOrd="0" presId="urn:microsoft.com/office/officeart/2005/8/layout/process4"/>
    <dgm:cxn modelId="{392F435A-B5A1-4F47-AAD5-90B3B7ED5854}" type="presParOf" srcId="{DBEC1CC4-7F01-48C9-9CC2-3F5312BAE5FE}" destId="{6880F010-203B-4686-A45F-C9B0EE222DA7}" srcOrd="2" destOrd="0" presId="urn:microsoft.com/office/officeart/2005/8/layout/process4"/>
    <dgm:cxn modelId="{A81F5755-F9A4-4A24-A014-75C30CBBAAC5}" type="presParOf" srcId="{6880F010-203B-4686-A45F-C9B0EE222DA7}" destId="{33AA81B8-BBA6-467A-9D94-75530A6DCC9F}" srcOrd="0" destOrd="0" presId="urn:microsoft.com/office/officeart/2005/8/layout/process4"/>
    <dgm:cxn modelId="{2992E8CA-E25A-4474-9346-B50971DB375A}" type="presParOf" srcId="{6880F010-203B-4686-A45F-C9B0EE222DA7}" destId="{8A9B7894-3C41-4844-AA9A-2EB2CD7DD065}" srcOrd="1" destOrd="0" presId="urn:microsoft.com/office/officeart/2005/8/layout/process4"/>
    <dgm:cxn modelId="{54E361A2-1159-4A07-AA96-24D2D99B8C7E}" type="presParOf" srcId="{6880F010-203B-4686-A45F-C9B0EE222DA7}" destId="{5F0BD085-73EE-4AAD-85E2-F95F026A4692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8AA23-95AB-40AA-820B-A570EFAFD8CF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0148E8-4CDF-4ED1-AC4D-4BEA3C5487F5}">
      <dgm:prSet phldrT="[Текст]" custT="1"/>
      <dgm:spPr/>
      <dgm:t>
        <a:bodyPr/>
        <a:lstStyle/>
        <a:p>
          <a:r>
            <a:rPr lang="ru-RU" sz="2800" b="1" dirty="0" smtClean="0"/>
            <a:t>МОДЕЛИ БОЛИ</a:t>
          </a:r>
          <a:endParaRPr lang="ru-RU" sz="2800" b="1" dirty="0"/>
        </a:p>
      </dgm:t>
    </dgm:pt>
    <dgm:pt modelId="{01B5ADA3-243A-4F58-926F-1135E39C50DE}" type="parTrans" cxnId="{517432B5-75CA-4B29-BA74-6A960FDA2FFB}">
      <dgm:prSet/>
      <dgm:spPr/>
      <dgm:t>
        <a:bodyPr/>
        <a:lstStyle/>
        <a:p>
          <a:endParaRPr lang="ru-RU"/>
        </a:p>
      </dgm:t>
    </dgm:pt>
    <dgm:pt modelId="{0D91C4C1-1B8F-4E4C-B821-CC670FB1BE81}" type="sibTrans" cxnId="{517432B5-75CA-4B29-BA74-6A960FDA2FFB}">
      <dgm:prSet/>
      <dgm:spPr/>
      <dgm:t>
        <a:bodyPr/>
        <a:lstStyle/>
        <a:p>
          <a:endParaRPr lang="ru-RU"/>
        </a:p>
      </dgm:t>
    </dgm:pt>
    <dgm:pt modelId="{6827E2FD-E011-4358-8C10-8CBF3B55C862}">
      <dgm:prSet phldrT="[Текст]" custT="1"/>
      <dgm:spPr/>
      <dgm:t>
        <a:bodyPr/>
        <a:lstStyle/>
        <a:p>
          <a:r>
            <a:rPr lang="ru-RU" sz="2400" b="1" dirty="0" smtClean="0"/>
            <a:t>Биологическая (медицинская) модель</a:t>
          </a:r>
          <a:endParaRPr lang="ru-RU" sz="2400" dirty="0"/>
        </a:p>
      </dgm:t>
    </dgm:pt>
    <dgm:pt modelId="{943EDF3C-2990-48FD-9523-AAA16D394487}" type="parTrans" cxnId="{1BDD7767-CEF5-4DF0-BD5C-2E00BFF9C9D8}">
      <dgm:prSet/>
      <dgm:spPr/>
      <dgm:t>
        <a:bodyPr/>
        <a:lstStyle/>
        <a:p>
          <a:endParaRPr lang="ru-RU"/>
        </a:p>
      </dgm:t>
    </dgm:pt>
    <dgm:pt modelId="{7FD77AE7-30C9-4FD9-AF10-537DE60779B3}" type="sibTrans" cxnId="{1BDD7767-CEF5-4DF0-BD5C-2E00BFF9C9D8}">
      <dgm:prSet/>
      <dgm:spPr/>
      <dgm:t>
        <a:bodyPr/>
        <a:lstStyle/>
        <a:p>
          <a:endParaRPr lang="ru-RU"/>
        </a:p>
      </dgm:t>
    </dgm:pt>
    <dgm:pt modelId="{5B198605-5736-431D-BA3F-67798E6C2598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000" dirty="0" smtClean="0"/>
            <a:t>Боль = ощущение.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000" dirty="0" smtClean="0"/>
            <a:t>Основа боли – повреждение тканей.</a:t>
          </a:r>
          <a:endParaRPr lang="ru-RU" sz="2000" dirty="0"/>
        </a:p>
      </dgm:t>
    </dgm:pt>
    <dgm:pt modelId="{BB0FC340-3136-4BA3-9046-3E19F022A669}" type="parTrans" cxnId="{1F1EC21A-C117-4292-A985-A56514F7923C}">
      <dgm:prSet/>
      <dgm:spPr/>
      <dgm:t>
        <a:bodyPr/>
        <a:lstStyle/>
        <a:p>
          <a:endParaRPr lang="ru-RU"/>
        </a:p>
      </dgm:t>
    </dgm:pt>
    <dgm:pt modelId="{33A7187E-CF52-42AC-BBF5-FC01B301AEB6}" type="sibTrans" cxnId="{1F1EC21A-C117-4292-A985-A56514F7923C}">
      <dgm:prSet/>
      <dgm:spPr/>
      <dgm:t>
        <a:bodyPr/>
        <a:lstStyle/>
        <a:p>
          <a:endParaRPr lang="ru-RU"/>
        </a:p>
      </dgm:t>
    </dgm:pt>
    <dgm:pt modelId="{701EBDB0-F2D4-47AE-B87F-E6013351CD91}">
      <dgm:prSet phldrT="[Текст]" custT="1"/>
      <dgm:spPr/>
      <dgm:t>
        <a:bodyPr/>
        <a:lstStyle/>
        <a:p>
          <a:r>
            <a:rPr lang="ru-RU" sz="2400" b="1" dirty="0" err="1" smtClean="0"/>
            <a:t>Когнитивно-поведенческая</a:t>
          </a:r>
          <a:r>
            <a:rPr lang="ru-RU" sz="2400" b="1" dirty="0" smtClean="0"/>
            <a:t> модель</a:t>
          </a:r>
          <a:endParaRPr lang="ru-RU" sz="2400" dirty="0"/>
        </a:p>
      </dgm:t>
    </dgm:pt>
    <dgm:pt modelId="{F43E1816-94F0-4DFD-8150-D9359D44D456}" type="parTrans" cxnId="{0EEB49A7-7AA2-411E-B53B-3A15E70E5F8E}">
      <dgm:prSet/>
      <dgm:spPr/>
      <dgm:t>
        <a:bodyPr/>
        <a:lstStyle/>
        <a:p>
          <a:endParaRPr lang="ru-RU"/>
        </a:p>
      </dgm:t>
    </dgm:pt>
    <dgm:pt modelId="{75C41768-A649-4080-A32E-3FBE958A9B81}" type="sibTrans" cxnId="{0EEB49A7-7AA2-411E-B53B-3A15E70E5F8E}">
      <dgm:prSet/>
      <dgm:spPr/>
      <dgm:t>
        <a:bodyPr/>
        <a:lstStyle/>
        <a:p>
          <a:endParaRPr lang="ru-RU"/>
        </a:p>
      </dgm:t>
    </dgm:pt>
    <dgm:pt modelId="{D00B5C9D-AC2A-4903-BE38-375E29999B2D}">
      <dgm:prSet phldrT="[Текст]" custT="1"/>
      <dgm:spPr/>
      <dgm:t>
        <a:bodyPr/>
        <a:lstStyle/>
        <a:p>
          <a:pPr algn="l"/>
          <a:r>
            <a:rPr lang="ru-RU" sz="1800" dirty="0" smtClean="0"/>
            <a:t>Боль = комплекс </a:t>
          </a:r>
          <a:r>
            <a:rPr lang="ru-RU" sz="1800" dirty="0" err="1" smtClean="0"/>
            <a:t>мультимодальных</a:t>
          </a:r>
          <a:r>
            <a:rPr lang="ru-RU" sz="1800" dirty="0" smtClean="0"/>
            <a:t> переживаний </a:t>
          </a:r>
          <a:r>
            <a:rPr lang="ru-RU" sz="1800" i="0" dirty="0" smtClean="0"/>
            <a:t>(когнитивные, аффективные и поведенческие характеристики)</a:t>
          </a:r>
          <a:endParaRPr lang="ru-RU" sz="1200" dirty="0"/>
        </a:p>
      </dgm:t>
    </dgm:pt>
    <dgm:pt modelId="{85E3D9F5-0E6C-418F-84B5-4FBFB22D2333}" type="parTrans" cxnId="{EB6701F2-6A38-47F9-9BB8-B747A1450F2D}">
      <dgm:prSet/>
      <dgm:spPr/>
      <dgm:t>
        <a:bodyPr/>
        <a:lstStyle/>
        <a:p>
          <a:endParaRPr lang="ru-RU"/>
        </a:p>
      </dgm:t>
    </dgm:pt>
    <dgm:pt modelId="{85FEC51B-6025-41FD-BBEC-21304720674F}" type="sibTrans" cxnId="{EB6701F2-6A38-47F9-9BB8-B747A1450F2D}">
      <dgm:prSet/>
      <dgm:spPr/>
      <dgm:t>
        <a:bodyPr/>
        <a:lstStyle/>
        <a:p>
          <a:endParaRPr lang="ru-RU"/>
        </a:p>
      </dgm:t>
    </dgm:pt>
    <dgm:pt modelId="{844EFD3F-75C1-40C3-ABF8-07EDC87CAF9A}" type="pres">
      <dgm:prSet presAssocID="{ED88AA23-95AB-40AA-820B-A570EFAFD8C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D0C921-24AF-4CD9-A9B3-D837E833287E}" type="pres">
      <dgm:prSet presAssocID="{B80148E8-4CDF-4ED1-AC4D-4BEA3C5487F5}" presName="vertOne" presStyleCnt="0"/>
      <dgm:spPr/>
    </dgm:pt>
    <dgm:pt modelId="{E8B111DA-C4F6-4EF9-A7C9-75B5D95D131F}" type="pres">
      <dgm:prSet presAssocID="{B80148E8-4CDF-4ED1-AC4D-4BEA3C5487F5}" presName="txOne" presStyleLbl="node0" presStyleIdx="0" presStyleCnt="1" custScaleY="668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71C0EA-E0EF-492B-89E2-7760BB26E669}" type="pres">
      <dgm:prSet presAssocID="{B80148E8-4CDF-4ED1-AC4D-4BEA3C5487F5}" presName="parTransOne" presStyleCnt="0"/>
      <dgm:spPr/>
    </dgm:pt>
    <dgm:pt modelId="{913E45D7-99F5-4CF4-8944-277DE3224CA8}" type="pres">
      <dgm:prSet presAssocID="{B80148E8-4CDF-4ED1-AC4D-4BEA3C5487F5}" presName="horzOne" presStyleCnt="0"/>
      <dgm:spPr/>
    </dgm:pt>
    <dgm:pt modelId="{9A4AD7F2-B0AB-4883-A790-DE2494FD2954}" type="pres">
      <dgm:prSet presAssocID="{6827E2FD-E011-4358-8C10-8CBF3B55C862}" presName="vertTwo" presStyleCnt="0"/>
      <dgm:spPr/>
    </dgm:pt>
    <dgm:pt modelId="{59B502FA-F30E-4CF0-8DB9-6777916605B2}" type="pres">
      <dgm:prSet presAssocID="{6827E2FD-E011-4358-8C10-8CBF3B55C862}" presName="txTwo" presStyleLbl="node2" presStyleIdx="0" presStyleCnt="2" custScaleY="76698" custLinFactNeighborY="-424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E95A84-7248-44BF-B9BE-AC53B55D7E93}" type="pres">
      <dgm:prSet presAssocID="{6827E2FD-E011-4358-8C10-8CBF3B55C862}" presName="parTransTwo" presStyleCnt="0"/>
      <dgm:spPr/>
    </dgm:pt>
    <dgm:pt modelId="{A87EB0CD-D4A9-45BB-8186-91DF56D34390}" type="pres">
      <dgm:prSet presAssocID="{6827E2FD-E011-4358-8C10-8CBF3B55C862}" presName="horzTwo" presStyleCnt="0"/>
      <dgm:spPr/>
    </dgm:pt>
    <dgm:pt modelId="{C5CEF31C-1F16-4C3B-A37D-E7E73E421762}" type="pres">
      <dgm:prSet presAssocID="{5B198605-5736-431D-BA3F-67798E6C2598}" presName="vertThree" presStyleCnt="0"/>
      <dgm:spPr/>
    </dgm:pt>
    <dgm:pt modelId="{B8CE032E-E5FE-4EC9-8886-05E509DAB9E5}" type="pres">
      <dgm:prSet presAssocID="{5B198605-5736-431D-BA3F-67798E6C2598}" presName="txThree" presStyleLbl="node3" presStyleIdx="0" presStyleCnt="2" custScaleY="117659" custLinFactNeighborY="-14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E27BF6-2F66-4111-9D07-1A1B551EA5BE}" type="pres">
      <dgm:prSet presAssocID="{5B198605-5736-431D-BA3F-67798E6C2598}" presName="horzThree" presStyleCnt="0"/>
      <dgm:spPr/>
    </dgm:pt>
    <dgm:pt modelId="{BC1B039D-E0BB-4643-9D3D-0C7D8BBCA6A7}" type="pres">
      <dgm:prSet presAssocID="{7FD77AE7-30C9-4FD9-AF10-537DE60779B3}" presName="sibSpaceTwo" presStyleCnt="0"/>
      <dgm:spPr/>
    </dgm:pt>
    <dgm:pt modelId="{4BE91C28-E757-45E3-9AC3-E20A054AC115}" type="pres">
      <dgm:prSet presAssocID="{701EBDB0-F2D4-47AE-B87F-E6013351CD91}" presName="vertTwo" presStyleCnt="0"/>
      <dgm:spPr/>
    </dgm:pt>
    <dgm:pt modelId="{D42D0A19-0FD2-46C5-91B8-9F69AF1C5254}" type="pres">
      <dgm:prSet presAssocID="{701EBDB0-F2D4-47AE-B87F-E6013351CD91}" presName="txTwo" presStyleLbl="node2" presStyleIdx="1" presStyleCnt="2" custScaleY="76698" custLinFactNeighborY="-424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0252E-4BC5-4705-83EF-5A6CB8C0B0D2}" type="pres">
      <dgm:prSet presAssocID="{701EBDB0-F2D4-47AE-B87F-E6013351CD91}" presName="parTransTwo" presStyleCnt="0"/>
      <dgm:spPr/>
    </dgm:pt>
    <dgm:pt modelId="{902E37CC-AC47-422E-B7F2-8FAED95D6015}" type="pres">
      <dgm:prSet presAssocID="{701EBDB0-F2D4-47AE-B87F-E6013351CD91}" presName="horzTwo" presStyleCnt="0"/>
      <dgm:spPr/>
    </dgm:pt>
    <dgm:pt modelId="{2A1A6445-7992-4491-A3A7-8F2F97871237}" type="pres">
      <dgm:prSet presAssocID="{D00B5C9D-AC2A-4903-BE38-375E29999B2D}" presName="vertThree" presStyleCnt="0"/>
      <dgm:spPr/>
    </dgm:pt>
    <dgm:pt modelId="{DF91B8BE-A947-4004-9829-0A26CE694EDF}" type="pres">
      <dgm:prSet presAssocID="{D00B5C9D-AC2A-4903-BE38-375E29999B2D}" presName="txThree" presStyleLbl="node3" presStyleIdx="1" presStyleCnt="2" custScaleY="112689" custLinFactNeighborY="-14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A12F04-8C16-4922-BB53-BC3172C784E5}" type="pres">
      <dgm:prSet presAssocID="{D00B5C9D-AC2A-4903-BE38-375E29999B2D}" presName="horzThree" presStyleCnt="0"/>
      <dgm:spPr/>
    </dgm:pt>
  </dgm:ptLst>
  <dgm:cxnLst>
    <dgm:cxn modelId="{EB6701F2-6A38-47F9-9BB8-B747A1450F2D}" srcId="{701EBDB0-F2D4-47AE-B87F-E6013351CD91}" destId="{D00B5C9D-AC2A-4903-BE38-375E29999B2D}" srcOrd="0" destOrd="0" parTransId="{85E3D9F5-0E6C-418F-84B5-4FBFB22D2333}" sibTransId="{85FEC51B-6025-41FD-BBEC-21304720674F}"/>
    <dgm:cxn modelId="{1BDD7767-CEF5-4DF0-BD5C-2E00BFF9C9D8}" srcId="{B80148E8-4CDF-4ED1-AC4D-4BEA3C5487F5}" destId="{6827E2FD-E011-4358-8C10-8CBF3B55C862}" srcOrd="0" destOrd="0" parTransId="{943EDF3C-2990-48FD-9523-AAA16D394487}" sibTransId="{7FD77AE7-30C9-4FD9-AF10-537DE60779B3}"/>
    <dgm:cxn modelId="{517432B5-75CA-4B29-BA74-6A960FDA2FFB}" srcId="{ED88AA23-95AB-40AA-820B-A570EFAFD8CF}" destId="{B80148E8-4CDF-4ED1-AC4D-4BEA3C5487F5}" srcOrd="0" destOrd="0" parTransId="{01B5ADA3-243A-4F58-926F-1135E39C50DE}" sibTransId="{0D91C4C1-1B8F-4E4C-B821-CC670FB1BE81}"/>
    <dgm:cxn modelId="{1F1EC21A-C117-4292-A985-A56514F7923C}" srcId="{6827E2FD-E011-4358-8C10-8CBF3B55C862}" destId="{5B198605-5736-431D-BA3F-67798E6C2598}" srcOrd="0" destOrd="0" parTransId="{BB0FC340-3136-4BA3-9046-3E19F022A669}" sibTransId="{33A7187E-CF52-42AC-BBF5-FC01B301AEB6}"/>
    <dgm:cxn modelId="{E6BAC11F-A7B2-44FC-A373-E33B1602A1EA}" type="presOf" srcId="{6827E2FD-E011-4358-8C10-8CBF3B55C862}" destId="{59B502FA-F30E-4CF0-8DB9-6777916605B2}" srcOrd="0" destOrd="0" presId="urn:microsoft.com/office/officeart/2005/8/layout/hierarchy4"/>
    <dgm:cxn modelId="{54F3DF64-ED87-4C97-BDEF-F73F027E81F7}" type="presOf" srcId="{5B198605-5736-431D-BA3F-67798E6C2598}" destId="{B8CE032E-E5FE-4EC9-8886-05E509DAB9E5}" srcOrd="0" destOrd="0" presId="urn:microsoft.com/office/officeart/2005/8/layout/hierarchy4"/>
    <dgm:cxn modelId="{C9EF4ECC-44A1-44BD-8A2D-16BD3D2B0F87}" type="presOf" srcId="{ED88AA23-95AB-40AA-820B-A570EFAFD8CF}" destId="{844EFD3F-75C1-40C3-ABF8-07EDC87CAF9A}" srcOrd="0" destOrd="0" presId="urn:microsoft.com/office/officeart/2005/8/layout/hierarchy4"/>
    <dgm:cxn modelId="{3B06C732-5EDE-40E7-9B0B-A5D938CA93A3}" type="presOf" srcId="{701EBDB0-F2D4-47AE-B87F-E6013351CD91}" destId="{D42D0A19-0FD2-46C5-91B8-9F69AF1C5254}" srcOrd="0" destOrd="0" presId="urn:microsoft.com/office/officeart/2005/8/layout/hierarchy4"/>
    <dgm:cxn modelId="{0EEB49A7-7AA2-411E-B53B-3A15E70E5F8E}" srcId="{B80148E8-4CDF-4ED1-AC4D-4BEA3C5487F5}" destId="{701EBDB0-F2D4-47AE-B87F-E6013351CD91}" srcOrd="1" destOrd="0" parTransId="{F43E1816-94F0-4DFD-8150-D9359D44D456}" sibTransId="{75C41768-A649-4080-A32E-3FBE958A9B81}"/>
    <dgm:cxn modelId="{260746BA-ABBE-4E11-ADA8-670E36209F32}" type="presOf" srcId="{D00B5C9D-AC2A-4903-BE38-375E29999B2D}" destId="{DF91B8BE-A947-4004-9829-0A26CE694EDF}" srcOrd="0" destOrd="0" presId="urn:microsoft.com/office/officeart/2005/8/layout/hierarchy4"/>
    <dgm:cxn modelId="{2BE677A8-F51A-42F1-A565-39930C548003}" type="presOf" srcId="{B80148E8-4CDF-4ED1-AC4D-4BEA3C5487F5}" destId="{E8B111DA-C4F6-4EF9-A7C9-75B5D95D131F}" srcOrd="0" destOrd="0" presId="urn:microsoft.com/office/officeart/2005/8/layout/hierarchy4"/>
    <dgm:cxn modelId="{2FF7F790-75E6-498D-913C-CA5729DDE0DC}" type="presParOf" srcId="{844EFD3F-75C1-40C3-ABF8-07EDC87CAF9A}" destId="{09D0C921-24AF-4CD9-A9B3-D837E833287E}" srcOrd="0" destOrd="0" presId="urn:microsoft.com/office/officeart/2005/8/layout/hierarchy4"/>
    <dgm:cxn modelId="{881A07FB-096A-4C58-AD20-26390D138425}" type="presParOf" srcId="{09D0C921-24AF-4CD9-A9B3-D837E833287E}" destId="{E8B111DA-C4F6-4EF9-A7C9-75B5D95D131F}" srcOrd="0" destOrd="0" presId="urn:microsoft.com/office/officeart/2005/8/layout/hierarchy4"/>
    <dgm:cxn modelId="{29E13796-36FC-4E7D-A448-722EB4445171}" type="presParOf" srcId="{09D0C921-24AF-4CD9-A9B3-D837E833287E}" destId="{9D71C0EA-E0EF-492B-89E2-7760BB26E669}" srcOrd="1" destOrd="0" presId="urn:microsoft.com/office/officeart/2005/8/layout/hierarchy4"/>
    <dgm:cxn modelId="{C1BB6534-DAB6-46C8-9B81-9E181EE4E8E4}" type="presParOf" srcId="{09D0C921-24AF-4CD9-A9B3-D837E833287E}" destId="{913E45D7-99F5-4CF4-8944-277DE3224CA8}" srcOrd="2" destOrd="0" presId="urn:microsoft.com/office/officeart/2005/8/layout/hierarchy4"/>
    <dgm:cxn modelId="{F37A2124-2E61-45E2-AFB8-6A32BE84BD7E}" type="presParOf" srcId="{913E45D7-99F5-4CF4-8944-277DE3224CA8}" destId="{9A4AD7F2-B0AB-4883-A790-DE2494FD2954}" srcOrd="0" destOrd="0" presId="urn:microsoft.com/office/officeart/2005/8/layout/hierarchy4"/>
    <dgm:cxn modelId="{292248DE-D1CD-4EDE-B607-3A5EB6AE8DAF}" type="presParOf" srcId="{9A4AD7F2-B0AB-4883-A790-DE2494FD2954}" destId="{59B502FA-F30E-4CF0-8DB9-6777916605B2}" srcOrd="0" destOrd="0" presId="urn:microsoft.com/office/officeart/2005/8/layout/hierarchy4"/>
    <dgm:cxn modelId="{B23CA26C-4DF4-4539-83A5-2CECE9A99774}" type="presParOf" srcId="{9A4AD7F2-B0AB-4883-A790-DE2494FD2954}" destId="{EEE95A84-7248-44BF-B9BE-AC53B55D7E93}" srcOrd="1" destOrd="0" presId="urn:microsoft.com/office/officeart/2005/8/layout/hierarchy4"/>
    <dgm:cxn modelId="{4467092F-C99D-46EA-AB44-35EE9843BE7D}" type="presParOf" srcId="{9A4AD7F2-B0AB-4883-A790-DE2494FD2954}" destId="{A87EB0CD-D4A9-45BB-8186-91DF56D34390}" srcOrd="2" destOrd="0" presId="urn:microsoft.com/office/officeart/2005/8/layout/hierarchy4"/>
    <dgm:cxn modelId="{A70B31CB-A863-4FC0-9D04-1D5F04FA9366}" type="presParOf" srcId="{A87EB0CD-D4A9-45BB-8186-91DF56D34390}" destId="{C5CEF31C-1F16-4C3B-A37D-E7E73E421762}" srcOrd="0" destOrd="0" presId="urn:microsoft.com/office/officeart/2005/8/layout/hierarchy4"/>
    <dgm:cxn modelId="{A84B360C-4CE6-4363-9851-FFCDBD7C7E52}" type="presParOf" srcId="{C5CEF31C-1F16-4C3B-A37D-E7E73E421762}" destId="{B8CE032E-E5FE-4EC9-8886-05E509DAB9E5}" srcOrd="0" destOrd="0" presId="urn:microsoft.com/office/officeart/2005/8/layout/hierarchy4"/>
    <dgm:cxn modelId="{9CC4EE14-966F-4F23-963D-2575C89C0A77}" type="presParOf" srcId="{C5CEF31C-1F16-4C3B-A37D-E7E73E421762}" destId="{FBE27BF6-2F66-4111-9D07-1A1B551EA5BE}" srcOrd="1" destOrd="0" presId="urn:microsoft.com/office/officeart/2005/8/layout/hierarchy4"/>
    <dgm:cxn modelId="{F42A278F-F91F-46B9-B2D9-61D80FDF44AB}" type="presParOf" srcId="{913E45D7-99F5-4CF4-8944-277DE3224CA8}" destId="{BC1B039D-E0BB-4643-9D3D-0C7D8BBCA6A7}" srcOrd="1" destOrd="0" presId="urn:microsoft.com/office/officeart/2005/8/layout/hierarchy4"/>
    <dgm:cxn modelId="{6FEF780E-CBC5-4F34-A57B-0B6CF77B057C}" type="presParOf" srcId="{913E45D7-99F5-4CF4-8944-277DE3224CA8}" destId="{4BE91C28-E757-45E3-9AC3-E20A054AC115}" srcOrd="2" destOrd="0" presId="urn:microsoft.com/office/officeart/2005/8/layout/hierarchy4"/>
    <dgm:cxn modelId="{C81485F8-8BCB-4AF3-BD1D-7E9D12F9FE4F}" type="presParOf" srcId="{4BE91C28-E757-45E3-9AC3-E20A054AC115}" destId="{D42D0A19-0FD2-46C5-91B8-9F69AF1C5254}" srcOrd="0" destOrd="0" presId="urn:microsoft.com/office/officeart/2005/8/layout/hierarchy4"/>
    <dgm:cxn modelId="{B8000B5B-D471-402D-9E4C-A006972EFC33}" type="presParOf" srcId="{4BE91C28-E757-45E3-9AC3-E20A054AC115}" destId="{8510252E-4BC5-4705-83EF-5A6CB8C0B0D2}" srcOrd="1" destOrd="0" presId="urn:microsoft.com/office/officeart/2005/8/layout/hierarchy4"/>
    <dgm:cxn modelId="{F2E6A6C1-47E1-4078-98F6-ECB664B2EA8E}" type="presParOf" srcId="{4BE91C28-E757-45E3-9AC3-E20A054AC115}" destId="{902E37CC-AC47-422E-B7F2-8FAED95D6015}" srcOrd="2" destOrd="0" presId="urn:microsoft.com/office/officeart/2005/8/layout/hierarchy4"/>
    <dgm:cxn modelId="{81ADB941-178B-42D0-B37E-2722182007A8}" type="presParOf" srcId="{902E37CC-AC47-422E-B7F2-8FAED95D6015}" destId="{2A1A6445-7992-4491-A3A7-8F2F97871237}" srcOrd="0" destOrd="0" presId="urn:microsoft.com/office/officeart/2005/8/layout/hierarchy4"/>
    <dgm:cxn modelId="{4CE653D8-1C4C-49B8-93DA-B1D1C44887C9}" type="presParOf" srcId="{2A1A6445-7992-4491-A3A7-8F2F97871237}" destId="{DF91B8BE-A947-4004-9829-0A26CE694EDF}" srcOrd="0" destOrd="0" presId="urn:microsoft.com/office/officeart/2005/8/layout/hierarchy4"/>
    <dgm:cxn modelId="{93C78619-5287-4411-B203-C7169CE41BA2}" type="presParOf" srcId="{2A1A6445-7992-4491-A3A7-8F2F97871237}" destId="{56A12F04-8C16-4922-BB53-BC3172C784E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2DD413-BF6A-42A5-A641-999205952F9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EF9982-D797-4CB0-A31B-3344DF2208FF}">
      <dgm:prSet phldrT="[Текст]" custT="1"/>
      <dgm:spPr/>
      <dgm:t>
        <a:bodyPr/>
        <a:lstStyle/>
        <a:p>
          <a:r>
            <a:rPr lang="ru-RU" sz="1700" dirty="0" smtClean="0"/>
            <a:t>способность к обучению</a:t>
          </a:r>
          <a:endParaRPr lang="ru-RU" sz="1700" dirty="0"/>
        </a:p>
      </dgm:t>
    </dgm:pt>
    <dgm:pt modelId="{F48D28F8-E5B5-4EC3-BD6D-10D65ADB7A55}" type="parTrans" cxnId="{0771AF69-B5C5-4B1F-923D-7F6A6DE75B8F}">
      <dgm:prSet/>
      <dgm:spPr/>
      <dgm:t>
        <a:bodyPr/>
        <a:lstStyle/>
        <a:p>
          <a:endParaRPr lang="ru-RU"/>
        </a:p>
      </dgm:t>
    </dgm:pt>
    <dgm:pt modelId="{EB8D96BB-B628-4EDB-BDEE-D1BBF69D328D}" type="sibTrans" cxnId="{0771AF69-B5C5-4B1F-923D-7F6A6DE75B8F}">
      <dgm:prSet/>
      <dgm:spPr/>
      <dgm:t>
        <a:bodyPr/>
        <a:lstStyle/>
        <a:p>
          <a:endParaRPr lang="ru-RU"/>
        </a:p>
      </dgm:t>
    </dgm:pt>
    <dgm:pt modelId="{F08FDF7D-7A08-4E34-A524-94169FE04902}">
      <dgm:prSet phldrT="[Текст]" custT="1"/>
      <dgm:spPr/>
      <dgm:t>
        <a:bodyPr/>
        <a:lstStyle/>
        <a:p>
          <a:r>
            <a:rPr lang="ru-RU" sz="1700" dirty="0" smtClean="0"/>
            <a:t>обстоятельства болевого воздействие</a:t>
          </a:r>
          <a:endParaRPr lang="ru-RU" sz="1700" dirty="0"/>
        </a:p>
      </dgm:t>
    </dgm:pt>
    <dgm:pt modelId="{6AB8AFDB-32FD-4DD3-A2A3-B3878B06C5A4}" type="parTrans" cxnId="{06055D67-3471-4870-8B36-45A8611B069E}">
      <dgm:prSet/>
      <dgm:spPr/>
      <dgm:t>
        <a:bodyPr/>
        <a:lstStyle/>
        <a:p>
          <a:endParaRPr lang="ru-RU"/>
        </a:p>
      </dgm:t>
    </dgm:pt>
    <dgm:pt modelId="{11C47D1C-F3FA-4DD1-A409-7275AA357B77}" type="sibTrans" cxnId="{06055D67-3471-4870-8B36-45A8611B069E}">
      <dgm:prSet/>
      <dgm:spPr/>
      <dgm:t>
        <a:bodyPr/>
        <a:lstStyle/>
        <a:p>
          <a:endParaRPr lang="ru-RU"/>
        </a:p>
      </dgm:t>
    </dgm:pt>
    <dgm:pt modelId="{477538DA-5241-41C8-852F-F47E8C19E9C4}">
      <dgm:prSet phldrT="[Текст]" custT="1"/>
      <dgm:spPr/>
      <dgm:t>
        <a:bodyPr/>
        <a:lstStyle/>
        <a:p>
          <a:r>
            <a:rPr lang="ru-RU" sz="2000" b="1" dirty="0" smtClean="0"/>
            <a:t>ФАКТОРЫ, ВЛИЯЮЩИЕ НА ХАРАКТЕР БОЛЕВОЙ РЕАКЦИИ</a:t>
          </a:r>
          <a:endParaRPr lang="ru-RU" sz="2000" b="1" dirty="0"/>
        </a:p>
      </dgm:t>
    </dgm:pt>
    <dgm:pt modelId="{489EFE26-93B9-4117-A9B6-C136656A5246}" type="sibTrans" cxnId="{732C6B14-8477-434C-8758-13F6E5610613}">
      <dgm:prSet/>
      <dgm:spPr/>
      <dgm:t>
        <a:bodyPr/>
        <a:lstStyle/>
        <a:p>
          <a:endParaRPr lang="ru-RU"/>
        </a:p>
      </dgm:t>
    </dgm:pt>
    <dgm:pt modelId="{0764E428-D0D9-42BC-854D-64A75F8299C9}" type="parTrans" cxnId="{732C6B14-8477-434C-8758-13F6E5610613}">
      <dgm:prSet/>
      <dgm:spPr/>
      <dgm:t>
        <a:bodyPr/>
        <a:lstStyle/>
        <a:p>
          <a:endParaRPr lang="ru-RU"/>
        </a:p>
      </dgm:t>
    </dgm:pt>
    <dgm:pt modelId="{1E963C22-1247-4671-808E-626B6DE631BA}">
      <dgm:prSet custT="1"/>
      <dgm:spPr/>
      <dgm:t>
        <a:bodyPr/>
        <a:lstStyle/>
        <a:p>
          <a:r>
            <a:rPr lang="ru-RU" sz="1700" dirty="0" smtClean="0"/>
            <a:t>индивидуальные особенности личности</a:t>
          </a:r>
          <a:endParaRPr lang="ru-RU" sz="1700" dirty="0"/>
        </a:p>
      </dgm:t>
    </dgm:pt>
    <dgm:pt modelId="{7E43FD08-82C3-4BF8-BEE7-25E5A69219FD}" type="parTrans" cxnId="{269561ED-92BE-4772-B685-6D64E417DEE5}">
      <dgm:prSet/>
      <dgm:spPr/>
      <dgm:t>
        <a:bodyPr/>
        <a:lstStyle/>
        <a:p>
          <a:endParaRPr lang="ru-RU"/>
        </a:p>
      </dgm:t>
    </dgm:pt>
    <dgm:pt modelId="{84B3FD74-77AC-4E7E-99BD-3505902161A8}" type="sibTrans" cxnId="{269561ED-92BE-4772-B685-6D64E417DEE5}">
      <dgm:prSet/>
      <dgm:spPr/>
      <dgm:t>
        <a:bodyPr/>
        <a:lstStyle/>
        <a:p>
          <a:endParaRPr lang="ru-RU"/>
        </a:p>
      </dgm:t>
    </dgm:pt>
    <dgm:pt modelId="{D4A442E8-120A-4504-A7E5-FFFAFB95084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700" dirty="0" smtClean="0"/>
            <a:t>прошлый </a:t>
          </a:r>
        </a:p>
        <a:p>
          <a:pPr>
            <a:spcAft>
              <a:spcPts val="0"/>
            </a:spcAft>
          </a:pPr>
          <a:r>
            <a:rPr lang="ru-RU" sz="1700" dirty="0" smtClean="0"/>
            <a:t>опыт</a:t>
          </a:r>
          <a:endParaRPr lang="ru-RU" sz="1700" dirty="0"/>
        </a:p>
      </dgm:t>
    </dgm:pt>
    <dgm:pt modelId="{4D23E24C-A15B-4E0D-878B-32E603AE3849}" type="parTrans" cxnId="{480F812B-8C12-41C1-AA06-A5C10D29CC8E}">
      <dgm:prSet/>
      <dgm:spPr/>
      <dgm:t>
        <a:bodyPr/>
        <a:lstStyle/>
        <a:p>
          <a:endParaRPr lang="ru-RU"/>
        </a:p>
      </dgm:t>
    </dgm:pt>
    <dgm:pt modelId="{F790F92D-998A-4336-86B2-F28667032DD9}" type="sibTrans" cxnId="{480F812B-8C12-41C1-AA06-A5C10D29CC8E}">
      <dgm:prSet/>
      <dgm:spPr/>
      <dgm:t>
        <a:bodyPr/>
        <a:lstStyle/>
        <a:p>
          <a:endParaRPr lang="ru-RU"/>
        </a:p>
      </dgm:t>
    </dgm:pt>
    <dgm:pt modelId="{0CED521D-0DEE-4A6C-9119-8C7BEEDFE3BE}">
      <dgm:prSet custT="1"/>
      <dgm:spPr/>
      <dgm:t>
        <a:bodyPr/>
        <a:lstStyle/>
        <a:p>
          <a:r>
            <a:rPr lang="ru-RU" sz="1700" dirty="0" smtClean="0"/>
            <a:t>культурологи-</a:t>
          </a:r>
          <a:r>
            <a:rPr lang="ru-RU" sz="1700" dirty="0" err="1" smtClean="0"/>
            <a:t>ческие</a:t>
          </a:r>
          <a:r>
            <a:rPr lang="ru-RU" sz="1700" dirty="0" smtClean="0"/>
            <a:t> особенности</a:t>
          </a:r>
          <a:endParaRPr lang="ru-RU" sz="1700" dirty="0"/>
        </a:p>
      </dgm:t>
    </dgm:pt>
    <dgm:pt modelId="{07993BA2-D236-462F-814A-AFFE60FC0EA6}" type="parTrans" cxnId="{594D46E4-B76F-41B8-B7BD-8CDE3A129007}">
      <dgm:prSet/>
      <dgm:spPr/>
      <dgm:t>
        <a:bodyPr/>
        <a:lstStyle/>
        <a:p>
          <a:endParaRPr lang="ru-RU"/>
        </a:p>
      </dgm:t>
    </dgm:pt>
    <dgm:pt modelId="{63CBE68C-DEC4-4430-B3C8-672109F4BBD7}" type="sibTrans" cxnId="{594D46E4-B76F-41B8-B7BD-8CDE3A129007}">
      <dgm:prSet/>
      <dgm:spPr/>
      <dgm:t>
        <a:bodyPr/>
        <a:lstStyle/>
        <a:p>
          <a:endParaRPr lang="ru-RU"/>
        </a:p>
      </dgm:t>
    </dgm:pt>
    <dgm:pt modelId="{24100ECB-1DBB-409B-8FEC-DEC25866E3AC}" type="pres">
      <dgm:prSet presAssocID="{E52DD413-BF6A-42A5-A641-999205952F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15E780-99E6-4419-826C-FA6C9055B7AD}" type="pres">
      <dgm:prSet presAssocID="{477538DA-5241-41C8-852F-F47E8C19E9C4}" presName="boxAndChildren" presStyleCnt="0"/>
      <dgm:spPr/>
    </dgm:pt>
    <dgm:pt modelId="{368A108A-F4BA-409C-BF4D-65BACC172046}" type="pres">
      <dgm:prSet presAssocID="{477538DA-5241-41C8-852F-F47E8C19E9C4}" presName="parentTextBox" presStyleLbl="node1" presStyleIdx="0" presStyleCnt="1"/>
      <dgm:spPr/>
      <dgm:t>
        <a:bodyPr/>
        <a:lstStyle/>
        <a:p>
          <a:endParaRPr lang="ru-RU"/>
        </a:p>
      </dgm:t>
    </dgm:pt>
    <dgm:pt modelId="{3BE6DF4E-C284-4A1C-A6F0-89D227ADEF01}" type="pres">
      <dgm:prSet presAssocID="{477538DA-5241-41C8-852F-F47E8C19E9C4}" presName="entireBox" presStyleLbl="node1" presStyleIdx="0" presStyleCnt="1"/>
      <dgm:spPr/>
      <dgm:t>
        <a:bodyPr/>
        <a:lstStyle/>
        <a:p>
          <a:endParaRPr lang="ru-RU"/>
        </a:p>
      </dgm:t>
    </dgm:pt>
    <dgm:pt modelId="{9455EC0E-BD8D-439B-A258-A356E5A292A7}" type="pres">
      <dgm:prSet presAssocID="{477538DA-5241-41C8-852F-F47E8C19E9C4}" presName="descendantBox" presStyleCnt="0"/>
      <dgm:spPr/>
    </dgm:pt>
    <dgm:pt modelId="{74FFFFDB-D776-4828-A275-2470266F1219}" type="pres">
      <dgm:prSet presAssocID="{0CED521D-0DEE-4A6C-9119-8C7BEEDFE3BE}" presName="childTextBox" presStyleLbl="fgAccFollowNode1" presStyleIdx="0" presStyleCnt="5" custLinFactNeighborY="-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DD92D-7F7C-4B78-B796-968B577FFC6D}" type="pres">
      <dgm:prSet presAssocID="{D4A442E8-120A-4504-A7E5-FFFAFB950840}" presName="childTextBox" presStyleLbl="fgAccFollowNode1" presStyleIdx="1" presStyleCnt="5" custScaleX="71596" custLinFactNeighborY="-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9D85F-9C56-4B36-8DE7-EE8FF5C550CA}" type="pres">
      <dgm:prSet presAssocID="{1E963C22-1247-4671-808E-626B6DE631BA}" presName="childTextBox" presStyleLbl="fgAccFollowNode1" presStyleIdx="2" presStyleCnt="5" custScaleX="118250" custLinFactNeighborY="-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86EB5-B01A-431F-83B2-DD0E1B09B714}" type="pres">
      <dgm:prSet presAssocID="{65EF9982-D797-4CB0-A31B-3344DF2208FF}" presName="childTextBox" presStyleLbl="fgAccFollowNode1" presStyleIdx="3" presStyleCnt="5" custScaleX="96599" custLinFactNeighborX="-841" custLinFactNeighborY="-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6D7BB-3803-4F21-9D47-41B186D7F55D}" type="pres">
      <dgm:prSet presAssocID="{F08FDF7D-7A08-4E34-A524-94169FE04902}" presName="childTextBox" presStyleLbl="fgAccFollowNode1" presStyleIdx="4" presStyleCnt="5" custLinFactNeighborY="-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1F813C-AAA4-4E45-A84D-EB2863AABBFA}" type="presOf" srcId="{477538DA-5241-41C8-852F-F47E8C19E9C4}" destId="{368A108A-F4BA-409C-BF4D-65BACC172046}" srcOrd="0" destOrd="0" presId="urn:microsoft.com/office/officeart/2005/8/layout/process4"/>
    <dgm:cxn modelId="{732C6B14-8477-434C-8758-13F6E5610613}" srcId="{E52DD413-BF6A-42A5-A641-999205952F96}" destId="{477538DA-5241-41C8-852F-F47E8C19E9C4}" srcOrd="0" destOrd="0" parTransId="{0764E428-D0D9-42BC-854D-64A75F8299C9}" sibTransId="{489EFE26-93B9-4117-A9B6-C136656A5246}"/>
    <dgm:cxn modelId="{480F812B-8C12-41C1-AA06-A5C10D29CC8E}" srcId="{477538DA-5241-41C8-852F-F47E8C19E9C4}" destId="{D4A442E8-120A-4504-A7E5-FFFAFB950840}" srcOrd="1" destOrd="0" parTransId="{4D23E24C-A15B-4E0D-878B-32E603AE3849}" sibTransId="{F790F92D-998A-4336-86B2-F28667032DD9}"/>
    <dgm:cxn modelId="{47B1705B-4247-4657-9BEE-DCA55D42EF28}" type="presOf" srcId="{D4A442E8-120A-4504-A7E5-FFFAFB950840}" destId="{FFADD92D-7F7C-4B78-B796-968B577FFC6D}" srcOrd="0" destOrd="0" presId="urn:microsoft.com/office/officeart/2005/8/layout/process4"/>
    <dgm:cxn modelId="{A370157D-E6EC-4F5D-BE0A-106CF2797627}" type="presOf" srcId="{65EF9982-D797-4CB0-A31B-3344DF2208FF}" destId="{ADE86EB5-B01A-431F-83B2-DD0E1B09B714}" srcOrd="0" destOrd="0" presId="urn:microsoft.com/office/officeart/2005/8/layout/process4"/>
    <dgm:cxn modelId="{984B63B1-0A5B-4054-93E9-A56792E54855}" type="presOf" srcId="{E52DD413-BF6A-42A5-A641-999205952F96}" destId="{24100ECB-1DBB-409B-8FEC-DEC25866E3AC}" srcOrd="0" destOrd="0" presId="urn:microsoft.com/office/officeart/2005/8/layout/process4"/>
    <dgm:cxn modelId="{A0DE33E8-CE96-4F65-8198-585F420CCB70}" type="presOf" srcId="{1E963C22-1247-4671-808E-626B6DE631BA}" destId="{F979D85F-9C56-4B36-8DE7-EE8FF5C550CA}" srcOrd="0" destOrd="0" presId="urn:microsoft.com/office/officeart/2005/8/layout/process4"/>
    <dgm:cxn modelId="{06055D67-3471-4870-8B36-45A8611B069E}" srcId="{477538DA-5241-41C8-852F-F47E8C19E9C4}" destId="{F08FDF7D-7A08-4E34-A524-94169FE04902}" srcOrd="4" destOrd="0" parTransId="{6AB8AFDB-32FD-4DD3-A2A3-B3878B06C5A4}" sibTransId="{11C47D1C-F3FA-4DD1-A409-7275AA357B77}"/>
    <dgm:cxn modelId="{594D46E4-B76F-41B8-B7BD-8CDE3A129007}" srcId="{477538DA-5241-41C8-852F-F47E8C19E9C4}" destId="{0CED521D-0DEE-4A6C-9119-8C7BEEDFE3BE}" srcOrd="0" destOrd="0" parTransId="{07993BA2-D236-462F-814A-AFFE60FC0EA6}" sibTransId="{63CBE68C-DEC4-4430-B3C8-672109F4BBD7}"/>
    <dgm:cxn modelId="{000FBD04-1BC9-4CD0-B199-985519B2DB8D}" type="presOf" srcId="{0CED521D-0DEE-4A6C-9119-8C7BEEDFE3BE}" destId="{74FFFFDB-D776-4828-A275-2470266F1219}" srcOrd="0" destOrd="0" presId="urn:microsoft.com/office/officeart/2005/8/layout/process4"/>
    <dgm:cxn modelId="{89447740-3ABC-4399-B887-A34D21BF12E3}" type="presOf" srcId="{F08FDF7D-7A08-4E34-A524-94169FE04902}" destId="{AA56D7BB-3803-4F21-9D47-41B186D7F55D}" srcOrd="0" destOrd="0" presId="urn:microsoft.com/office/officeart/2005/8/layout/process4"/>
    <dgm:cxn modelId="{0771AF69-B5C5-4B1F-923D-7F6A6DE75B8F}" srcId="{477538DA-5241-41C8-852F-F47E8C19E9C4}" destId="{65EF9982-D797-4CB0-A31B-3344DF2208FF}" srcOrd="3" destOrd="0" parTransId="{F48D28F8-E5B5-4EC3-BD6D-10D65ADB7A55}" sibTransId="{EB8D96BB-B628-4EDB-BDEE-D1BBF69D328D}"/>
    <dgm:cxn modelId="{DE75903E-41F8-4058-B2FE-4CEDCB23B50E}" type="presOf" srcId="{477538DA-5241-41C8-852F-F47E8C19E9C4}" destId="{3BE6DF4E-C284-4A1C-A6F0-89D227ADEF01}" srcOrd="1" destOrd="0" presId="urn:microsoft.com/office/officeart/2005/8/layout/process4"/>
    <dgm:cxn modelId="{269561ED-92BE-4772-B685-6D64E417DEE5}" srcId="{477538DA-5241-41C8-852F-F47E8C19E9C4}" destId="{1E963C22-1247-4671-808E-626B6DE631BA}" srcOrd="2" destOrd="0" parTransId="{7E43FD08-82C3-4BF8-BEE7-25E5A69219FD}" sibTransId="{84B3FD74-77AC-4E7E-99BD-3505902161A8}"/>
    <dgm:cxn modelId="{AE9D2380-0055-424F-B774-F71BF40F2421}" type="presParOf" srcId="{24100ECB-1DBB-409B-8FEC-DEC25866E3AC}" destId="{9515E780-99E6-4419-826C-FA6C9055B7AD}" srcOrd="0" destOrd="0" presId="urn:microsoft.com/office/officeart/2005/8/layout/process4"/>
    <dgm:cxn modelId="{9002136C-7FCC-4AC6-8ADC-A526E1820C86}" type="presParOf" srcId="{9515E780-99E6-4419-826C-FA6C9055B7AD}" destId="{368A108A-F4BA-409C-BF4D-65BACC172046}" srcOrd="0" destOrd="0" presId="urn:microsoft.com/office/officeart/2005/8/layout/process4"/>
    <dgm:cxn modelId="{6341B525-6CFB-44B9-A559-3934F702BE51}" type="presParOf" srcId="{9515E780-99E6-4419-826C-FA6C9055B7AD}" destId="{3BE6DF4E-C284-4A1C-A6F0-89D227ADEF01}" srcOrd="1" destOrd="0" presId="urn:microsoft.com/office/officeart/2005/8/layout/process4"/>
    <dgm:cxn modelId="{F928E5D3-1252-4174-804F-54B3ADE85898}" type="presParOf" srcId="{9515E780-99E6-4419-826C-FA6C9055B7AD}" destId="{9455EC0E-BD8D-439B-A258-A356E5A292A7}" srcOrd="2" destOrd="0" presId="urn:microsoft.com/office/officeart/2005/8/layout/process4"/>
    <dgm:cxn modelId="{23A1EA0B-E058-4DF0-BD96-D247767DAC19}" type="presParOf" srcId="{9455EC0E-BD8D-439B-A258-A356E5A292A7}" destId="{74FFFFDB-D776-4828-A275-2470266F1219}" srcOrd="0" destOrd="0" presId="urn:microsoft.com/office/officeart/2005/8/layout/process4"/>
    <dgm:cxn modelId="{592EEB85-FC76-4BA8-9D83-1163A47B822C}" type="presParOf" srcId="{9455EC0E-BD8D-439B-A258-A356E5A292A7}" destId="{FFADD92D-7F7C-4B78-B796-968B577FFC6D}" srcOrd="1" destOrd="0" presId="urn:microsoft.com/office/officeart/2005/8/layout/process4"/>
    <dgm:cxn modelId="{9CF096D4-77D8-4B17-943C-52731131A3E6}" type="presParOf" srcId="{9455EC0E-BD8D-439B-A258-A356E5A292A7}" destId="{F979D85F-9C56-4B36-8DE7-EE8FF5C550CA}" srcOrd="2" destOrd="0" presId="urn:microsoft.com/office/officeart/2005/8/layout/process4"/>
    <dgm:cxn modelId="{6ED5156D-AED4-4881-9FA9-FF3D50E260F5}" type="presParOf" srcId="{9455EC0E-BD8D-439B-A258-A356E5A292A7}" destId="{ADE86EB5-B01A-431F-83B2-DD0E1B09B714}" srcOrd="3" destOrd="0" presId="urn:microsoft.com/office/officeart/2005/8/layout/process4"/>
    <dgm:cxn modelId="{57BCF0AB-92CA-4ED1-9454-7902E1D0D8E4}" type="presParOf" srcId="{9455EC0E-BD8D-439B-A258-A356E5A292A7}" destId="{AA56D7BB-3803-4F21-9D47-41B186D7F55D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F45348-CBA3-4C6B-BF50-7F45646842A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48B35-4596-4CB4-B7B8-654564AD59AB}">
      <dgm:prSet phldrT="[Текст]" custT="1"/>
      <dgm:spPr/>
      <dgm:t>
        <a:bodyPr/>
        <a:lstStyle/>
        <a:p>
          <a:pPr algn="l"/>
          <a:r>
            <a:rPr lang="ru-RU" sz="3600" b="1" dirty="0" smtClean="0"/>
            <a:t>ФУНКЦИИ СТРАХА</a:t>
          </a:r>
          <a:endParaRPr lang="ru-RU" sz="3600" b="1" dirty="0"/>
        </a:p>
      </dgm:t>
    </dgm:pt>
    <dgm:pt modelId="{6CB27EE3-0E9A-4381-9231-D61F9178E8FC}" type="parTrans" cxnId="{8E55087E-D62F-46F8-83C3-563958D1AC57}">
      <dgm:prSet/>
      <dgm:spPr/>
      <dgm:t>
        <a:bodyPr/>
        <a:lstStyle/>
        <a:p>
          <a:pPr algn="l"/>
          <a:endParaRPr lang="ru-RU"/>
        </a:p>
      </dgm:t>
    </dgm:pt>
    <dgm:pt modelId="{6CBE95BD-04FA-4404-A2E0-E34CED3B4090}" type="sibTrans" cxnId="{8E55087E-D62F-46F8-83C3-563958D1AC57}">
      <dgm:prSet/>
      <dgm:spPr/>
      <dgm:t>
        <a:bodyPr/>
        <a:lstStyle/>
        <a:p>
          <a:pPr algn="l"/>
          <a:endParaRPr lang="ru-RU"/>
        </a:p>
      </dgm:t>
    </dgm:pt>
    <dgm:pt modelId="{FE5F3F71-A8AF-4B27-B874-22745E729BF4}">
      <dgm:prSet phldrT="[Текст]"/>
      <dgm:spPr/>
      <dgm:t>
        <a:bodyPr/>
        <a:lstStyle/>
        <a:p>
          <a:pPr algn="l"/>
          <a:r>
            <a:rPr lang="ru-RU" dirty="0" smtClean="0"/>
            <a:t>1. мобилизация силы человека для активной деятельности</a:t>
          </a:r>
          <a:endParaRPr lang="ru-RU" dirty="0"/>
        </a:p>
      </dgm:t>
    </dgm:pt>
    <dgm:pt modelId="{602BBFC1-78D6-41CD-9B05-C873BCB63F55}" type="parTrans" cxnId="{DFBFAD4B-C767-4F16-8064-0A2B8635430D}">
      <dgm:prSet/>
      <dgm:spPr/>
      <dgm:t>
        <a:bodyPr/>
        <a:lstStyle/>
        <a:p>
          <a:pPr algn="l"/>
          <a:endParaRPr lang="ru-RU"/>
        </a:p>
      </dgm:t>
    </dgm:pt>
    <dgm:pt modelId="{E099F81C-94CF-40B2-AEA9-F3D063575331}" type="sibTrans" cxnId="{DFBFAD4B-C767-4F16-8064-0A2B8635430D}">
      <dgm:prSet/>
      <dgm:spPr/>
      <dgm:t>
        <a:bodyPr/>
        <a:lstStyle/>
        <a:p>
          <a:pPr algn="l"/>
          <a:endParaRPr lang="ru-RU"/>
        </a:p>
      </dgm:t>
    </dgm:pt>
    <dgm:pt modelId="{A9D974FB-D9DB-4737-A291-E2B9D184EB05}">
      <dgm:prSet phldrT="[Текст]"/>
      <dgm:spPr/>
      <dgm:t>
        <a:bodyPr/>
        <a:lstStyle/>
        <a:p>
          <a:pPr algn="l"/>
          <a:r>
            <a:rPr lang="ru-RU" dirty="0" smtClean="0"/>
            <a:t>2. помощь в запоминании опасных или неприятных события</a:t>
          </a:r>
          <a:endParaRPr lang="ru-RU" dirty="0"/>
        </a:p>
      </dgm:t>
    </dgm:pt>
    <dgm:pt modelId="{6471F3E1-8355-41CA-B539-1857F6A5A7D9}" type="parTrans" cxnId="{ABF4AE9D-4A8F-423A-B0CC-2446F7DA3AD0}">
      <dgm:prSet/>
      <dgm:spPr/>
      <dgm:t>
        <a:bodyPr/>
        <a:lstStyle/>
        <a:p>
          <a:pPr algn="l"/>
          <a:endParaRPr lang="ru-RU"/>
        </a:p>
      </dgm:t>
    </dgm:pt>
    <dgm:pt modelId="{13020165-2715-40C7-8785-322076F30D88}" type="sibTrans" cxnId="{ABF4AE9D-4A8F-423A-B0CC-2446F7DA3AD0}">
      <dgm:prSet/>
      <dgm:spPr/>
      <dgm:t>
        <a:bodyPr/>
        <a:lstStyle/>
        <a:p>
          <a:pPr algn="l"/>
          <a:endParaRPr lang="ru-RU"/>
        </a:p>
      </dgm:t>
    </dgm:pt>
    <dgm:pt modelId="{49406B3F-89F8-4798-803E-7C03BCA76342}">
      <dgm:prSet/>
      <dgm:spPr/>
      <dgm:t>
        <a:bodyPr/>
        <a:lstStyle/>
        <a:p>
          <a:pPr algn="l"/>
          <a:r>
            <a:rPr lang="ru-RU" dirty="0" smtClean="0"/>
            <a:t>3. защита индивида от угрозы со стороны биологической или социальной среды</a:t>
          </a:r>
          <a:endParaRPr lang="ru-RU" dirty="0"/>
        </a:p>
      </dgm:t>
    </dgm:pt>
    <dgm:pt modelId="{24FE4623-BF2D-4748-A21C-1F4784FE4DE9}" type="parTrans" cxnId="{88D63FA0-F8B3-48AA-9A9F-3B2832A666B4}">
      <dgm:prSet/>
      <dgm:spPr/>
      <dgm:t>
        <a:bodyPr/>
        <a:lstStyle/>
        <a:p>
          <a:endParaRPr lang="ru-RU"/>
        </a:p>
      </dgm:t>
    </dgm:pt>
    <dgm:pt modelId="{1416F27B-4E16-40F5-899D-FFBC9ACB6011}" type="sibTrans" cxnId="{88D63FA0-F8B3-48AA-9A9F-3B2832A666B4}">
      <dgm:prSet/>
      <dgm:spPr/>
      <dgm:t>
        <a:bodyPr/>
        <a:lstStyle/>
        <a:p>
          <a:endParaRPr lang="ru-RU"/>
        </a:p>
      </dgm:t>
    </dgm:pt>
    <dgm:pt modelId="{EE09F2D3-41C7-4D66-8FEF-41AED94151D5}" type="pres">
      <dgm:prSet presAssocID="{B8F45348-CBA3-4C6B-BF50-7F45646842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2A2B31-06CD-47A4-BF66-7AECEE7DAF6D}" type="pres">
      <dgm:prSet presAssocID="{CFB48B35-4596-4CB4-B7B8-654564AD59AB}" presName="root" presStyleCnt="0"/>
      <dgm:spPr/>
    </dgm:pt>
    <dgm:pt modelId="{CC5E31CC-A0D6-46CB-9813-477C8EE977D9}" type="pres">
      <dgm:prSet presAssocID="{CFB48B35-4596-4CB4-B7B8-654564AD59AB}" presName="rootComposite" presStyleCnt="0"/>
      <dgm:spPr/>
    </dgm:pt>
    <dgm:pt modelId="{D914A6AD-0268-44A0-BBE8-11483555C4C5}" type="pres">
      <dgm:prSet presAssocID="{CFB48B35-4596-4CB4-B7B8-654564AD59AB}" presName="rootText" presStyleLbl="node1" presStyleIdx="0" presStyleCnt="1" custScaleX="272360"/>
      <dgm:spPr/>
      <dgm:t>
        <a:bodyPr/>
        <a:lstStyle/>
        <a:p>
          <a:endParaRPr lang="ru-RU"/>
        </a:p>
      </dgm:t>
    </dgm:pt>
    <dgm:pt modelId="{58A8602F-E1BE-4A52-AEF7-42BF1E93619B}" type="pres">
      <dgm:prSet presAssocID="{CFB48B35-4596-4CB4-B7B8-654564AD59AB}" presName="rootConnector" presStyleLbl="node1" presStyleIdx="0" presStyleCnt="1"/>
      <dgm:spPr/>
      <dgm:t>
        <a:bodyPr/>
        <a:lstStyle/>
        <a:p>
          <a:endParaRPr lang="ru-RU"/>
        </a:p>
      </dgm:t>
    </dgm:pt>
    <dgm:pt modelId="{F75D9E0A-E519-4905-9A1B-611B2F21D707}" type="pres">
      <dgm:prSet presAssocID="{CFB48B35-4596-4CB4-B7B8-654564AD59AB}" presName="childShape" presStyleCnt="0"/>
      <dgm:spPr/>
    </dgm:pt>
    <dgm:pt modelId="{A532DB70-7167-4C39-A1D9-EDC3A89F8FA6}" type="pres">
      <dgm:prSet presAssocID="{602BBFC1-78D6-41CD-9B05-C873BCB63F55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B478A9F-941D-4D9D-944C-561EDEA50907}" type="pres">
      <dgm:prSet presAssocID="{FE5F3F71-A8AF-4B27-B874-22745E729BF4}" presName="childText" presStyleLbl="bgAcc1" presStyleIdx="0" presStyleCnt="3" custScaleX="461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4BB96-7DDD-470C-8C04-653B8DC29B96}" type="pres">
      <dgm:prSet presAssocID="{6471F3E1-8355-41CA-B539-1857F6A5A7D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6C39F3B-E8AB-4B06-BF8D-2D2B9EBB1FF1}" type="pres">
      <dgm:prSet presAssocID="{A9D974FB-D9DB-4737-A291-E2B9D184EB05}" presName="childText" presStyleLbl="bgAcc1" presStyleIdx="1" presStyleCnt="3" custScaleX="466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3209B-AFAF-42CE-A1A7-D64176C88DD0}" type="pres">
      <dgm:prSet presAssocID="{24FE4623-BF2D-4748-A21C-1F4784FE4DE9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B2910FA-46C6-433C-8D12-E422D1F1F8F4}" type="pres">
      <dgm:prSet presAssocID="{49406B3F-89F8-4798-803E-7C03BCA76342}" presName="childText" presStyleLbl="bgAcc1" presStyleIdx="2" presStyleCnt="3" custScaleX="467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7607B1-8C7E-402C-9746-46C53A703A63}" type="presOf" srcId="{CFB48B35-4596-4CB4-B7B8-654564AD59AB}" destId="{58A8602F-E1BE-4A52-AEF7-42BF1E93619B}" srcOrd="1" destOrd="0" presId="urn:microsoft.com/office/officeart/2005/8/layout/hierarchy3"/>
    <dgm:cxn modelId="{AF1C3C5E-FA61-4294-955B-472017FF9685}" type="presOf" srcId="{CFB48B35-4596-4CB4-B7B8-654564AD59AB}" destId="{D914A6AD-0268-44A0-BBE8-11483555C4C5}" srcOrd="0" destOrd="0" presId="urn:microsoft.com/office/officeart/2005/8/layout/hierarchy3"/>
    <dgm:cxn modelId="{F1A67F9F-0A5C-4548-A0A9-C19F80028C6C}" type="presOf" srcId="{FE5F3F71-A8AF-4B27-B874-22745E729BF4}" destId="{AB478A9F-941D-4D9D-944C-561EDEA50907}" srcOrd="0" destOrd="0" presId="urn:microsoft.com/office/officeart/2005/8/layout/hierarchy3"/>
    <dgm:cxn modelId="{DFBFAD4B-C767-4F16-8064-0A2B8635430D}" srcId="{CFB48B35-4596-4CB4-B7B8-654564AD59AB}" destId="{FE5F3F71-A8AF-4B27-B874-22745E729BF4}" srcOrd="0" destOrd="0" parTransId="{602BBFC1-78D6-41CD-9B05-C873BCB63F55}" sibTransId="{E099F81C-94CF-40B2-AEA9-F3D063575331}"/>
    <dgm:cxn modelId="{012880FA-4494-41AE-AD2B-3F50E2BB6930}" type="presOf" srcId="{24FE4623-BF2D-4748-A21C-1F4784FE4DE9}" destId="{A723209B-AFAF-42CE-A1A7-D64176C88DD0}" srcOrd="0" destOrd="0" presId="urn:microsoft.com/office/officeart/2005/8/layout/hierarchy3"/>
    <dgm:cxn modelId="{ED140808-F6D5-45BA-A4D7-F2CF533CAA06}" type="presOf" srcId="{6471F3E1-8355-41CA-B539-1857F6A5A7D9}" destId="{45E4BB96-7DDD-470C-8C04-653B8DC29B96}" srcOrd="0" destOrd="0" presId="urn:microsoft.com/office/officeart/2005/8/layout/hierarchy3"/>
    <dgm:cxn modelId="{8E55087E-D62F-46F8-83C3-563958D1AC57}" srcId="{B8F45348-CBA3-4C6B-BF50-7F45646842A4}" destId="{CFB48B35-4596-4CB4-B7B8-654564AD59AB}" srcOrd="0" destOrd="0" parTransId="{6CB27EE3-0E9A-4381-9231-D61F9178E8FC}" sibTransId="{6CBE95BD-04FA-4404-A2E0-E34CED3B4090}"/>
    <dgm:cxn modelId="{88D63FA0-F8B3-48AA-9A9F-3B2832A666B4}" srcId="{CFB48B35-4596-4CB4-B7B8-654564AD59AB}" destId="{49406B3F-89F8-4798-803E-7C03BCA76342}" srcOrd="2" destOrd="0" parTransId="{24FE4623-BF2D-4748-A21C-1F4784FE4DE9}" sibTransId="{1416F27B-4E16-40F5-899D-FFBC9ACB6011}"/>
    <dgm:cxn modelId="{CFEE045B-DF29-4044-898D-6D091153B755}" type="presOf" srcId="{B8F45348-CBA3-4C6B-BF50-7F45646842A4}" destId="{EE09F2D3-41C7-4D66-8FEF-41AED94151D5}" srcOrd="0" destOrd="0" presId="urn:microsoft.com/office/officeart/2005/8/layout/hierarchy3"/>
    <dgm:cxn modelId="{06B92B98-70AB-4C17-B197-AD7D1DF25DC4}" type="presOf" srcId="{49406B3F-89F8-4798-803E-7C03BCA76342}" destId="{FB2910FA-46C6-433C-8D12-E422D1F1F8F4}" srcOrd="0" destOrd="0" presId="urn:microsoft.com/office/officeart/2005/8/layout/hierarchy3"/>
    <dgm:cxn modelId="{ABF4AE9D-4A8F-423A-B0CC-2446F7DA3AD0}" srcId="{CFB48B35-4596-4CB4-B7B8-654564AD59AB}" destId="{A9D974FB-D9DB-4737-A291-E2B9D184EB05}" srcOrd="1" destOrd="0" parTransId="{6471F3E1-8355-41CA-B539-1857F6A5A7D9}" sibTransId="{13020165-2715-40C7-8785-322076F30D88}"/>
    <dgm:cxn modelId="{7CA8E6F3-74CD-48E6-BA6F-4DCD4D402DE7}" type="presOf" srcId="{A9D974FB-D9DB-4737-A291-E2B9D184EB05}" destId="{26C39F3B-E8AB-4B06-BF8D-2D2B9EBB1FF1}" srcOrd="0" destOrd="0" presId="urn:microsoft.com/office/officeart/2005/8/layout/hierarchy3"/>
    <dgm:cxn modelId="{2208A257-D2B9-4DF5-BF15-E1EC831D8A57}" type="presOf" srcId="{602BBFC1-78D6-41CD-9B05-C873BCB63F55}" destId="{A532DB70-7167-4C39-A1D9-EDC3A89F8FA6}" srcOrd="0" destOrd="0" presId="urn:microsoft.com/office/officeart/2005/8/layout/hierarchy3"/>
    <dgm:cxn modelId="{6657BC53-8489-4494-B168-8154AFC43F69}" type="presParOf" srcId="{EE09F2D3-41C7-4D66-8FEF-41AED94151D5}" destId="{2F2A2B31-06CD-47A4-BF66-7AECEE7DAF6D}" srcOrd="0" destOrd="0" presId="urn:microsoft.com/office/officeart/2005/8/layout/hierarchy3"/>
    <dgm:cxn modelId="{AFE3F470-AAC3-4120-A1B8-5919CECC7313}" type="presParOf" srcId="{2F2A2B31-06CD-47A4-BF66-7AECEE7DAF6D}" destId="{CC5E31CC-A0D6-46CB-9813-477C8EE977D9}" srcOrd="0" destOrd="0" presId="urn:microsoft.com/office/officeart/2005/8/layout/hierarchy3"/>
    <dgm:cxn modelId="{4F2EFF33-3878-417F-A76B-F29E8AD1D3C5}" type="presParOf" srcId="{CC5E31CC-A0D6-46CB-9813-477C8EE977D9}" destId="{D914A6AD-0268-44A0-BBE8-11483555C4C5}" srcOrd="0" destOrd="0" presId="urn:microsoft.com/office/officeart/2005/8/layout/hierarchy3"/>
    <dgm:cxn modelId="{C8FCA6B8-7F8A-4F39-8061-B96AE9BBDEB0}" type="presParOf" srcId="{CC5E31CC-A0D6-46CB-9813-477C8EE977D9}" destId="{58A8602F-E1BE-4A52-AEF7-42BF1E93619B}" srcOrd="1" destOrd="0" presId="urn:microsoft.com/office/officeart/2005/8/layout/hierarchy3"/>
    <dgm:cxn modelId="{60BB7529-0794-4663-8481-DF95BAAFEFD7}" type="presParOf" srcId="{2F2A2B31-06CD-47A4-BF66-7AECEE7DAF6D}" destId="{F75D9E0A-E519-4905-9A1B-611B2F21D707}" srcOrd="1" destOrd="0" presId="urn:microsoft.com/office/officeart/2005/8/layout/hierarchy3"/>
    <dgm:cxn modelId="{0B546F44-364B-4A01-BD4B-9009FE7B3064}" type="presParOf" srcId="{F75D9E0A-E519-4905-9A1B-611B2F21D707}" destId="{A532DB70-7167-4C39-A1D9-EDC3A89F8FA6}" srcOrd="0" destOrd="0" presId="urn:microsoft.com/office/officeart/2005/8/layout/hierarchy3"/>
    <dgm:cxn modelId="{091894F0-4F60-4D35-9E7D-B451E2DC333B}" type="presParOf" srcId="{F75D9E0A-E519-4905-9A1B-611B2F21D707}" destId="{AB478A9F-941D-4D9D-944C-561EDEA50907}" srcOrd="1" destOrd="0" presId="urn:microsoft.com/office/officeart/2005/8/layout/hierarchy3"/>
    <dgm:cxn modelId="{0FAF3194-0799-4B18-8FC9-55A70F934930}" type="presParOf" srcId="{F75D9E0A-E519-4905-9A1B-611B2F21D707}" destId="{45E4BB96-7DDD-470C-8C04-653B8DC29B96}" srcOrd="2" destOrd="0" presId="urn:microsoft.com/office/officeart/2005/8/layout/hierarchy3"/>
    <dgm:cxn modelId="{E2DA2CFE-583D-4EE9-92DC-8240199AD73E}" type="presParOf" srcId="{F75D9E0A-E519-4905-9A1B-611B2F21D707}" destId="{26C39F3B-E8AB-4B06-BF8D-2D2B9EBB1FF1}" srcOrd="3" destOrd="0" presId="urn:microsoft.com/office/officeart/2005/8/layout/hierarchy3"/>
    <dgm:cxn modelId="{7CB985A0-84D5-4495-90C6-A3E5BEFAA9CB}" type="presParOf" srcId="{F75D9E0A-E519-4905-9A1B-611B2F21D707}" destId="{A723209B-AFAF-42CE-A1A7-D64176C88DD0}" srcOrd="4" destOrd="0" presId="urn:microsoft.com/office/officeart/2005/8/layout/hierarchy3"/>
    <dgm:cxn modelId="{61C198B6-7F69-4EE3-8229-E1FF3E3191D2}" type="presParOf" srcId="{F75D9E0A-E519-4905-9A1B-611B2F21D707}" destId="{FB2910FA-46C6-433C-8D12-E422D1F1F8F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F3D884-3636-47CC-B9CC-E0E09CAFD7D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F5A49-C2E8-4C21-95CA-7E576969B5EE}">
      <dgm:prSet phldrT="[Текст]" custT="1"/>
      <dgm:spPr/>
      <dgm:t>
        <a:bodyPr/>
        <a:lstStyle/>
        <a:p>
          <a:r>
            <a:rPr lang="ru-RU" sz="2200" b="1" dirty="0" smtClean="0"/>
            <a:t>КОМПОНЕНТЫ ТРЕВОГИ</a:t>
          </a:r>
          <a:endParaRPr lang="ru-RU" sz="2200" b="1" dirty="0"/>
        </a:p>
      </dgm:t>
    </dgm:pt>
    <dgm:pt modelId="{856392A1-A84A-42D3-883D-4AC6438E2879}" type="parTrans" cxnId="{DE24112D-B38F-4371-8D11-494544DCAB1E}">
      <dgm:prSet/>
      <dgm:spPr/>
      <dgm:t>
        <a:bodyPr/>
        <a:lstStyle/>
        <a:p>
          <a:endParaRPr lang="ru-RU"/>
        </a:p>
      </dgm:t>
    </dgm:pt>
    <dgm:pt modelId="{C3F66A7E-DCA6-4E62-8DE4-60DE86CE1B50}" type="sibTrans" cxnId="{DE24112D-B38F-4371-8D11-494544DCAB1E}">
      <dgm:prSet/>
      <dgm:spPr/>
      <dgm:t>
        <a:bodyPr/>
        <a:lstStyle/>
        <a:p>
          <a:endParaRPr lang="ru-RU"/>
        </a:p>
      </dgm:t>
    </dgm:pt>
    <dgm:pt modelId="{5EBA144D-7977-4208-896E-18F99A1E0B49}">
      <dgm:prSet phldrT="[Текст]" custT="1"/>
      <dgm:spPr/>
      <dgm:t>
        <a:bodyPr/>
        <a:lstStyle/>
        <a:p>
          <a:r>
            <a:rPr lang="ru-RU" sz="2200" b="1" dirty="0" smtClean="0"/>
            <a:t>ТЕЛЕСНЫЙ</a:t>
          </a:r>
          <a:endParaRPr lang="ru-RU" sz="2200" b="1" dirty="0"/>
        </a:p>
      </dgm:t>
    </dgm:pt>
    <dgm:pt modelId="{5F056BED-DD5F-498A-A4EC-FE7B9298C249}" type="parTrans" cxnId="{8595F5DA-3804-4361-93F4-506482E6B400}">
      <dgm:prSet/>
      <dgm:spPr/>
      <dgm:t>
        <a:bodyPr/>
        <a:lstStyle/>
        <a:p>
          <a:endParaRPr lang="ru-RU"/>
        </a:p>
      </dgm:t>
    </dgm:pt>
    <dgm:pt modelId="{995DC64E-F229-4325-8AD2-55AA0E8A29D4}" type="sibTrans" cxnId="{8595F5DA-3804-4361-93F4-506482E6B400}">
      <dgm:prSet/>
      <dgm:spPr/>
      <dgm:t>
        <a:bodyPr/>
        <a:lstStyle/>
        <a:p>
          <a:endParaRPr lang="ru-RU"/>
        </a:p>
      </dgm:t>
    </dgm:pt>
    <dgm:pt modelId="{88C5D440-1321-4D7B-85D6-D21E500B9BED}">
      <dgm:prSet phldrT="[Текст]" custT="1"/>
      <dgm:spPr/>
      <dgm:t>
        <a:bodyPr/>
        <a:lstStyle/>
        <a:p>
          <a:r>
            <a:rPr lang="ru-RU" sz="2200" b="1" dirty="0" smtClean="0"/>
            <a:t>ПСИХИЧЕСКИЙ</a:t>
          </a:r>
          <a:endParaRPr lang="ru-RU" sz="2200" b="1" dirty="0"/>
        </a:p>
      </dgm:t>
    </dgm:pt>
    <dgm:pt modelId="{2404C00D-2E04-430D-B5E2-4DDBF14238E6}" type="parTrans" cxnId="{82123CB3-42DD-4475-BEB9-C9321C2CD69C}">
      <dgm:prSet/>
      <dgm:spPr/>
      <dgm:t>
        <a:bodyPr/>
        <a:lstStyle/>
        <a:p>
          <a:endParaRPr lang="ru-RU"/>
        </a:p>
      </dgm:t>
    </dgm:pt>
    <dgm:pt modelId="{13CA320D-C85B-4309-8192-F1BCE4153034}" type="sibTrans" cxnId="{82123CB3-42DD-4475-BEB9-C9321C2CD69C}">
      <dgm:prSet/>
      <dgm:spPr/>
      <dgm:t>
        <a:bodyPr/>
        <a:lstStyle/>
        <a:p>
          <a:endParaRPr lang="ru-RU"/>
        </a:p>
      </dgm:t>
    </dgm:pt>
    <dgm:pt modelId="{B47DE648-99DE-4652-ADEC-B9A4A61AE1E4}" type="pres">
      <dgm:prSet presAssocID="{E1F3D884-3636-47CC-B9CC-E0E09CAFD7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B7BE79-814F-421F-B18E-736520C862DC}" type="pres">
      <dgm:prSet presAssocID="{EA2F5A49-C2E8-4C21-95CA-7E576969B5EE}" presName="centerShape" presStyleLbl="node0" presStyleIdx="0" presStyleCnt="1" custScaleX="540795" custScaleY="155426" custLinFactNeighborY="-44068"/>
      <dgm:spPr/>
      <dgm:t>
        <a:bodyPr/>
        <a:lstStyle/>
        <a:p>
          <a:endParaRPr lang="ru-RU"/>
        </a:p>
      </dgm:t>
    </dgm:pt>
    <dgm:pt modelId="{5266A909-DF72-4C97-87CD-0A0E31D12912}" type="pres">
      <dgm:prSet presAssocID="{5F056BED-DD5F-498A-A4EC-FE7B9298C249}" presName="Name9" presStyleLbl="parChTrans1D2" presStyleIdx="0" presStyleCnt="2"/>
      <dgm:spPr/>
      <dgm:t>
        <a:bodyPr/>
        <a:lstStyle/>
        <a:p>
          <a:endParaRPr lang="ru-RU"/>
        </a:p>
      </dgm:t>
    </dgm:pt>
    <dgm:pt modelId="{B5521FDE-EAB7-4C66-B59B-EC9C8E9CB498}" type="pres">
      <dgm:prSet presAssocID="{5F056BED-DD5F-498A-A4EC-FE7B9298C24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3E0EF8F-3167-4E23-8D47-4DDB7995B6EA}" type="pres">
      <dgm:prSet presAssocID="{5EBA144D-7977-4208-896E-18F99A1E0B49}" presName="node" presStyleLbl="node1" presStyleIdx="0" presStyleCnt="2" custScaleX="529830" custScaleY="144405" custRadScaleRad="545815" custRadScaleInc="100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60C5C-3EF3-499F-99BC-4372E3E101B1}" type="pres">
      <dgm:prSet presAssocID="{2404C00D-2E04-430D-B5E2-4DDBF14238E6}" presName="Name9" presStyleLbl="parChTrans1D2" presStyleIdx="1" presStyleCnt="2"/>
      <dgm:spPr/>
      <dgm:t>
        <a:bodyPr/>
        <a:lstStyle/>
        <a:p>
          <a:endParaRPr lang="ru-RU"/>
        </a:p>
      </dgm:t>
    </dgm:pt>
    <dgm:pt modelId="{D354B0F1-5093-4433-AD51-DB6EF467606F}" type="pres">
      <dgm:prSet presAssocID="{2404C00D-2E04-430D-B5E2-4DDBF14238E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24735DF-D789-4E6F-A799-97C7D71D2B9F}" type="pres">
      <dgm:prSet presAssocID="{88C5D440-1321-4D7B-85D6-D21E500B9BED}" presName="node" presStyleLbl="node1" presStyleIdx="1" presStyleCnt="2" custScaleX="517884" custScaleY="155751" custRadScaleRad="504559" custRadScaleInc="99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4C538-2530-4679-B91D-03BB83F15998}" type="presOf" srcId="{2404C00D-2E04-430D-B5E2-4DDBF14238E6}" destId="{06F60C5C-3EF3-499F-99BC-4372E3E101B1}" srcOrd="0" destOrd="0" presId="urn:microsoft.com/office/officeart/2005/8/layout/radial1"/>
    <dgm:cxn modelId="{1E35D171-4EF4-4572-9648-DFD46B144B93}" type="presOf" srcId="{2404C00D-2E04-430D-B5E2-4DDBF14238E6}" destId="{D354B0F1-5093-4433-AD51-DB6EF467606F}" srcOrd="1" destOrd="0" presId="urn:microsoft.com/office/officeart/2005/8/layout/radial1"/>
    <dgm:cxn modelId="{82123CB3-42DD-4475-BEB9-C9321C2CD69C}" srcId="{EA2F5A49-C2E8-4C21-95CA-7E576969B5EE}" destId="{88C5D440-1321-4D7B-85D6-D21E500B9BED}" srcOrd="1" destOrd="0" parTransId="{2404C00D-2E04-430D-B5E2-4DDBF14238E6}" sibTransId="{13CA320D-C85B-4309-8192-F1BCE4153034}"/>
    <dgm:cxn modelId="{80D64592-FC6B-41E1-9DD6-A7C473AF74FB}" type="presOf" srcId="{5F056BED-DD5F-498A-A4EC-FE7B9298C249}" destId="{B5521FDE-EAB7-4C66-B59B-EC9C8E9CB498}" srcOrd="1" destOrd="0" presId="urn:microsoft.com/office/officeart/2005/8/layout/radial1"/>
    <dgm:cxn modelId="{624992CE-2AA0-42B0-997E-A8BE720667B8}" type="presOf" srcId="{5F056BED-DD5F-498A-A4EC-FE7B9298C249}" destId="{5266A909-DF72-4C97-87CD-0A0E31D12912}" srcOrd="0" destOrd="0" presId="urn:microsoft.com/office/officeart/2005/8/layout/radial1"/>
    <dgm:cxn modelId="{A4582193-5B7E-4C2E-90CE-0767DD11ECED}" type="presOf" srcId="{88C5D440-1321-4D7B-85D6-D21E500B9BED}" destId="{824735DF-D789-4E6F-A799-97C7D71D2B9F}" srcOrd="0" destOrd="0" presId="urn:microsoft.com/office/officeart/2005/8/layout/radial1"/>
    <dgm:cxn modelId="{50F9529C-FF13-4CBB-A878-21FD501F50EF}" type="presOf" srcId="{E1F3D884-3636-47CC-B9CC-E0E09CAFD7DF}" destId="{B47DE648-99DE-4652-ADEC-B9A4A61AE1E4}" srcOrd="0" destOrd="0" presId="urn:microsoft.com/office/officeart/2005/8/layout/radial1"/>
    <dgm:cxn modelId="{DE24112D-B38F-4371-8D11-494544DCAB1E}" srcId="{E1F3D884-3636-47CC-B9CC-E0E09CAFD7DF}" destId="{EA2F5A49-C2E8-4C21-95CA-7E576969B5EE}" srcOrd="0" destOrd="0" parTransId="{856392A1-A84A-42D3-883D-4AC6438E2879}" sibTransId="{C3F66A7E-DCA6-4E62-8DE4-60DE86CE1B50}"/>
    <dgm:cxn modelId="{8595F5DA-3804-4361-93F4-506482E6B400}" srcId="{EA2F5A49-C2E8-4C21-95CA-7E576969B5EE}" destId="{5EBA144D-7977-4208-896E-18F99A1E0B49}" srcOrd="0" destOrd="0" parTransId="{5F056BED-DD5F-498A-A4EC-FE7B9298C249}" sibTransId="{995DC64E-F229-4325-8AD2-55AA0E8A29D4}"/>
    <dgm:cxn modelId="{1532248B-D941-4443-8852-7291350087B8}" type="presOf" srcId="{EA2F5A49-C2E8-4C21-95CA-7E576969B5EE}" destId="{7CB7BE79-814F-421F-B18E-736520C862DC}" srcOrd="0" destOrd="0" presId="urn:microsoft.com/office/officeart/2005/8/layout/radial1"/>
    <dgm:cxn modelId="{15787B35-C5E9-4DBC-A24B-8BB14BFE08EA}" type="presOf" srcId="{5EBA144D-7977-4208-896E-18F99A1E0B49}" destId="{B3E0EF8F-3167-4E23-8D47-4DDB7995B6EA}" srcOrd="0" destOrd="0" presId="urn:microsoft.com/office/officeart/2005/8/layout/radial1"/>
    <dgm:cxn modelId="{01F1DD10-22EF-47B8-B6F2-296B01B63F6D}" type="presParOf" srcId="{B47DE648-99DE-4652-ADEC-B9A4A61AE1E4}" destId="{7CB7BE79-814F-421F-B18E-736520C862DC}" srcOrd="0" destOrd="0" presId="urn:microsoft.com/office/officeart/2005/8/layout/radial1"/>
    <dgm:cxn modelId="{C86C9F58-ED98-4191-AFE1-2E6660464D9F}" type="presParOf" srcId="{B47DE648-99DE-4652-ADEC-B9A4A61AE1E4}" destId="{5266A909-DF72-4C97-87CD-0A0E31D12912}" srcOrd="1" destOrd="0" presId="urn:microsoft.com/office/officeart/2005/8/layout/radial1"/>
    <dgm:cxn modelId="{4B46E2AC-774F-40AA-B281-075395567672}" type="presParOf" srcId="{5266A909-DF72-4C97-87CD-0A0E31D12912}" destId="{B5521FDE-EAB7-4C66-B59B-EC9C8E9CB498}" srcOrd="0" destOrd="0" presId="urn:microsoft.com/office/officeart/2005/8/layout/radial1"/>
    <dgm:cxn modelId="{D2CDA42E-5F09-491F-B03E-3EBC460E2273}" type="presParOf" srcId="{B47DE648-99DE-4652-ADEC-B9A4A61AE1E4}" destId="{B3E0EF8F-3167-4E23-8D47-4DDB7995B6EA}" srcOrd="2" destOrd="0" presId="urn:microsoft.com/office/officeart/2005/8/layout/radial1"/>
    <dgm:cxn modelId="{3A031949-124C-4692-A768-F70D6EF52191}" type="presParOf" srcId="{B47DE648-99DE-4652-ADEC-B9A4A61AE1E4}" destId="{06F60C5C-3EF3-499F-99BC-4372E3E101B1}" srcOrd="3" destOrd="0" presId="urn:microsoft.com/office/officeart/2005/8/layout/radial1"/>
    <dgm:cxn modelId="{485C04D6-B58E-4127-A0F8-E517269B5956}" type="presParOf" srcId="{06F60C5C-3EF3-499F-99BC-4372E3E101B1}" destId="{D354B0F1-5093-4433-AD51-DB6EF467606F}" srcOrd="0" destOrd="0" presId="urn:microsoft.com/office/officeart/2005/8/layout/radial1"/>
    <dgm:cxn modelId="{B9015E26-8D20-4096-81A7-4ABCC72CC152}" type="presParOf" srcId="{B47DE648-99DE-4652-ADEC-B9A4A61AE1E4}" destId="{824735DF-D789-4E6F-A799-97C7D71D2B9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37F7B-8407-4854-94B4-FD39C2B965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E23B8-6502-4A2F-B9E7-3987E4E8B3CD}">
      <dgm:prSet phldrT="[Текст]" custT="1"/>
      <dgm:spPr/>
      <dgm:t>
        <a:bodyPr/>
        <a:lstStyle/>
        <a:p>
          <a:r>
            <a:rPr lang="ru-RU" sz="2000" b="1" dirty="0" smtClean="0"/>
            <a:t>Волнение</a:t>
          </a:r>
          <a:endParaRPr lang="ru-RU" sz="2000" b="1" dirty="0"/>
        </a:p>
      </dgm:t>
    </dgm:pt>
    <dgm:pt modelId="{695E3EA1-2255-4CCC-A615-5AB0DD32761D}" type="parTrans" cxnId="{323F9FD4-D1C5-4EDF-82A7-C4AB1534AFDC}">
      <dgm:prSet/>
      <dgm:spPr/>
      <dgm:t>
        <a:bodyPr/>
        <a:lstStyle/>
        <a:p>
          <a:endParaRPr lang="ru-RU"/>
        </a:p>
      </dgm:t>
    </dgm:pt>
    <dgm:pt modelId="{0A540812-8988-4B74-9F59-A8A50B560C0C}" type="sibTrans" cxnId="{323F9FD4-D1C5-4EDF-82A7-C4AB1534AFDC}">
      <dgm:prSet/>
      <dgm:spPr/>
      <dgm:t>
        <a:bodyPr/>
        <a:lstStyle/>
        <a:p>
          <a:endParaRPr lang="ru-RU"/>
        </a:p>
      </dgm:t>
    </dgm:pt>
    <dgm:pt modelId="{5D72242C-C898-4CB8-8FDB-51D680F02969}">
      <dgm:prSet phldrT="[Текст]" custT="1"/>
      <dgm:spPr/>
      <dgm:t>
        <a:bodyPr/>
        <a:lstStyle/>
        <a:p>
          <a:r>
            <a:rPr lang="ru-RU" sz="2000" b="1" dirty="0" smtClean="0"/>
            <a:t>Неустойчивость настроения</a:t>
          </a:r>
          <a:endParaRPr lang="ru-RU" sz="2000" b="1" dirty="0"/>
        </a:p>
      </dgm:t>
    </dgm:pt>
    <dgm:pt modelId="{26708B84-ABD0-4F62-98DC-96A662BE83FB}" type="parTrans" cxnId="{B1691D17-EC17-4FAE-9CA4-ECAB3B77F361}">
      <dgm:prSet/>
      <dgm:spPr/>
      <dgm:t>
        <a:bodyPr/>
        <a:lstStyle/>
        <a:p>
          <a:endParaRPr lang="ru-RU"/>
        </a:p>
      </dgm:t>
    </dgm:pt>
    <dgm:pt modelId="{19CD5C68-1EC3-4549-AAEC-361A15187CFA}" type="sibTrans" cxnId="{B1691D17-EC17-4FAE-9CA4-ECAB3B77F361}">
      <dgm:prSet/>
      <dgm:spPr/>
      <dgm:t>
        <a:bodyPr/>
        <a:lstStyle/>
        <a:p>
          <a:endParaRPr lang="ru-RU"/>
        </a:p>
      </dgm:t>
    </dgm:pt>
    <dgm:pt modelId="{115626F8-C1A6-4DDD-AE19-2C2E0A17518D}">
      <dgm:prSet phldrT="[Текст]" custT="1"/>
      <dgm:spPr/>
      <dgm:t>
        <a:bodyPr/>
        <a:lstStyle/>
        <a:p>
          <a:r>
            <a:rPr lang="ru-RU" sz="2000" b="1" dirty="0" smtClean="0"/>
            <a:t>Чувство</a:t>
          </a:r>
          <a:r>
            <a:rPr lang="ru-RU" sz="1800" b="1" dirty="0" smtClean="0"/>
            <a:t> </a:t>
          </a:r>
          <a:r>
            <a:rPr lang="ru-RU" sz="2000" b="1" dirty="0" smtClean="0"/>
            <a:t>отрешенности</a:t>
          </a:r>
          <a:endParaRPr lang="ru-RU" sz="1800" b="1" dirty="0"/>
        </a:p>
      </dgm:t>
    </dgm:pt>
    <dgm:pt modelId="{6AA0D8A4-D6F9-4ECD-A784-7C8F57798BDE}" type="parTrans" cxnId="{C076E36A-FEA1-4E52-A1E2-2BAE24A15009}">
      <dgm:prSet/>
      <dgm:spPr/>
      <dgm:t>
        <a:bodyPr/>
        <a:lstStyle/>
        <a:p>
          <a:endParaRPr lang="ru-RU"/>
        </a:p>
      </dgm:t>
    </dgm:pt>
    <dgm:pt modelId="{3CB59348-10DE-4E10-B725-1697A5C51ADB}" type="sibTrans" cxnId="{C076E36A-FEA1-4E52-A1E2-2BAE24A15009}">
      <dgm:prSet/>
      <dgm:spPr/>
      <dgm:t>
        <a:bodyPr/>
        <a:lstStyle/>
        <a:p>
          <a:endParaRPr lang="ru-RU"/>
        </a:p>
      </dgm:t>
    </dgm:pt>
    <dgm:pt modelId="{B0EDD754-4A42-4203-B182-8145C4046523}">
      <dgm:prSet phldrT="[Текст]" custT="1"/>
      <dgm:spPr/>
      <dgm:t>
        <a:bodyPr/>
        <a:lstStyle/>
        <a:p>
          <a:r>
            <a:rPr lang="ru-RU" sz="2000" b="1" dirty="0" smtClean="0"/>
            <a:t>Чувство </a:t>
          </a:r>
          <a:r>
            <a:rPr lang="ru-RU" sz="2000" b="1" dirty="0" err="1" smtClean="0"/>
            <a:t>измененности</a:t>
          </a:r>
          <a:r>
            <a:rPr lang="ru-RU" sz="2000" b="1" dirty="0" smtClean="0"/>
            <a:t> тела</a:t>
          </a:r>
          <a:endParaRPr lang="ru-RU" sz="2000" b="1" dirty="0"/>
        </a:p>
      </dgm:t>
    </dgm:pt>
    <dgm:pt modelId="{50D78ECF-2FA0-4AF6-8C41-B6B5B20437EA}" type="parTrans" cxnId="{32436986-8601-4120-AAC7-B90B154C90A9}">
      <dgm:prSet/>
      <dgm:spPr/>
      <dgm:t>
        <a:bodyPr/>
        <a:lstStyle/>
        <a:p>
          <a:endParaRPr lang="ru-RU"/>
        </a:p>
      </dgm:t>
    </dgm:pt>
    <dgm:pt modelId="{24A40411-3AB9-4F2A-A746-B1180104138C}" type="sibTrans" cxnId="{32436986-8601-4120-AAC7-B90B154C90A9}">
      <dgm:prSet/>
      <dgm:spPr/>
      <dgm:t>
        <a:bodyPr/>
        <a:lstStyle/>
        <a:p>
          <a:endParaRPr lang="ru-RU"/>
        </a:p>
      </dgm:t>
    </dgm:pt>
    <dgm:pt modelId="{8DE8E1ED-265A-4EAF-A060-3F3CF8285789}" type="pres">
      <dgm:prSet presAssocID="{8EC37F7B-8407-4854-94B4-FD39C2B965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02CF4-BF39-4108-AF0D-3465F91152BC}" type="pres">
      <dgm:prSet presAssocID="{67CE23B8-6502-4A2F-B9E7-3987E4E8B3C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24844-F240-47EA-973A-C4482695EFCB}" type="pres">
      <dgm:prSet presAssocID="{0A540812-8988-4B74-9F59-A8A50B560C0C}" presName="spacer" presStyleCnt="0"/>
      <dgm:spPr/>
    </dgm:pt>
    <dgm:pt modelId="{E44B9444-2E9C-47EF-8CEC-FB20DC4239BA}" type="pres">
      <dgm:prSet presAssocID="{5D72242C-C898-4CB8-8FDB-51D680F02969}" presName="parentText" presStyleLbl="node1" presStyleIdx="1" presStyleCnt="4" custLinFactNeighborY="-65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82E93-D9D4-4D1E-8804-EAD420117662}" type="pres">
      <dgm:prSet presAssocID="{19CD5C68-1EC3-4549-AAEC-361A15187CFA}" presName="spacer" presStyleCnt="0"/>
      <dgm:spPr/>
    </dgm:pt>
    <dgm:pt modelId="{AD087C9A-A675-48C1-BFC3-D6D5FE4B709B}" type="pres">
      <dgm:prSet presAssocID="{115626F8-C1A6-4DDD-AE19-2C2E0A17518D}" presName="parentText" presStyleLbl="node1" presStyleIdx="2" presStyleCnt="4" custLinFactNeighborY="-65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722C0-42E3-43C0-9282-3CC29656684C}" type="pres">
      <dgm:prSet presAssocID="{3CB59348-10DE-4E10-B725-1697A5C51ADB}" presName="spacer" presStyleCnt="0"/>
      <dgm:spPr/>
    </dgm:pt>
    <dgm:pt modelId="{5460B873-37BF-4968-8303-412E4AE0C00F}" type="pres">
      <dgm:prSet presAssocID="{B0EDD754-4A42-4203-B182-8145C4046523}" presName="parentText" presStyleLbl="node1" presStyleIdx="3" presStyleCnt="4" custLinFactNeighborY="-65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F38BA3-FE51-4E9C-BA36-0ACC46052811}" type="presOf" srcId="{8EC37F7B-8407-4854-94B4-FD39C2B965D2}" destId="{8DE8E1ED-265A-4EAF-A060-3F3CF8285789}" srcOrd="0" destOrd="0" presId="urn:microsoft.com/office/officeart/2005/8/layout/vList2"/>
    <dgm:cxn modelId="{73E2CB20-AEA2-41BC-B53C-E3EA8C9CBE08}" type="presOf" srcId="{115626F8-C1A6-4DDD-AE19-2C2E0A17518D}" destId="{AD087C9A-A675-48C1-BFC3-D6D5FE4B709B}" srcOrd="0" destOrd="0" presId="urn:microsoft.com/office/officeart/2005/8/layout/vList2"/>
    <dgm:cxn modelId="{323F9FD4-D1C5-4EDF-82A7-C4AB1534AFDC}" srcId="{8EC37F7B-8407-4854-94B4-FD39C2B965D2}" destId="{67CE23B8-6502-4A2F-B9E7-3987E4E8B3CD}" srcOrd="0" destOrd="0" parTransId="{695E3EA1-2255-4CCC-A615-5AB0DD32761D}" sibTransId="{0A540812-8988-4B74-9F59-A8A50B560C0C}"/>
    <dgm:cxn modelId="{F6DCB097-C9DF-4BC0-BC5E-18A31B2E7194}" type="presOf" srcId="{5D72242C-C898-4CB8-8FDB-51D680F02969}" destId="{E44B9444-2E9C-47EF-8CEC-FB20DC4239BA}" srcOrd="0" destOrd="0" presId="urn:microsoft.com/office/officeart/2005/8/layout/vList2"/>
    <dgm:cxn modelId="{32436986-8601-4120-AAC7-B90B154C90A9}" srcId="{8EC37F7B-8407-4854-94B4-FD39C2B965D2}" destId="{B0EDD754-4A42-4203-B182-8145C4046523}" srcOrd="3" destOrd="0" parTransId="{50D78ECF-2FA0-4AF6-8C41-B6B5B20437EA}" sibTransId="{24A40411-3AB9-4F2A-A746-B1180104138C}"/>
    <dgm:cxn modelId="{B1691D17-EC17-4FAE-9CA4-ECAB3B77F361}" srcId="{8EC37F7B-8407-4854-94B4-FD39C2B965D2}" destId="{5D72242C-C898-4CB8-8FDB-51D680F02969}" srcOrd="1" destOrd="0" parTransId="{26708B84-ABD0-4F62-98DC-96A662BE83FB}" sibTransId="{19CD5C68-1EC3-4549-AAEC-361A15187CFA}"/>
    <dgm:cxn modelId="{771AB8E3-CED0-4DE3-89A6-27B7FC4AA8FD}" type="presOf" srcId="{B0EDD754-4A42-4203-B182-8145C4046523}" destId="{5460B873-37BF-4968-8303-412E4AE0C00F}" srcOrd="0" destOrd="0" presId="urn:microsoft.com/office/officeart/2005/8/layout/vList2"/>
    <dgm:cxn modelId="{C076E36A-FEA1-4E52-A1E2-2BAE24A15009}" srcId="{8EC37F7B-8407-4854-94B4-FD39C2B965D2}" destId="{115626F8-C1A6-4DDD-AE19-2C2E0A17518D}" srcOrd="2" destOrd="0" parTransId="{6AA0D8A4-D6F9-4ECD-A784-7C8F57798BDE}" sibTransId="{3CB59348-10DE-4E10-B725-1697A5C51ADB}"/>
    <dgm:cxn modelId="{CADB2A97-EDDF-4025-8FEE-DCC89CFFCA39}" type="presOf" srcId="{67CE23B8-6502-4A2F-B9E7-3987E4E8B3CD}" destId="{3E302CF4-BF39-4108-AF0D-3465F91152BC}" srcOrd="0" destOrd="0" presId="urn:microsoft.com/office/officeart/2005/8/layout/vList2"/>
    <dgm:cxn modelId="{F938D8B8-8172-4DA3-959C-F8E84DD1B2FD}" type="presParOf" srcId="{8DE8E1ED-265A-4EAF-A060-3F3CF8285789}" destId="{3E302CF4-BF39-4108-AF0D-3465F91152BC}" srcOrd="0" destOrd="0" presId="urn:microsoft.com/office/officeart/2005/8/layout/vList2"/>
    <dgm:cxn modelId="{1E2DDB75-2896-420D-AABF-D87A9A570A07}" type="presParOf" srcId="{8DE8E1ED-265A-4EAF-A060-3F3CF8285789}" destId="{5C924844-F240-47EA-973A-C4482695EFCB}" srcOrd="1" destOrd="0" presId="urn:microsoft.com/office/officeart/2005/8/layout/vList2"/>
    <dgm:cxn modelId="{189D9892-E939-4894-84D7-B80A16EEA15F}" type="presParOf" srcId="{8DE8E1ED-265A-4EAF-A060-3F3CF8285789}" destId="{E44B9444-2E9C-47EF-8CEC-FB20DC4239BA}" srcOrd="2" destOrd="0" presId="urn:microsoft.com/office/officeart/2005/8/layout/vList2"/>
    <dgm:cxn modelId="{803E090D-A0C4-4E0D-90D4-EC7903E7C547}" type="presParOf" srcId="{8DE8E1ED-265A-4EAF-A060-3F3CF8285789}" destId="{FBA82E93-D9D4-4D1E-8804-EAD420117662}" srcOrd="3" destOrd="0" presId="urn:microsoft.com/office/officeart/2005/8/layout/vList2"/>
    <dgm:cxn modelId="{CFBE501A-C408-46E1-B0A2-185331A2CCC7}" type="presParOf" srcId="{8DE8E1ED-265A-4EAF-A060-3F3CF8285789}" destId="{AD087C9A-A675-48C1-BFC3-D6D5FE4B709B}" srcOrd="4" destOrd="0" presId="urn:microsoft.com/office/officeart/2005/8/layout/vList2"/>
    <dgm:cxn modelId="{5FC3897C-8086-44CB-996E-33F05D84CD80}" type="presParOf" srcId="{8DE8E1ED-265A-4EAF-A060-3F3CF8285789}" destId="{B3A722C0-42E3-43C0-9282-3CC29656684C}" srcOrd="5" destOrd="0" presId="urn:microsoft.com/office/officeart/2005/8/layout/vList2"/>
    <dgm:cxn modelId="{852E1926-2B1D-4717-99A0-ED97C2F0F425}" type="presParOf" srcId="{8DE8E1ED-265A-4EAF-A060-3F3CF8285789}" destId="{5460B873-37BF-4968-8303-412E4AE0C0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C37F7B-8407-4854-94B4-FD39C2B965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CE23B8-6502-4A2F-B9E7-3987E4E8B3CD}">
      <dgm:prSet phldrT="[Текст]" custT="1"/>
      <dgm:spPr/>
      <dgm:t>
        <a:bodyPr/>
        <a:lstStyle/>
        <a:p>
          <a:pPr algn="r"/>
          <a:r>
            <a:rPr lang="ru-RU" sz="2000" b="1" dirty="0" smtClean="0"/>
            <a:t>Учащение сердцебиения</a:t>
          </a:r>
          <a:endParaRPr lang="ru-RU" sz="2000" b="1" dirty="0"/>
        </a:p>
      </dgm:t>
    </dgm:pt>
    <dgm:pt modelId="{695E3EA1-2255-4CCC-A615-5AB0DD32761D}" type="parTrans" cxnId="{323F9FD4-D1C5-4EDF-82A7-C4AB1534AFDC}">
      <dgm:prSet/>
      <dgm:spPr/>
      <dgm:t>
        <a:bodyPr/>
        <a:lstStyle/>
        <a:p>
          <a:pPr algn="r"/>
          <a:endParaRPr lang="ru-RU"/>
        </a:p>
      </dgm:t>
    </dgm:pt>
    <dgm:pt modelId="{0A540812-8988-4B74-9F59-A8A50B560C0C}" type="sibTrans" cxnId="{323F9FD4-D1C5-4EDF-82A7-C4AB1534AFDC}">
      <dgm:prSet/>
      <dgm:spPr/>
      <dgm:t>
        <a:bodyPr/>
        <a:lstStyle/>
        <a:p>
          <a:pPr algn="r"/>
          <a:endParaRPr lang="ru-RU"/>
        </a:p>
      </dgm:t>
    </dgm:pt>
    <dgm:pt modelId="{5D72242C-C898-4CB8-8FDB-51D680F02969}">
      <dgm:prSet phldrT="[Текст]" custT="1"/>
      <dgm:spPr/>
      <dgm:t>
        <a:bodyPr/>
        <a:lstStyle/>
        <a:p>
          <a:pPr algn="r"/>
          <a:r>
            <a:rPr lang="ru-RU" sz="2000" b="1" dirty="0" smtClean="0"/>
            <a:t>Озноб или потливость</a:t>
          </a:r>
          <a:endParaRPr lang="ru-RU" sz="2000" b="1" dirty="0"/>
        </a:p>
      </dgm:t>
    </dgm:pt>
    <dgm:pt modelId="{26708B84-ABD0-4F62-98DC-96A662BE83FB}" type="parTrans" cxnId="{B1691D17-EC17-4FAE-9CA4-ECAB3B77F361}">
      <dgm:prSet/>
      <dgm:spPr/>
      <dgm:t>
        <a:bodyPr/>
        <a:lstStyle/>
        <a:p>
          <a:pPr algn="r"/>
          <a:endParaRPr lang="ru-RU"/>
        </a:p>
      </dgm:t>
    </dgm:pt>
    <dgm:pt modelId="{19CD5C68-1EC3-4549-AAEC-361A15187CFA}" type="sibTrans" cxnId="{B1691D17-EC17-4FAE-9CA4-ECAB3B77F361}">
      <dgm:prSet/>
      <dgm:spPr/>
      <dgm:t>
        <a:bodyPr/>
        <a:lstStyle/>
        <a:p>
          <a:pPr algn="r"/>
          <a:endParaRPr lang="ru-RU"/>
        </a:p>
      </dgm:t>
    </dgm:pt>
    <dgm:pt modelId="{115626F8-C1A6-4DDD-AE19-2C2E0A17518D}">
      <dgm:prSet phldrT="[Текст]" custT="1"/>
      <dgm:spPr/>
      <dgm:t>
        <a:bodyPr/>
        <a:lstStyle/>
        <a:p>
          <a:pPr algn="r"/>
          <a:r>
            <a:rPr lang="ru-RU" sz="2000" b="1" dirty="0" smtClean="0"/>
            <a:t>Нарушение сна и аппетита</a:t>
          </a:r>
          <a:endParaRPr lang="ru-RU" sz="2000" b="1" dirty="0"/>
        </a:p>
      </dgm:t>
    </dgm:pt>
    <dgm:pt modelId="{6AA0D8A4-D6F9-4ECD-A784-7C8F57798BDE}" type="parTrans" cxnId="{C076E36A-FEA1-4E52-A1E2-2BAE24A15009}">
      <dgm:prSet/>
      <dgm:spPr/>
      <dgm:t>
        <a:bodyPr/>
        <a:lstStyle/>
        <a:p>
          <a:pPr algn="r"/>
          <a:endParaRPr lang="ru-RU"/>
        </a:p>
      </dgm:t>
    </dgm:pt>
    <dgm:pt modelId="{3CB59348-10DE-4E10-B725-1697A5C51ADB}" type="sibTrans" cxnId="{C076E36A-FEA1-4E52-A1E2-2BAE24A15009}">
      <dgm:prSet/>
      <dgm:spPr/>
      <dgm:t>
        <a:bodyPr/>
        <a:lstStyle/>
        <a:p>
          <a:pPr algn="r"/>
          <a:endParaRPr lang="ru-RU"/>
        </a:p>
      </dgm:t>
    </dgm:pt>
    <dgm:pt modelId="{B0EDD754-4A42-4203-B182-8145C4046523}">
      <dgm:prSet phldrT="[Текст]" custT="1"/>
      <dgm:spPr/>
      <dgm:t>
        <a:bodyPr/>
        <a:lstStyle/>
        <a:p>
          <a:pPr algn="r"/>
          <a:r>
            <a:rPr lang="ru-RU" sz="2000" b="1" dirty="0" smtClean="0"/>
            <a:t>Напряжение мышц</a:t>
          </a:r>
          <a:endParaRPr lang="ru-RU" sz="2000" b="1" dirty="0"/>
        </a:p>
      </dgm:t>
    </dgm:pt>
    <dgm:pt modelId="{50D78ECF-2FA0-4AF6-8C41-B6B5B20437EA}" type="parTrans" cxnId="{32436986-8601-4120-AAC7-B90B154C90A9}">
      <dgm:prSet/>
      <dgm:spPr/>
      <dgm:t>
        <a:bodyPr/>
        <a:lstStyle/>
        <a:p>
          <a:pPr algn="r"/>
          <a:endParaRPr lang="ru-RU"/>
        </a:p>
      </dgm:t>
    </dgm:pt>
    <dgm:pt modelId="{24A40411-3AB9-4F2A-A746-B1180104138C}" type="sibTrans" cxnId="{32436986-8601-4120-AAC7-B90B154C90A9}">
      <dgm:prSet/>
      <dgm:spPr/>
      <dgm:t>
        <a:bodyPr/>
        <a:lstStyle/>
        <a:p>
          <a:pPr algn="r"/>
          <a:endParaRPr lang="ru-RU"/>
        </a:p>
      </dgm:t>
    </dgm:pt>
    <dgm:pt modelId="{8DE8E1ED-265A-4EAF-A060-3F3CF8285789}" type="pres">
      <dgm:prSet presAssocID="{8EC37F7B-8407-4854-94B4-FD39C2B965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02CF4-BF39-4108-AF0D-3465F91152BC}" type="pres">
      <dgm:prSet presAssocID="{67CE23B8-6502-4A2F-B9E7-3987E4E8B3C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24844-F240-47EA-973A-C4482695EFCB}" type="pres">
      <dgm:prSet presAssocID="{0A540812-8988-4B74-9F59-A8A50B560C0C}" presName="spacer" presStyleCnt="0"/>
      <dgm:spPr/>
    </dgm:pt>
    <dgm:pt modelId="{E44B9444-2E9C-47EF-8CEC-FB20DC4239BA}" type="pres">
      <dgm:prSet presAssocID="{5D72242C-C898-4CB8-8FDB-51D680F02969}" presName="parentText" presStyleLbl="node1" presStyleIdx="1" presStyleCnt="4" custLinFactNeighborY="-65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82E93-D9D4-4D1E-8804-EAD420117662}" type="pres">
      <dgm:prSet presAssocID="{19CD5C68-1EC3-4549-AAEC-361A15187CFA}" presName="spacer" presStyleCnt="0"/>
      <dgm:spPr/>
    </dgm:pt>
    <dgm:pt modelId="{AD087C9A-A675-48C1-BFC3-D6D5FE4B709B}" type="pres">
      <dgm:prSet presAssocID="{115626F8-C1A6-4DDD-AE19-2C2E0A17518D}" presName="parentText" presStyleLbl="node1" presStyleIdx="2" presStyleCnt="4" custLinFactNeighborY="-65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722C0-42E3-43C0-9282-3CC29656684C}" type="pres">
      <dgm:prSet presAssocID="{3CB59348-10DE-4E10-B725-1697A5C51ADB}" presName="spacer" presStyleCnt="0"/>
      <dgm:spPr/>
    </dgm:pt>
    <dgm:pt modelId="{5460B873-37BF-4968-8303-412E4AE0C00F}" type="pres">
      <dgm:prSet presAssocID="{B0EDD754-4A42-4203-B182-8145C4046523}" presName="parentText" presStyleLbl="node1" presStyleIdx="3" presStyleCnt="4" custLinFactNeighborY="-65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9D2DB0-B348-45FE-9C42-4704EF1B8BF3}" type="presOf" srcId="{B0EDD754-4A42-4203-B182-8145C4046523}" destId="{5460B873-37BF-4968-8303-412E4AE0C00F}" srcOrd="0" destOrd="0" presId="urn:microsoft.com/office/officeart/2005/8/layout/vList2"/>
    <dgm:cxn modelId="{479D39D0-E6A2-4B69-ADF8-2CFBF4BC518E}" type="presOf" srcId="{67CE23B8-6502-4A2F-B9E7-3987E4E8B3CD}" destId="{3E302CF4-BF39-4108-AF0D-3465F91152BC}" srcOrd="0" destOrd="0" presId="urn:microsoft.com/office/officeart/2005/8/layout/vList2"/>
    <dgm:cxn modelId="{323F9FD4-D1C5-4EDF-82A7-C4AB1534AFDC}" srcId="{8EC37F7B-8407-4854-94B4-FD39C2B965D2}" destId="{67CE23B8-6502-4A2F-B9E7-3987E4E8B3CD}" srcOrd="0" destOrd="0" parTransId="{695E3EA1-2255-4CCC-A615-5AB0DD32761D}" sibTransId="{0A540812-8988-4B74-9F59-A8A50B560C0C}"/>
    <dgm:cxn modelId="{1CF1977E-DD27-4950-9701-70316A07E642}" type="presOf" srcId="{115626F8-C1A6-4DDD-AE19-2C2E0A17518D}" destId="{AD087C9A-A675-48C1-BFC3-D6D5FE4B709B}" srcOrd="0" destOrd="0" presId="urn:microsoft.com/office/officeart/2005/8/layout/vList2"/>
    <dgm:cxn modelId="{32436986-8601-4120-AAC7-B90B154C90A9}" srcId="{8EC37F7B-8407-4854-94B4-FD39C2B965D2}" destId="{B0EDD754-4A42-4203-B182-8145C4046523}" srcOrd="3" destOrd="0" parTransId="{50D78ECF-2FA0-4AF6-8C41-B6B5B20437EA}" sibTransId="{24A40411-3AB9-4F2A-A746-B1180104138C}"/>
    <dgm:cxn modelId="{4784567B-4FD4-4E97-AF8A-58D91B955EB6}" type="presOf" srcId="{8EC37F7B-8407-4854-94B4-FD39C2B965D2}" destId="{8DE8E1ED-265A-4EAF-A060-3F3CF8285789}" srcOrd="0" destOrd="0" presId="urn:microsoft.com/office/officeart/2005/8/layout/vList2"/>
    <dgm:cxn modelId="{FF62B016-B5B6-4E52-A7D7-05B21C242880}" type="presOf" srcId="{5D72242C-C898-4CB8-8FDB-51D680F02969}" destId="{E44B9444-2E9C-47EF-8CEC-FB20DC4239BA}" srcOrd="0" destOrd="0" presId="urn:microsoft.com/office/officeart/2005/8/layout/vList2"/>
    <dgm:cxn modelId="{B1691D17-EC17-4FAE-9CA4-ECAB3B77F361}" srcId="{8EC37F7B-8407-4854-94B4-FD39C2B965D2}" destId="{5D72242C-C898-4CB8-8FDB-51D680F02969}" srcOrd="1" destOrd="0" parTransId="{26708B84-ABD0-4F62-98DC-96A662BE83FB}" sibTransId="{19CD5C68-1EC3-4549-AAEC-361A15187CFA}"/>
    <dgm:cxn modelId="{C076E36A-FEA1-4E52-A1E2-2BAE24A15009}" srcId="{8EC37F7B-8407-4854-94B4-FD39C2B965D2}" destId="{115626F8-C1A6-4DDD-AE19-2C2E0A17518D}" srcOrd="2" destOrd="0" parTransId="{6AA0D8A4-D6F9-4ECD-A784-7C8F57798BDE}" sibTransId="{3CB59348-10DE-4E10-B725-1697A5C51ADB}"/>
    <dgm:cxn modelId="{D249F4F3-9D53-45D9-AA79-B0BD50075A3B}" type="presParOf" srcId="{8DE8E1ED-265A-4EAF-A060-3F3CF8285789}" destId="{3E302CF4-BF39-4108-AF0D-3465F91152BC}" srcOrd="0" destOrd="0" presId="urn:microsoft.com/office/officeart/2005/8/layout/vList2"/>
    <dgm:cxn modelId="{AF6065A1-4780-47AC-A45F-7204B58C8586}" type="presParOf" srcId="{8DE8E1ED-265A-4EAF-A060-3F3CF8285789}" destId="{5C924844-F240-47EA-973A-C4482695EFCB}" srcOrd="1" destOrd="0" presId="urn:microsoft.com/office/officeart/2005/8/layout/vList2"/>
    <dgm:cxn modelId="{A7D42307-EC26-4BDA-8458-780AFF0AAD2E}" type="presParOf" srcId="{8DE8E1ED-265A-4EAF-A060-3F3CF8285789}" destId="{E44B9444-2E9C-47EF-8CEC-FB20DC4239BA}" srcOrd="2" destOrd="0" presId="urn:microsoft.com/office/officeart/2005/8/layout/vList2"/>
    <dgm:cxn modelId="{E952126B-D6A2-4A85-A45C-C4C67C7A28DA}" type="presParOf" srcId="{8DE8E1ED-265A-4EAF-A060-3F3CF8285789}" destId="{FBA82E93-D9D4-4D1E-8804-EAD420117662}" srcOrd="3" destOrd="0" presId="urn:microsoft.com/office/officeart/2005/8/layout/vList2"/>
    <dgm:cxn modelId="{660B3320-CBC0-45DE-9A53-CADFA84776B4}" type="presParOf" srcId="{8DE8E1ED-265A-4EAF-A060-3F3CF8285789}" destId="{AD087C9A-A675-48C1-BFC3-D6D5FE4B709B}" srcOrd="4" destOrd="0" presId="urn:microsoft.com/office/officeart/2005/8/layout/vList2"/>
    <dgm:cxn modelId="{B14DDE8A-1309-4031-98E5-1DC8A6DAF2B9}" type="presParOf" srcId="{8DE8E1ED-265A-4EAF-A060-3F3CF8285789}" destId="{B3A722C0-42E3-43C0-9282-3CC29656684C}" srcOrd="5" destOrd="0" presId="urn:microsoft.com/office/officeart/2005/8/layout/vList2"/>
    <dgm:cxn modelId="{0ABBA8C9-6FB8-402C-913B-66940D5A6D6F}" type="presParOf" srcId="{8DE8E1ED-265A-4EAF-A060-3F3CF8285789}" destId="{5460B873-37BF-4968-8303-412E4AE0C0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2F9FD7-5E84-4618-BACD-38AFC6C153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906714-6A74-492D-A638-631C7C60DBEF}">
      <dgm:prSet phldrT="[Текст]" custT="1"/>
      <dgm:spPr/>
      <dgm:t>
        <a:bodyPr/>
        <a:lstStyle/>
        <a:p>
          <a:r>
            <a:rPr lang="ru-RU" sz="2800" b="1" dirty="0" err="1" smtClean="0"/>
            <a:t>Инсомнии</a:t>
          </a:r>
          <a:r>
            <a:rPr lang="ru-RU" sz="2800" b="1" dirty="0" smtClean="0"/>
            <a:t> </a:t>
          </a:r>
          <a:endParaRPr lang="ru-RU" sz="2800" dirty="0"/>
        </a:p>
      </dgm:t>
    </dgm:pt>
    <dgm:pt modelId="{5C2EE131-700E-4E0B-926E-FF418B4D01DB}" type="parTrans" cxnId="{56AB866F-209E-439F-8223-B2D2A7AC8CD2}">
      <dgm:prSet/>
      <dgm:spPr/>
      <dgm:t>
        <a:bodyPr/>
        <a:lstStyle/>
        <a:p>
          <a:endParaRPr lang="ru-RU"/>
        </a:p>
      </dgm:t>
    </dgm:pt>
    <dgm:pt modelId="{E8D51F80-462F-47D3-8949-499FD76710E9}" type="sibTrans" cxnId="{56AB866F-209E-439F-8223-B2D2A7AC8CD2}">
      <dgm:prSet/>
      <dgm:spPr/>
      <dgm:t>
        <a:bodyPr/>
        <a:lstStyle/>
        <a:p>
          <a:endParaRPr lang="ru-RU"/>
        </a:p>
      </dgm:t>
    </dgm:pt>
    <dgm:pt modelId="{5AAFA7F4-D35A-4C41-B850-7C72BA581D74}">
      <dgm:prSet phldrT="[Текст]" custT="1"/>
      <dgm:spPr/>
      <dgm:t>
        <a:bodyPr/>
        <a:lstStyle/>
        <a:p>
          <a:r>
            <a:rPr lang="ru-RU" sz="1800" dirty="0" smtClean="0"/>
            <a:t> расстройства засыпания и способности пребывать в состоянии сна</a:t>
          </a:r>
          <a:endParaRPr lang="ru-RU" sz="1800" dirty="0"/>
        </a:p>
      </dgm:t>
    </dgm:pt>
    <dgm:pt modelId="{A102B26E-58BB-4248-B01E-1DCDAEC0573F}" type="parTrans" cxnId="{E31ADB60-54E7-413A-AEEC-8D18DC8DCDCE}">
      <dgm:prSet/>
      <dgm:spPr/>
      <dgm:t>
        <a:bodyPr/>
        <a:lstStyle/>
        <a:p>
          <a:endParaRPr lang="ru-RU"/>
        </a:p>
      </dgm:t>
    </dgm:pt>
    <dgm:pt modelId="{042C1160-CE90-4EA0-BE57-258C0279F61D}" type="sibTrans" cxnId="{E31ADB60-54E7-413A-AEEC-8D18DC8DCDCE}">
      <dgm:prSet/>
      <dgm:spPr/>
      <dgm:t>
        <a:bodyPr/>
        <a:lstStyle/>
        <a:p>
          <a:endParaRPr lang="ru-RU"/>
        </a:p>
      </dgm:t>
    </dgm:pt>
    <dgm:pt modelId="{BB803444-2A03-4CBD-B635-0AD1E45D88C1}">
      <dgm:prSet phldrT="[Текст]" custT="1"/>
      <dgm:spPr/>
      <dgm:t>
        <a:bodyPr/>
        <a:lstStyle/>
        <a:p>
          <a:r>
            <a:rPr lang="ru-RU" sz="2800" b="1" dirty="0" err="1" smtClean="0"/>
            <a:t>Гиперсомнии</a:t>
          </a:r>
          <a:r>
            <a:rPr lang="ru-RU" sz="2800" b="1" dirty="0" smtClean="0"/>
            <a:t> </a:t>
          </a:r>
          <a:endParaRPr lang="ru-RU" sz="2800" dirty="0"/>
        </a:p>
      </dgm:t>
    </dgm:pt>
    <dgm:pt modelId="{C4D1A2E2-C4F5-4198-8113-ECA4FDB53ACF}" type="parTrans" cxnId="{1A1F652B-7F78-46CB-96B2-D7EEC383344D}">
      <dgm:prSet/>
      <dgm:spPr/>
      <dgm:t>
        <a:bodyPr/>
        <a:lstStyle/>
        <a:p>
          <a:endParaRPr lang="ru-RU"/>
        </a:p>
      </dgm:t>
    </dgm:pt>
    <dgm:pt modelId="{9CEDB06D-C197-48D6-BA4E-BF028F373F15}" type="sibTrans" cxnId="{1A1F652B-7F78-46CB-96B2-D7EEC383344D}">
      <dgm:prSet/>
      <dgm:spPr/>
      <dgm:t>
        <a:bodyPr/>
        <a:lstStyle/>
        <a:p>
          <a:endParaRPr lang="ru-RU"/>
        </a:p>
      </dgm:t>
    </dgm:pt>
    <dgm:pt modelId="{8D209241-DE5F-4FD1-A490-6C24DCD88EAB}">
      <dgm:prSet phldrT="[Текст]" custT="1"/>
      <dgm:spPr/>
      <dgm:t>
        <a:bodyPr/>
        <a:lstStyle/>
        <a:p>
          <a:r>
            <a:rPr lang="ru-RU" sz="1800" dirty="0" smtClean="0"/>
            <a:t>поражения, сопровождающиеся патологической сонливостью.</a:t>
          </a:r>
          <a:endParaRPr lang="ru-RU" sz="1800" dirty="0"/>
        </a:p>
      </dgm:t>
    </dgm:pt>
    <dgm:pt modelId="{D259F13C-6F68-4004-B9E1-319793D1E7A3}" type="parTrans" cxnId="{CF95D3FA-5B5E-4028-A300-8651CB735637}">
      <dgm:prSet/>
      <dgm:spPr/>
      <dgm:t>
        <a:bodyPr/>
        <a:lstStyle/>
        <a:p>
          <a:endParaRPr lang="ru-RU"/>
        </a:p>
      </dgm:t>
    </dgm:pt>
    <dgm:pt modelId="{D6AEA3E5-94B0-4308-9E3E-A7C4395498E2}" type="sibTrans" cxnId="{CF95D3FA-5B5E-4028-A300-8651CB735637}">
      <dgm:prSet/>
      <dgm:spPr/>
      <dgm:t>
        <a:bodyPr/>
        <a:lstStyle/>
        <a:p>
          <a:endParaRPr lang="ru-RU"/>
        </a:p>
      </dgm:t>
    </dgm:pt>
    <dgm:pt modelId="{9244E46E-7045-46E3-B57C-86469EF17D87}">
      <dgm:prSet phldrT="[Текст]" custT="1"/>
      <dgm:spPr/>
      <dgm:t>
        <a:bodyPr/>
        <a:lstStyle/>
        <a:p>
          <a:r>
            <a:rPr lang="ru-RU" sz="2800" b="1" dirty="0" err="1" smtClean="0"/>
            <a:t>Парасомнии</a:t>
          </a:r>
          <a:endParaRPr lang="ru-RU" sz="2800" dirty="0"/>
        </a:p>
      </dgm:t>
    </dgm:pt>
    <dgm:pt modelId="{ACE9E55A-2E79-40C9-82A4-0958B64FBD86}" type="parTrans" cxnId="{2F0BB513-AF42-4194-BDCF-5B20F52CBCA2}">
      <dgm:prSet/>
      <dgm:spPr/>
      <dgm:t>
        <a:bodyPr/>
        <a:lstStyle/>
        <a:p>
          <a:endParaRPr lang="ru-RU"/>
        </a:p>
      </dgm:t>
    </dgm:pt>
    <dgm:pt modelId="{126D853C-655D-48A5-A732-96411D707A77}" type="sibTrans" cxnId="{2F0BB513-AF42-4194-BDCF-5B20F52CBCA2}">
      <dgm:prSet/>
      <dgm:spPr/>
      <dgm:t>
        <a:bodyPr/>
        <a:lstStyle/>
        <a:p>
          <a:endParaRPr lang="ru-RU"/>
        </a:p>
      </dgm:t>
    </dgm:pt>
    <dgm:pt modelId="{3518EE3B-6857-4901-8849-8AFF8E982266}">
      <dgm:prSet phldrT="[Текст]" custT="1"/>
      <dgm:spPr/>
      <dgm:t>
        <a:bodyPr/>
        <a:lstStyle/>
        <a:p>
          <a:r>
            <a:rPr lang="ru-RU" sz="1800" dirty="0" smtClean="0"/>
            <a:t>функциональные расстройства, связанные со сном, фазами сна и неполным пробуждением (хождение во сне, ночные страхи и тревожные сновидения, </a:t>
          </a:r>
          <a:r>
            <a:rPr lang="ru-RU" sz="1800" dirty="0" err="1" smtClean="0"/>
            <a:t>энурез</a:t>
          </a:r>
          <a:r>
            <a:rPr lang="ru-RU" sz="1800" dirty="0" smtClean="0"/>
            <a:t>, ночные эпилептические припадки)</a:t>
          </a:r>
          <a:endParaRPr lang="ru-RU" sz="1800" dirty="0"/>
        </a:p>
      </dgm:t>
    </dgm:pt>
    <dgm:pt modelId="{9DDC2A0E-51E2-49B4-AEC2-F63635A9F933}" type="parTrans" cxnId="{DE6CE9B4-9765-41C4-A78F-D438105462E9}">
      <dgm:prSet/>
      <dgm:spPr/>
      <dgm:t>
        <a:bodyPr/>
        <a:lstStyle/>
        <a:p>
          <a:endParaRPr lang="ru-RU"/>
        </a:p>
      </dgm:t>
    </dgm:pt>
    <dgm:pt modelId="{C1984035-0C3D-40CD-BED1-2713908474FB}" type="sibTrans" cxnId="{DE6CE9B4-9765-41C4-A78F-D438105462E9}">
      <dgm:prSet/>
      <dgm:spPr/>
      <dgm:t>
        <a:bodyPr/>
        <a:lstStyle/>
        <a:p>
          <a:endParaRPr lang="ru-RU"/>
        </a:p>
      </dgm:t>
    </dgm:pt>
    <dgm:pt modelId="{14C52B37-04EC-49A0-B3F4-21834594DAC2}">
      <dgm:prSet phldrT="[Текст]" custT="1"/>
      <dgm:spPr/>
      <dgm:t>
        <a:bodyPr/>
        <a:lstStyle/>
        <a:p>
          <a:r>
            <a:rPr lang="ru-RU" sz="2800" b="1" dirty="0" smtClean="0"/>
            <a:t>Ситуативная (психосоматическая) </a:t>
          </a:r>
          <a:r>
            <a:rPr lang="ru-RU" sz="2800" b="1" dirty="0" err="1" smtClean="0"/>
            <a:t>инсомния</a:t>
          </a:r>
          <a:endParaRPr lang="ru-RU" sz="2800" dirty="0"/>
        </a:p>
      </dgm:t>
    </dgm:pt>
    <dgm:pt modelId="{DF1ACACD-65C1-48E8-9E65-6D5232229457}" type="parTrans" cxnId="{511AE9E5-5CEF-4051-A376-DFC12DC24C81}">
      <dgm:prSet/>
      <dgm:spPr/>
      <dgm:t>
        <a:bodyPr/>
        <a:lstStyle/>
        <a:p>
          <a:endParaRPr lang="ru-RU"/>
        </a:p>
      </dgm:t>
    </dgm:pt>
    <dgm:pt modelId="{DF0EC74D-AD5D-4B05-BB12-F351EA3B8D86}" type="sibTrans" cxnId="{511AE9E5-5CEF-4051-A376-DFC12DC24C81}">
      <dgm:prSet/>
      <dgm:spPr/>
      <dgm:t>
        <a:bodyPr/>
        <a:lstStyle/>
        <a:p>
          <a:endParaRPr lang="ru-RU"/>
        </a:p>
      </dgm:t>
    </dgm:pt>
    <dgm:pt modelId="{1FC3AB9F-AF83-49E0-AE5D-8F954D5774C0}">
      <dgm:prSet phldrT="[Текст]" custT="1"/>
      <dgm:spPr/>
      <dgm:t>
        <a:bodyPr/>
        <a:lstStyle/>
        <a:p>
          <a:r>
            <a:rPr lang="ru-RU" sz="1800" dirty="0" smtClean="0"/>
            <a:t>бессонница, продолжающуюся менее 3 недель и имеющая, как правило, эмоциональную природу.</a:t>
          </a:r>
          <a:endParaRPr lang="ru-RU" sz="1800" dirty="0"/>
        </a:p>
      </dgm:t>
    </dgm:pt>
    <dgm:pt modelId="{E8A4B058-9D0A-4934-B4AC-8BC11831B1C5}" type="parTrans" cxnId="{336A748C-8101-4D4C-B318-1246DB6A2FB8}">
      <dgm:prSet/>
      <dgm:spPr/>
      <dgm:t>
        <a:bodyPr/>
        <a:lstStyle/>
        <a:p>
          <a:endParaRPr lang="ru-RU"/>
        </a:p>
      </dgm:t>
    </dgm:pt>
    <dgm:pt modelId="{9B6F6828-1483-4A0B-8124-97E300DC7642}" type="sibTrans" cxnId="{336A748C-8101-4D4C-B318-1246DB6A2FB8}">
      <dgm:prSet/>
      <dgm:spPr/>
      <dgm:t>
        <a:bodyPr/>
        <a:lstStyle/>
        <a:p>
          <a:endParaRPr lang="ru-RU"/>
        </a:p>
      </dgm:t>
    </dgm:pt>
    <dgm:pt modelId="{85793101-4568-49BB-87EA-8844E560F6B8}" type="pres">
      <dgm:prSet presAssocID="{412F9FD7-5E84-4618-BACD-38AFC6C153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08740-9ACA-49E1-A53A-14D1672AE789}" type="pres">
      <dgm:prSet presAssocID="{39906714-6A74-492D-A638-631C7C60DBEF}" presName="parentText" presStyleLbl="node1" presStyleIdx="0" presStyleCnt="4" custScaleY="70197" custLinFactNeighborX="520" custLinFactNeighborY="-16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DE0F3-B75B-497A-B0D3-6874AB021AC6}" type="pres">
      <dgm:prSet presAssocID="{39906714-6A74-492D-A638-631C7C60DBE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7F765-D655-48E1-B77F-768BA41EC4A9}" type="pres">
      <dgm:prSet presAssocID="{BB803444-2A03-4CBD-B635-0AD1E45D88C1}" presName="parentText" presStyleLbl="node1" presStyleIdx="1" presStyleCnt="4" custScaleY="913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3E2AE-924B-49E7-857B-A70BF7F7E1BC}" type="pres">
      <dgm:prSet presAssocID="{BB803444-2A03-4CBD-B635-0AD1E45D88C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0D265-2943-4EA9-9152-8FA96E72EE9E}" type="pres">
      <dgm:prSet presAssocID="{9244E46E-7045-46E3-B57C-86469EF17D87}" presName="parentText" presStyleLbl="node1" presStyleIdx="2" presStyleCnt="4" custScaleY="790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A91E8-B9B5-42CA-8759-6661B8ED0D8A}" type="pres">
      <dgm:prSet presAssocID="{9244E46E-7045-46E3-B57C-86469EF17D87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9EAF4-1CC8-4FEB-B489-59F82F1AB7C1}" type="pres">
      <dgm:prSet presAssocID="{14C52B37-04EC-49A0-B3F4-21834594DAC2}" presName="parentText" presStyleLbl="node1" presStyleIdx="3" presStyleCnt="4" custScaleY="81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D2B8-9165-457E-9C40-18D3FB48E293}" type="pres">
      <dgm:prSet presAssocID="{14C52B37-04EC-49A0-B3F4-21834594DAC2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CE9B4-9765-41C4-A78F-D438105462E9}" srcId="{9244E46E-7045-46E3-B57C-86469EF17D87}" destId="{3518EE3B-6857-4901-8849-8AFF8E982266}" srcOrd="0" destOrd="0" parTransId="{9DDC2A0E-51E2-49B4-AEC2-F63635A9F933}" sibTransId="{C1984035-0C3D-40CD-BED1-2713908474FB}"/>
    <dgm:cxn modelId="{7B9C89E2-661F-4AFC-A938-F8CA9BDFE402}" type="presOf" srcId="{8D209241-DE5F-4FD1-A490-6C24DCD88EAB}" destId="{C9D3E2AE-924B-49E7-857B-A70BF7F7E1BC}" srcOrd="0" destOrd="0" presId="urn:microsoft.com/office/officeart/2005/8/layout/vList2"/>
    <dgm:cxn modelId="{56AB866F-209E-439F-8223-B2D2A7AC8CD2}" srcId="{412F9FD7-5E84-4618-BACD-38AFC6C153E1}" destId="{39906714-6A74-492D-A638-631C7C60DBEF}" srcOrd="0" destOrd="0" parTransId="{5C2EE131-700E-4E0B-926E-FF418B4D01DB}" sibTransId="{E8D51F80-462F-47D3-8949-499FD76710E9}"/>
    <dgm:cxn modelId="{19EAB56E-41C2-4DA7-A2A4-80EA563DE08F}" type="presOf" srcId="{1FC3AB9F-AF83-49E0-AE5D-8F954D5774C0}" destId="{DDF9D2B8-9165-457E-9C40-18D3FB48E293}" srcOrd="0" destOrd="0" presId="urn:microsoft.com/office/officeart/2005/8/layout/vList2"/>
    <dgm:cxn modelId="{E31ADB60-54E7-413A-AEEC-8D18DC8DCDCE}" srcId="{39906714-6A74-492D-A638-631C7C60DBEF}" destId="{5AAFA7F4-D35A-4C41-B850-7C72BA581D74}" srcOrd="0" destOrd="0" parTransId="{A102B26E-58BB-4248-B01E-1DCDAEC0573F}" sibTransId="{042C1160-CE90-4EA0-BE57-258C0279F61D}"/>
    <dgm:cxn modelId="{4B0F588A-44EC-4E97-B618-A6B91B48D9F0}" type="presOf" srcId="{9244E46E-7045-46E3-B57C-86469EF17D87}" destId="{8050D265-2943-4EA9-9152-8FA96E72EE9E}" srcOrd="0" destOrd="0" presId="urn:microsoft.com/office/officeart/2005/8/layout/vList2"/>
    <dgm:cxn modelId="{DD77C1ED-971F-4469-8867-517598FC7898}" type="presOf" srcId="{3518EE3B-6857-4901-8849-8AFF8E982266}" destId="{ABAA91E8-B9B5-42CA-8759-6661B8ED0D8A}" srcOrd="0" destOrd="0" presId="urn:microsoft.com/office/officeart/2005/8/layout/vList2"/>
    <dgm:cxn modelId="{336A748C-8101-4D4C-B318-1246DB6A2FB8}" srcId="{14C52B37-04EC-49A0-B3F4-21834594DAC2}" destId="{1FC3AB9F-AF83-49E0-AE5D-8F954D5774C0}" srcOrd="0" destOrd="0" parTransId="{E8A4B058-9D0A-4934-B4AC-8BC11831B1C5}" sibTransId="{9B6F6828-1483-4A0B-8124-97E300DC7642}"/>
    <dgm:cxn modelId="{511AE9E5-5CEF-4051-A376-DFC12DC24C81}" srcId="{412F9FD7-5E84-4618-BACD-38AFC6C153E1}" destId="{14C52B37-04EC-49A0-B3F4-21834594DAC2}" srcOrd="3" destOrd="0" parTransId="{DF1ACACD-65C1-48E8-9E65-6D5232229457}" sibTransId="{DF0EC74D-AD5D-4B05-BB12-F351EA3B8D86}"/>
    <dgm:cxn modelId="{CF95D3FA-5B5E-4028-A300-8651CB735637}" srcId="{BB803444-2A03-4CBD-B635-0AD1E45D88C1}" destId="{8D209241-DE5F-4FD1-A490-6C24DCD88EAB}" srcOrd="0" destOrd="0" parTransId="{D259F13C-6F68-4004-B9E1-319793D1E7A3}" sibTransId="{D6AEA3E5-94B0-4308-9E3E-A7C4395498E2}"/>
    <dgm:cxn modelId="{1A1F652B-7F78-46CB-96B2-D7EEC383344D}" srcId="{412F9FD7-5E84-4618-BACD-38AFC6C153E1}" destId="{BB803444-2A03-4CBD-B635-0AD1E45D88C1}" srcOrd="1" destOrd="0" parTransId="{C4D1A2E2-C4F5-4198-8113-ECA4FDB53ACF}" sibTransId="{9CEDB06D-C197-48D6-BA4E-BF028F373F15}"/>
    <dgm:cxn modelId="{3CE0C869-3FD0-487D-8CCD-AFE4EADC379C}" type="presOf" srcId="{39906714-6A74-492D-A638-631C7C60DBEF}" destId="{43708740-9ACA-49E1-A53A-14D1672AE789}" srcOrd="0" destOrd="0" presId="urn:microsoft.com/office/officeart/2005/8/layout/vList2"/>
    <dgm:cxn modelId="{166DBD27-2763-44B4-844F-2443A8FCC079}" type="presOf" srcId="{14C52B37-04EC-49A0-B3F4-21834594DAC2}" destId="{E6F9EAF4-1CC8-4FEB-B489-59F82F1AB7C1}" srcOrd="0" destOrd="0" presId="urn:microsoft.com/office/officeart/2005/8/layout/vList2"/>
    <dgm:cxn modelId="{F7AB8708-A555-4C63-84F3-E7EEEF171CBF}" type="presOf" srcId="{5AAFA7F4-D35A-4C41-B850-7C72BA581D74}" destId="{AACDE0F3-B75B-497A-B0D3-6874AB021AC6}" srcOrd="0" destOrd="0" presId="urn:microsoft.com/office/officeart/2005/8/layout/vList2"/>
    <dgm:cxn modelId="{8333D40A-630C-4927-A95B-702E704F78DA}" type="presOf" srcId="{BB803444-2A03-4CBD-B635-0AD1E45D88C1}" destId="{4237F765-D655-48E1-B77F-768BA41EC4A9}" srcOrd="0" destOrd="0" presId="urn:microsoft.com/office/officeart/2005/8/layout/vList2"/>
    <dgm:cxn modelId="{2124144F-292F-4379-91AA-C39052AA2646}" type="presOf" srcId="{412F9FD7-5E84-4618-BACD-38AFC6C153E1}" destId="{85793101-4568-49BB-87EA-8844E560F6B8}" srcOrd="0" destOrd="0" presId="urn:microsoft.com/office/officeart/2005/8/layout/vList2"/>
    <dgm:cxn modelId="{2F0BB513-AF42-4194-BDCF-5B20F52CBCA2}" srcId="{412F9FD7-5E84-4618-BACD-38AFC6C153E1}" destId="{9244E46E-7045-46E3-B57C-86469EF17D87}" srcOrd="2" destOrd="0" parTransId="{ACE9E55A-2E79-40C9-82A4-0958B64FBD86}" sibTransId="{126D853C-655D-48A5-A732-96411D707A77}"/>
    <dgm:cxn modelId="{273537BC-1362-4456-929E-1400B28FF30D}" type="presParOf" srcId="{85793101-4568-49BB-87EA-8844E560F6B8}" destId="{43708740-9ACA-49E1-A53A-14D1672AE789}" srcOrd="0" destOrd="0" presId="urn:microsoft.com/office/officeart/2005/8/layout/vList2"/>
    <dgm:cxn modelId="{29D731E9-EB05-46C3-B725-F7E29ADF8E83}" type="presParOf" srcId="{85793101-4568-49BB-87EA-8844E560F6B8}" destId="{AACDE0F3-B75B-497A-B0D3-6874AB021AC6}" srcOrd="1" destOrd="0" presId="urn:microsoft.com/office/officeart/2005/8/layout/vList2"/>
    <dgm:cxn modelId="{3E1FF189-23A9-47F9-80B3-48D4BA659522}" type="presParOf" srcId="{85793101-4568-49BB-87EA-8844E560F6B8}" destId="{4237F765-D655-48E1-B77F-768BA41EC4A9}" srcOrd="2" destOrd="0" presId="urn:microsoft.com/office/officeart/2005/8/layout/vList2"/>
    <dgm:cxn modelId="{E2088ECC-0AA2-4342-9AA6-7C695D1696C0}" type="presParOf" srcId="{85793101-4568-49BB-87EA-8844E560F6B8}" destId="{C9D3E2AE-924B-49E7-857B-A70BF7F7E1BC}" srcOrd="3" destOrd="0" presId="urn:microsoft.com/office/officeart/2005/8/layout/vList2"/>
    <dgm:cxn modelId="{30B42F51-5063-4526-A900-45359093EF5E}" type="presParOf" srcId="{85793101-4568-49BB-87EA-8844E560F6B8}" destId="{8050D265-2943-4EA9-9152-8FA96E72EE9E}" srcOrd="4" destOrd="0" presId="urn:microsoft.com/office/officeart/2005/8/layout/vList2"/>
    <dgm:cxn modelId="{7D979B8F-C5BE-4702-BFF0-8E444720939E}" type="presParOf" srcId="{85793101-4568-49BB-87EA-8844E560F6B8}" destId="{ABAA91E8-B9B5-42CA-8759-6661B8ED0D8A}" srcOrd="5" destOrd="0" presId="urn:microsoft.com/office/officeart/2005/8/layout/vList2"/>
    <dgm:cxn modelId="{3399FDF7-6903-44A3-AFA1-F28A9C272044}" type="presParOf" srcId="{85793101-4568-49BB-87EA-8844E560F6B8}" destId="{E6F9EAF4-1CC8-4FEB-B489-59F82F1AB7C1}" srcOrd="6" destOrd="0" presId="urn:microsoft.com/office/officeart/2005/8/layout/vList2"/>
    <dgm:cxn modelId="{3DDA91C0-2921-4B1A-9269-4A331F91CD4D}" type="presParOf" srcId="{85793101-4568-49BB-87EA-8844E560F6B8}" destId="{DDF9D2B8-9165-457E-9C40-18D3FB48E29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2F9FD7-5E84-4618-BACD-38AFC6C153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906714-6A74-492D-A638-631C7C60DBEF}">
      <dgm:prSet phldrT="[Текст]" custT="1"/>
      <dgm:spPr/>
      <dgm:t>
        <a:bodyPr/>
        <a:lstStyle/>
        <a:p>
          <a:r>
            <a:rPr lang="ru-RU" sz="2800" b="1" i="0" dirty="0" smtClean="0"/>
            <a:t>Страх</a:t>
          </a:r>
          <a:endParaRPr lang="ru-RU" sz="2800" b="1" i="0" dirty="0"/>
        </a:p>
      </dgm:t>
    </dgm:pt>
    <dgm:pt modelId="{5C2EE131-700E-4E0B-926E-FF418B4D01DB}" type="parTrans" cxnId="{56AB866F-209E-439F-8223-B2D2A7AC8CD2}">
      <dgm:prSet/>
      <dgm:spPr/>
      <dgm:t>
        <a:bodyPr/>
        <a:lstStyle/>
        <a:p>
          <a:endParaRPr lang="ru-RU"/>
        </a:p>
      </dgm:t>
    </dgm:pt>
    <dgm:pt modelId="{E8D51F80-462F-47D3-8949-499FD76710E9}" type="sibTrans" cxnId="{56AB866F-209E-439F-8223-B2D2A7AC8CD2}">
      <dgm:prSet/>
      <dgm:spPr/>
      <dgm:t>
        <a:bodyPr/>
        <a:lstStyle/>
        <a:p>
          <a:endParaRPr lang="ru-RU"/>
        </a:p>
      </dgm:t>
    </dgm:pt>
    <dgm:pt modelId="{5AAFA7F4-D35A-4C41-B850-7C72BA581D74}">
      <dgm:prSet phldrT="[Текст]" custT="1"/>
      <dgm:spPr/>
      <dgm:t>
        <a:bodyPr/>
        <a:lstStyle/>
        <a:p>
          <a:r>
            <a:rPr lang="ru-RU" sz="2000" dirty="0" smtClean="0"/>
            <a:t>страх перед операцией, возможными побочными эффектами терапии, боязнь потерять внешнюю привлекательность, психологического порабощения</a:t>
          </a:r>
          <a:endParaRPr lang="ru-RU" sz="2000" dirty="0"/>
        </a:p>
      </dgm:t>
    </dgm:pt>
    <dgm:pt modelId="{A102B26E-58BB-4248-B01E-1DCDAEC0573F}" type="parTrans" cxnId="{E31ADB60-54E7-413A-AEEC-8D18DC8DCDCE}">
      <dgm:prSet/>
      <dgm:spPr/>
      <dgm:t>
        <a:bodyPr/>
        <a:lstStyle/>
        <a:p>
          <a:endParaRPr lang="ru-RU"/>
        </a:p>
      </dgm:t>
    </dgm:pt>
    <dgm:pt modelId="{042C1160-CE90-4EA0-BE57-258C0279F61D}" type="sibTrans" cxnId="{E31ADB60-54E7-413A-AEEC-8D18DC8DCDCE}">
      <dgm:prSet/>
      <dgm:spPr/>
      <dgm:t>
        <a:bodyPr/>
        <a:lstStyle/>
        <a:p>
          <a:endParaRPr lang="ru-RU"/>
        </a:p>
      </dgm:t>
    </dgm:pt>
    <dgm:pt modelId="{BB803444-2A03-4CBD-B635-0AD1E45D88C1}">
      <dgm:prSet phldrT="[Текст]" custT="1"/>
      <dgm:spPr/>
      <dgm:t>
        <a:bodyPr/>
        <a:lstStyle/>
        <a:p>
          <a:r>
            <a:rPr lang="ru-RU" sz="2800" b="1" i="0" dirty="0" smtClean="0"/>
            <a:t>Депрессия</a:t>
          </a:r>
          <a:endParaRPr lang="ru-RU" sz="2800" b="1" i="0" dirty="0"/>
        </a:p>
      </dgm:t>
    </dgm:pt>
    <dgm:pt modelId="{C4D1A2E2-C4F5-4198-8113-ECA4FDB53ACF}" type="parTrans" cxnId="{1A1F652B-7F78-46CB-96B2-D7EEC383344D}">
      <dgm:prSet/>
      <dgm:spPr/>
      <dgm:t>
        <a:bodyPr/>
        <a:lstStyle/>
        <a:p>
          <a:endParaRPr lang="ru-RU"/>
        </a:p>
      </dgm:t>
    </dgm:pt>
    <dgm:pt modelId="{9CEDB06D-C197-48D6-BA4E-BF028F373F15}" type="sibTrans" cxnId="{1A1F652B-7F78-46CB-96B2-D7EEC383344D}">
      <dgm:prSet/>
      <dgm:spPr/>
      <dgm:t>
        <a:bodyPr/>
        <a:lstStyle/>
        <a:p>
          <a:endParaRPr lang="ru-RU"/>
        </a:p>
      </dgm:t>
    </dgm:pt>
    <dgm:pt modelId="{8D209241-DE5F-4FD1-A490-6C24DCD88EAB}">
      <dgm:prSet phldrT="[Текст]" custT="1"/>
      <dgm:spPr/>
      <dgm:t>
        <a:bodyPr/>
        <a:lstStyle/>
        <a:p>
          <a:r>
            <a:rPr lang="ru-RU" sz="2000" dirty="0" smtClean="0"/>
            <a:t>пессимизм, уверенность, что лечение не поможет; пациенты нередко проявляют пассивность, не выражают явного сопротивления</a:t>
          </a:r>
          <a:endParaRPr lang="ru-RU" sz="2000" dirty="0"/>
        </a:p>
      </dgm:t>
    </dgm:pt>
    <dgm:pt modelId="{D259F13C-6F68-4004-B9E1-319793D1E7A3}" type="parTrans" cxnId="{CF95D3FA-5B5E-4028-A300-8651CB735637}">
      <dgm:prSet/>
      <dgm:spPr/>
      <dgm:t>
        <a:bodyPr/>
        <a:lstStyle/>
        <a:p>
          <a:endParaRPr lang="ru-RU"/>
        </a:p>
      </dgm:t>
    </dgm:pt>
    <dgm:pt modelId="{D6AEA3E5-94B0-4308-9E3E-A7C4395498E2}" type="sibTrans" cxnId="{CF95D3FA-5B5E-4028-A300-8651CB735637}">
      <dgm:prSet/>
      <dgm:spPr/>
      <dgm:t>
        <a:bodyPr/>
        <a:lstStyle/>
        <a:p>
          <a:endParaRPr lang="ru-RU"/>
        </a:p>
      </dgm:t>
    </dgm:pt>
    <dgm:pt modelId="{9244E46E-7045-46E3-B57C-86469EF17D87}">
      <dgm:prSet phldrT="[Текст]" custT="1"/>
      <dgm:spPr/>
      <dgm:t>
        <a:bodyPr/>
        <a:lstStyle/>
        <a:p>
          <a:r>
            <a:rPr lang="ru-RU" sz="2800" b="1" dirty="0" err="1" smtClean="0"/>
            <a:t>Анозогнозия</a:t>
          </a:r>
          <a:r>
            <a:rPr lang="ru-RU" sz="2800" b="1" dirty="0" smtClean="0"/>
            <a:t> </a:t>
          </a:r>
          <a:endParaRPr lang="ru-RU" sz="2800" b="1" dirty="0"/>
        </a:p>
      </dgm:t>
    </dgm:pt>
    <dgm:pt modelId="{ACE9E55A-2E79-40C9-82A4-0958B64FBD86}" type="parTrans" cxnId="{2F0BB513-AF42-4194-BDCF-5B20F52CBCA2}">
      <dgm:prSet/>
      <dgm:spPr/>
      <dgm:t>
        <a:bodyPr/>
        <a:lstStyle/>
        <a:p>
          <a:endParaRPr lang="ru-RU"/>
        </a:p>
      </dgm:t>
    </dgm:pt>
    <dgm:pt modelId="{126D853C-655D-48A5-A732-96411D707A77}" type="sibTrans" cxnId="{2F0BB513-AF42-4194-BDCF-5B20F52CBCA2}">
      <dgm:prSet/>
      <dgm:spPr/>
      <dgm:t>
        <a:bodyPr/>
        <a:lstStyle/>
        <a:p>
          <a:endParaRPr lang="ru-RU"/>
        </a:p>
      </dgm:t>
    </dgm:pt>
    <dgm:pt modelId="{3518EE3B-6857-4901-8849-8AFF8E982266}">
      <dgm:prSet phldrT="[Текст]" custT="1"/>
      <dgm:spPr/>
      <dgm:t>
        <a:bodyPr/>
        <a:lstStyle/>
        <a:p>
          <a:r>
            <a:rPr lang="ru-RU" sz="2000" b="0" i="0" dirty="0" smtClean="0"/>
            <a:t>отсутствие критической оценки больным своего дефекта либо заболевания; отрицание заболевания</a:t>
          </a:r>
          <a:endParaRPr lang="ru-RU" sz="2000" dirty="0"/>
        </a:p>
      </dgm:t>
    </dgm:pt>
    <dgm:pt modelId="{9DDC2A0E-51E2-49B4-AEC2-F63635A9F933}" type="parTrans" cxnId="{DE6CE9B4-9765-41C4-A78F-D438105462E9}">
      <dgm:prSet/>
      <dgm:spPr/>
      <dgm:t>
        <a:bodyPr/>
        <a:lstStyle/>
        <a:p>
          <a:endParaRPr lang="ru-RU"/>
        </a:p>
      </dgm:t>
    </dgm:pt>
    <dgm:pt modelId="{C1984035-0C3D-40CD-BED1-2713908474FB}" type="sibTrans" cxnId="{DE6CE9B4-9765-41C4-A78F-D438105462E9}">
      <dgm:prSet/>
      <dgm:spPr/>
      <dgm:t>
        <a:bodyPr/>
        <a:lstStyle/>
        <a:p>
          <a:endParaRPr lang="ru-RU"/>
        </a:p>
      </dgm:t>
    </dgm:pt>
    <dgm:pt modelId="{14C52B37-04EC-49A0-B3F4-21834594DAC2}">
      <dgm:prSet phldrT="[Текст]" custT="1"/>
      <dgm:spPr/>
      <dgm:t>
        <a:bodyPr/>
        <a:lstStyle/>
        <a:p>
          <a:r>
            <a:rPr lang="ru-RU" sz="2800" b="1" i="0" dirty="0" smtClean="0"/>
            <a:t>Убеждения (в том числе религиозные)</a:t>
          </a:r>
          <a:endParaRPr lang="ru-RU" sz="2800" b="1" i="0" dirty="0"/>
        </a:p>
      </dgm:t>
    </dgm:pt>
    <dgm:pt modelId="{DF1ACACD-65C1-48E8-9E65-6D5232229457}" type="parTrans" cxnId="{511AE9E5-5CEF-4051-A376-DFC12DC24C81}">
      <dgm:prSet/>
      <dgm:spPr/>
      <dgm:t>
        <a:bodyPr/>
        <a:lstStyle/>
        <a:p>
          <a:endParaRPr lang="ru-RU"/>
        </a:p>
      </dgm:t>
    </dgm:pt>
    <dgm:pt modelId="{DF0EC74D-AD5D-4B05-BB12-F351EA3B8D86}" type="sibTrans" cxnId="{511AE9E5-5CEF-4051-A376-DFC12DC24C81}">
      <dgm:prSet/>
      <dgm:spPr/>
      <dgm:t>
        <a:bodyPr/>
        <a:lstStyle/>
        <a:p>
          <a:endParaRPr lang="ru-RU"/>
        </a:p>
      </dgm:t>
    </dgm:pt>
    <dgm:pt modelId="{1FC3AB9F-AF83-49E0-AE5D-8F954D5774C0}">
      <dgm:prSet phldrT="[Текст]" custT="1"/>
      <dgm:spPr/>
      <dgm:t>
        <a:bodyPr/>
        <a:lstStyle/>
        <a:p>
          <a:endParaRPr lang="ru-RU" sz="2000" dirty="0"/>
        </a:p>
      </dgm:t>
    </dgm:pt>
    <dgm:pt modelId="{E8A4B058-9D0A-4934-B4AC-8BC11831B1C5}" type="parTrans" cxnId="{336A748C-8101-4D4C-B318-1246DB6A2FB8}">
      <dgm:prSet/>
      <dgm:spPr/>
      <dgm:t>
        <a:bodyPr/>
        <a:lstStyle/>
        <a:p>
          <a:endParaRPr lang="ru-RU"/>
        </a:p>
      </dgm:t>
    </dgm:pt>
    <dgm:pt modelId="{9B6F6828-1483-4A0B-8124-97E300DC7642}" type="sibTrans" cxnId="{336A748C-8101-4D4C-B318-1246DB6A2FB8}">
      <dgm:prSet/>
      <dgm:spPr/>
      <dgm:t>
        <a:bodyPr/>
        <a:lstStyle/>
        <a:p>
          <a:endParaRPr lang="ru-RU"/>
        </a:p>
      </dgm:t>
    </dgm:pt>
    <dgm:pt modelId="{8FCCD8A1-1293-494E-989B-478F3382EF47}">
      <dgm:prSet phldrT="[Текст]" custT="1"/>
      <dgm:spPr/>
      <dgm:t>
        <a:bodyPr/>
        <a:lstStyle/>
        <a:p>
          <a:r>
            <a:rPr lang="ru-RU" sz="2800" b="1" i="0" dirty="0" smtClean="0"/>
            <a:t>Отсутствие взаимопонимания с врачом </a:t>
          </a:r>
          <a:endParaRPr lang="ru-RU" sz="2800" b="1" i="0" dirty="0"/>
        </a:p>
      </dgm:t>
    </dgm:pt>
    <dgm:pt modelId="{62C5E398-D11A-4152-8C99-209F530AD83A}" type="parTrans" cxnId="{791CDF1D-0FEF-4205-A9FC-2B9D2FC6BB87}">
      <dgm:prSet/>
      <dgm:spPr/>
      <dgm:t>
        <a:bodyPr/>
        <a:lstStyle/>
        <a:p>
          <a:endParaRPr lang="ru-RU"/>
        </a:p>
      </dgm:t>
    </dgm:pt>
    <dgm:pt modelId="{3C75ED74-8560-440E-8320-28DE9CD6BAC1}" type="sibTrans" cxnId="{791CDF1D-0FEF-4205-A9FC-2B9D2FC6BB87}">
      <dgm:prSet/>
      <dgm:spPr/>
      <dgm:t>
        <a:bodyPr/>
        <a:lstStyle/>
        <a:p>
          <a:endParaRPr lang="ru-RU"/>
        </a:p>
      </dgm:t>
    </dgm:pt>
    <dgm:pt modelId="{7ECAFADC-A9E0-4FF6-9B6E-6F0FB0F48C9C}">
      <dgm:prSet phldrT="[Текст]" custT="1"/>
      <dgm:spPr/>
      <dgm:t>
        <a:bodyPr/>
        <a:lstStyle/>
        <a:p>
          <a:r>
            <a:rPr lang="ru-RU" sz="2000" dirty="0" smtClean="0"/>
            <a:t>недоверие, антипатия, конфликт и т.д.</a:t>
          </a:r>
          <a:endParaRPr lang="ru-RU" sz="2000" dirty="0"/>
        </a:p>
      </dgm:t>
    </dgm:pt>
    <dgm:pt modelId="{9521AD45-AEB7-4036-8F9E-08F8E3F0DFC9}" type="parTrans" cxnId="{E360C921-97B0-4B79-AC89-0B8739CCCD19}">
      <dgm:prSet/>
      <dgm:spPr/>
      <dgm:t>
        <a:bodyPr/>
        <a:lstStyle/>
        <a:p>
          <a:endParaRPr lang="ru-RU"/>
        </a:p>
      </dgm:t>
    </dgm:pt>
    <dgm:pt modelId="{A7683A47-F6D5-4194-BAA0-79A8220EAC1C}" type="sibTrans" cxnId="{E360C921-97B0-4B79-AC89-0B8739CCCD19}">
      <dgm:prSet/>
      <dgm:spPr/>
      <dgm:t>
        <a:bodyPr/>
        <a:lstStyle/>
        <a:p>
          <a:endParaRPr lang="ru-RU"/>
        </a:p>
      </dgm:t>
    </dgm:pt>
    <dgm:pt modelId="{85793101-4568-49BB-87EA-8844E560F6B8}" type="pres">
      <dgm:prSet presAssocID="{412F9FD7-5E84-4618-BACD-38AFC6C153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708740-9ACA-49E1-A53A-14D1672AE789}" type="pres">
      <dgm:prSet presAssocID="{39906714-6A74-492D-A638-631C7C60DBEF}" presName="parentText" presStyleLbl="node1" presStyleIdx="0" presStyleCnt="5" custScaleY="54899" custLinFactNeighborX="520" custLinFactNeighborY="-16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DE0F3-B75B-497A-B0D3-6874AB021AC6}" type="pres">
      <dgm:prSet presAssocID="{39906714-6A74-492D-A638-631C7C60DBEF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7F765-D655-48E1-B77F-768BA41EC4A9}" type="pres">
      <dgm:prSet presAssocID="{BB803444-2A03-4CBD-B635-0AD1E45D88C1}" presName="parentText" presStyleLbl="node1" presStyleIdx="1" presStyleCnt="5" custScaleY="48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3E2AE-924B-49E7-857B-A70BF7F7E1BC}" type="pres">
      <dgm:prSet presAssocID="{BB803444-2A03-4CBD-B635-0AD1E45D88C1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0D265-2943-4EA9-9152-8FA96E72EE9E}" type="pres">
      <dgm:prSet presAssocID="{9244E46E-7045-46E3-B57C-86469EF17D87}" presName="parentText" presStyleLbl="node1" presStyleIdx="2" presStyleCnt="5" custScaleY="422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A91E8-B9B5-42CA-8759-6661B8ED0D8A}" type="pres">
      <dgm:prSet presAssocID="{9244E46E-7045-46E3-B57C-86469EF17D87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9EAF4-1CC8-4FEB-B489-59F82F1AB7C1}" type="pres">
      <dgm:prSet presAssocID="{14C52B37-04EC-49A0-B3F4-21834594DAC2}" presName="parentText" presStyleLbl="node1" presStyleIdx="3" presStyleCnt="5" custScaleY="43404" custLinFactNeighborX="3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D2B8-9165-457E-9C40-18D3FB48E293}" type="pres">
      <dgm:prSet presAssocID="{14C52B37-04EC-49A0-B3F4-21834594DAC2}" presName="childText" presStyleLbl="revTx" presStyleIdx="3" presStyleCnt="5" custScaleY="54705" custLinFactNeighborX="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F6ED9-B805-467A-999B-9D04E6BFD28E}" type="pres">
      <dgm:prSet presAssocID="{8FCCD8A1-1293-494E-989B-478F3382EF47}" presName="parentText" presStyleLbl="node1" presStyleIdx="4" presStyleCnt="5" custScaleY="434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C981B-7047-47E7-9FB9-1D51CBB44963}" type="pres">
      <dgm:prSet presAssocID="{8FCCD8A1-1293-494E-989B-478F3382EF47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B866F-209E-439F-8223-B2D2A7AC8CD2}" srcId="{412F9FD7-5E84-4618-BACD-38AFC6C153E1}" destId="{39906714-6A74-492D-A638-631C7C60DBEF}" srcOrd="0" destOrd="0" parTransId="{5C2EE131-700E-4E0B-926E-FF418B4D01DB}" sibTransId="{E8D51F80-462F-47D3-8949-499FD76710E9}"/>
    <dgm:cxn modelId="{336A748C-8101-4D4C-B318-1246DB6A2FB8}" srcId="{14C52B37-04EC-49A0-B3F4-21834594DAC2}" destId="{1FC3AB9F-AF83-49E0-AE5D-8F954D5774C0}" srcOrd="0" destOrd="0" parTransId="{E8A4B058-9D0A-4934-B4AC-8BC11831B1C5}" sibTransId="{9B6F6828-1483-4A0B-8124-97E300DC7642}"/>
    <dgm:cxn modelId="{7CF84AA0-B321-424E-8402-BAE9CF7A68F1}" type="presOf" srcId="{7ECAFADC-A9E0-4FF6-9B6E-6F0FB0F48C9C}" destId="{0F0C981B-7047-47E7-9FB9-1D51CBB44963}" srcOrd="0" destOrd="0" presId="urn:microsoft.com/office/officeart/2005/8/layout/vList2"/>
    <dgm:cxn modelId="{DE6CE9B4-9765-41C4-A78F-D438105462E9}" srcId="{9244E46E-7045-46E3-B57C-86469EF17D87}" destId="{3518EE3B-6857-4901-8849-8AFF8E982266}" srcOrd="0" destOrd="0" parTransId="{9DDC2A0E-51E2-49B4-AEC2-F63635A9F933}" sibTransId="{C1984035-0C3D-40CD-BED1-2713908474FB}"/>
    <dgm:cxn modelId="{E378896E-D291-4D43-962A-EF04D1A40F9C}" type="presOf" srcId="{3518EE3B-6857-4901-8849-8AFF8E982266}" destId="{ABAA91E8-B9B5-42CA-8759-6661B8ED0D8A}" srcOrd="0" destOrd="0" presId="urn:microsoft.com/office/officeart/2005/8/layout/vList2"/>
    <dgm:cxn modelId="{511AE9E5-5CEF-4051-A376-DFC12DC24C81}" srcId="{412F9FD7-5E84-4618-BACD-38AFC6C153E1}" destId="{14C52B37-04EC-49A0-B3F4-21834594DAC2}" srcOrd="3" destOrd="0" parTransId="{DF1ACACD-65C1-48E8-9E65-6D5232229457}" sibTransId="{DF0EC74D-AD5D-4B05-BB12-F351EA3B8D86}"/>
    <dgm:cxn modelId="{1A1F652B-7F78-46CB-96B2-D7EEC383344D}" srcId="{412F9FD7-5E84-4618-BACD-38AFC6C153E1}" destId="{BB803444-2A03-4CBD-B635-0AD1E45D88C1}" srcOrd="1" destOrd="0" parTransId="{C4D1A2E2-C4F5-4198-8113-ECA4FDB53ACF}" sibTransId="{9CEDB06D-C197-48D6-BA4E-BF028F373F15}"/>
    <dgm:cxn modelId="{E360C921-97B0-4B79-AC89-0B8739CCCD19}" srcId="{8FCCD8A1-1293-494E-989B-478F3382EF47}" destId="{7ECAFADC-A9E0-4FF6-9B6E-6F0FB0F48C9C}" srcOrd="0" destOrd="0" parTransId="{9521AD45-AEB7-4036-8F9E-08F8E3F0DFC9}" sibTransId="{A7683A47-F6D5-4194-BAA0-79A8220EAC1C}"/>
    <dgm:cxn modelId="{D282FB37-EEDE-4397-858A-9251A30DDC47}" type="presOf" srcId="{8D209241-DE5F-4FD1-A490-6C24DCD88EAB}" destId="{C9D3E2AE-924B-49E7-857B-A70BF7F7E1BC}" srcOrd="0" destOrd="0" presId="urn:microsoft.com/office/officeart/2005/8/layout/vList2"/>
    <dgm:cxn modelId="{791CDF1D-0FEF-4205-A9FC-2B9D2FC6BB87}" srcId="{412F9FD7-5E84-4618-BACD-38AFC6C153E1}" destId="{8FCCD8A1-1293-494E-989B-478F3382EF47}" srcOrd="4" destOrd="0" parTransId="{62C5E398-D11A-4152-8C99-209F530AD83A}" sibTransId="{3C75ED74-8560-440E-8320-28DE9CD6BAC1}"/>
    <dgm:cxn modelId="{39EF2DE1-948F-4CDB-870F-205758925F02}" type="presOf" srcId="{5AAFA7F4-D35A-4C41-B850-7C72BA581D74}" destId="{AACDE0F3-B75B-497A-B0D3-6874AB021AC6}" srcOrd="0" destOrd="0" presId="urn:microsoft.com/office/officeart/2005/8/layout/vList2"/>
    <dgm:cxn modelId="{364DFA9C-C205-4226-8839-8104695A57B3}" type="presOf" srcId="{39906714-6A74-492D-A638-631C7C60DBEF}" destId="{43708740-9ACA-49E1-A53A-14D1672AE789}" srcOrd="0" destOrd="0" presId="urn:microsoft.com/office/officeart/2005/8/layout/vList2"/>
    <dgm:cxn modelId="{3F01CEB7-7EA0-4E15-975A-12A468185A4C}" type="presOf" srcId="{8FCCD8A1-1293-494E-989B-478F3382EF47}" destId="{083F6ED9-B805-467A-999B-9D04E6BFD28E}" srcOrd="0" destOrd="0" presId="urn:microsoft.com/office/officeart/2005/8/layout/vList2"/>
    <dgm:cxn modelId="{E31ADB60-54E7-413A-AEEC-8D18DC8DCDCE}" srcId="{39906714-6A74-492D-A638-631C7C60DBEF}" destId="{5AAFA7F4-D35A-4C41-B850-7C72BA581D74}" srcOrd="0" destOrd="0" parTransId="{A102B26E-58BB-4248-B01E-1DCDAEC0573F}" sibTransId="{042C1160-CE90-4EA0-BE57-258C0279F61D}"/>
    <dgm:cxn modelId="{CF95D3FA-5B5E-4028-A300-8651CB735637}" srcId="{BB803444-2A03-4CBD-B635-0AD1E45D88C1}" destId="{8D209241-DE5F-4FD1-A490-6C24DCD88EAB}" srcOrd="0" destOrd="0" parTransId="{D259F13C-6F68-4004-B9E1-319793D1E7A3}" sibTransId="{D6AEA3E5-94B0-4308-9E3E-A7C4395498E2}"/>
    <dgm:cxn modelId="{BA587F92-44C6-4516-AEAF-0F68E3054DAF}" type="presOf" srcId="{412F9FD7-5E84-4618-BACD-38AFC6C153E1}" destId="{85793101-4568-49BB-87EA-8844E560F6B8}" srcOrd="0" destOrd="0" presId="urn:microsoft.com/office/officeart/2005/8/layout/vList2"/>
    <dgm:cxn modelId="{2F0BB513-AF42-4194-BDCF-5B20F52CBCA2}" srcId="{412F9FD7-5E84-4618-BACD-38AFC6C153E1}" destId="{9244E46E-7045-46E3-B57C-86469EF17D87}" srcOrd="2" destOrd="0" parTransId="{ACE9E55A-2E79-40C9-82A4-0958B64FBD86}" sibTransId="{126D853C-655D-48A5-A732-96411D707A77}"/>
    <dgm:cxn modelId="{2106A17D-FC26-45B1-8CD0-802F3FBA8699}" type="presOf" srcId="{BB803444-2A03-4CBD-B635-0AD1E45D88C1}" destId="{4237F765-D655-48E1-B77F-768BA41EC4A9}" srcOrd="0" destOrd="0" presId="urn:microsoft.com/office/officeart/2005/8/layout/vList2"/>
    <dgm:cxn modelId="{8BA8A706-DBEC-427D-8AEC-D0E85E4D356B}" type="presOf" srcId="{14C52B37-04EC-49A0-B3F4-21834594DAC2}" destId="{E6F9EAF4-1CC8-4FEB-B489-59F82F1AB7C1}" srcOrd="0" destOrd="0" presId="urn:microsoft.com/office/officeart/2005/8/layout/vList2"/>
    <dgm:cxn modelId="{3246DDEC-39CD-4DD5-A8F3-BAA20D88EA2A}" type="presOf" srcId="{9244E46E-7045-46E3-B57C-86469EF17D87}" destId="{8050D265-2943-4EA9-9152-8FA96E72EE9E}" srcOrd="0" destOrd="0" presId="urn:microsoft.com/office/officeart/2005/8/layout/vList2"/>
    <dgm:cxn modelId="{D51AB8E4-4E12-4373-9A96-6AB86D3937CC}" type="presOf" srcId="{1FC3AB9F-AF83-49E0-AE5D-8F954D5774C0}" destId="{DDF9D2B8-9165-457E-9C40-18D3FB48E293}" srcOrd="0" destOrd="0" presId="urn:microsoft.com/office/officeart/2005/8/layout/vList2"/>
    <dgm:cxn modelId="{45CD6EBF-B7EC-462E-9765-B46199F475FA}" type="presParOf" srcId="{85793101-4568-49BB-87EA-8844E560F6B8}" destId="{43708740-9ACA-49E1-A53A-14D1672AE789}" srcOrd="0" destOrd="0" presId="urn:microsoft.com/office/officeart/2005/8/layout/vList2"/>
    <dgm:cxn modelId="{259C1E2C-966C-4307-835D-9A58E95F723D}" type="presParOf" srcId="{85793101-4568-49BB-87EA-8844E560F6B8}" destId="{AACDE0F3-B75B-497A-B0D3-6874AB021AC6}" srcOrd="1" destOrd="0" presId="urn:microsoft.com/office/officeart/2005/8/layout/vList2"/>
    <dgm:cxn modelId="{77319238-B806-4A23-A54C-1A08F4CB5466}" type="presParOf" srcId="{85793101-4568-49BB-87EA-8844E560F6B8}" destId="{4237F765-D655-48E1-B77F-768BA41EC4A9}" srcOrd="2" destOrd="0" presId="urn:microsoft.com/office/officeart/2005/8/layout/vList2"/>
    <dgm:cxn modelId="{36B6FE14-71AB-4F3B-8400-7178B289B6BD}" type="presParOf" srcId="{85793101-4568-49BB-87EA-8844E560F6B8}" destId="{C9D3E2AE-924B-49E7-857B-A70BF7F7E1BC}" srcOrd="3" destOrd="0" presId="urn:microsoft.com/office/officeart/2005/8/layout/vList2"/>
    <dgm:cxn modelId="{E9D6E51A-FA55-4BD9-9802-E1613BE8ED1B}" type="presParOf" srcId="{85793101-4568-49BB-87EA-8844E560F6B8}" destId="{8050D265-2943-4EA9-9152-8FA96E72EE9E}" srcOrd="4" destOrd="0" presId="urn:microsoft.com/office/officeart/2005/8/layout/vList2"/>
    <dgm:cxn modelId="{0065114C-4937-42B8-B72B-47394C35C682}" type="presParOf" srcId="{85793101-4568-49BB-87EA-8844E560F6B8}" destId="{ABAA91E8-B9B5-42CA-8759-6661B8ED0D8A}" srcOrd="5" destOrd="0" presId="urn:microsoft.com/office/officeart/2005/8/layout/vList2"/>
    <dgm:cxn modelId="{9E17FB06-95EA-4574-82E0-AB2F84F23737}" type="presParOf" srcId="{85793101-4568-49BB-87EA-8844E560F6B8}" destId="{E6F9EAF4-1CC8-4FEB-B489-59F82F1AB7C1}" srcOrd="6" destOrd="0" presId="urn:microsoft.com/office/officeart/2005/8/layout/vList2"/>
    <dgm:cxn modelId="{615F8FDB-1BA7-4CD9-BA4A-E38221B67D51}" type="presParOf" srcId="{85793101-4568-49BB-87EA-8844E560F6B8}" destId="{DDF9D2B8-9165-457E-9C40-18D3FB48E293}" srcOrd="7" destOrd="0" presId="urn:microsoft.com/office/officeart/2005/8/layout/vList2"/>
    <dgm:cxn modelId="{7098FDCD-A3EF-4304-830C-D89A3D0A463A}" type="presParOf" srcId="{85793101-4568-49BB-87EA-8844E560F6B8}" destId="{083F6ED9-B805-467A-999B-9D04E6BFD28E}" srcOrd="8" destOrd="0" presId="urn:microsoft.com/office/officeart/2005/8/layout/vList2"/>
    <dgm:cxn modelId="{AE5641B8-A6A9-4607-9BA3-F7C36A5F9D3D}" type="presParOf" srcId="{85793101-4568-49BB-87EA-8844E560F6B8}" destId="{0F0C981B-7047-47E7-9FB9-1D51CBB44963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55824-6E0A-4CE4-BB94-EF851DC0E6E6}">
      <dsp:nvSpPr>
        <dsp:cNvPr id="0" name=""/>
        <dsp:cNvSpPr/>
      </dsp:nvSpPr>
      <dsp:spPr>
        <a:xfrm>
          <a:off x="0" y="4"/>
          <a:ext cx="8258204" cy="666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КЛАССИФИКАЦИЯ БОЛИ</a:t>
          </a:r>
          <a:endParaRPr lang="ru-RU" sz="2800" kern="1200" dirty="0"/>
        </a:p>
      </dsp:txBody>
      <dsp:txXfrm>
        <a:off x="0" y="4"/>
        <a:ext cx="8258204" cy="359849"/>
      </dsp:txXfrm>
    </dsp:sp>
    <dsp:sp modelId="{33AA81B8-BBA6-467A-9D94-75530A6DCC9F}">
      <dsp:nvSpPr>
        <dsp:cNvPr id="0" name=""/>
        <dsp:cNvSpPr/>
      </dsp:nvSpPr>
      <dsp:spPr>
        <a:xfrm>
          <a:off x="4032" y="702068"/>
          <a:ext cx="2750046" cy="1428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I. </a:t>
          </a:r>
          <a:r>
            <a:rPr lang="ru-RU" sz="2100" i="1" kern="1200" dirty="0" smtClean="0"/>
            <a:t>По биологической значимости</a:t>
          </a:r>
          <a:endParaRPr lang="ru-RU" sz="21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Физиологическая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Патологическая</a:t>
          </a:r>
          <a:endParaRPr lang="ru-RU" sz="2000" kern="1200" dirty="0"/>
        </a:p>
      </dsp:txBody>
      <dsp:txXfrm>
        <a:off x="4032" y="702068"/>
        <a:ext cx="2750046" cy="1428759"/>
      </dsp:txXfrm>
    </dsp:sp>
    <dsp:sp modelId="{8A9B7894-3C41-4844-AA9A-2EB2CD7DD065}">
      <dsp:nvSpPr>
        <dsp:cNvPr id="0" name=""/>
        <dsp:cNvSpPr/>
      </dsp:nvSpPr>
      <dsp:spPr>
        <a:xfrm>
          <a:off x="2754078" y="702068"/>
          <a:ext cx="2750046" cy="1428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II</a:t>
          </a:r>
          <a:r>
            <a:rPr lang="ru-RU" sz="2100" kern="1200" dirty="0" smtClean="0"/>
            <a:t>. </a:t>
          </a:r>
          <a:r>
            <a:rPr lang="ru-RU" sz="2100" i="1" kern="1200" dirty="0" smtClean="0"/>
            <a:t>По виду раздражителя</a:t>
          </a:r>
          <a:endParaRPr lang="ru-RU" sz="21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Физическая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Психогенная</a:t>
          </a:r>
          <a:endParaRPr lang="ru-RU" sz="2000" kern="1200" dirty="0"/>
        </a:p>
      </dsp:txBody>
      <dsp:txXfrm>
        <a:off x="2754078" y="702068"/>
        <a:ext cx="2750046" cy="1428759"/>
      </dsp:txXfrm>
    </dsp:sp>
    <dsp:sp modelId="{5F0BD085-73EE-4AAD-85E2-F95F026A4692}">
      <dsp:nvSpPr>
        <dsp:cNvPr id="0" name=""/>
        <dsp:cNvSpPr/>
      </dsp:nvSpPr>
      <dsp:spPr>
        <a:xfrm>
          <a:off x="5504125" y="702068"/>
          <a:ext cx="2750046" cy="1428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III</a:t>
          </a:r>
          <a:r>
            <a:rPr lang="ru-RU" sz="2100" kern="1200" dirty="0" smtClean="0"/>
            <a:t>. </a:t>
          </a:r>
          <a:r>
            <a:rPr lang="ru-RU" sz="2100" i="1" kern="1200" dirty="0" smtClean="0"/>
            <a:t>По временным характеристикам</a:t>
          </a:r>
          <a:endParaRPr lang="ru-RU" sz="21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Острая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Хроническая</a:t>
          </a:r>
          <a:endParaRPr lang="ru-RU" sz="2000" kern="1200" dirty="0"/>
        </a:p>
      </dsp:txBody>
      <dsp:txXfrm>
        <a:off x="5504125" y="702068"/>
        <a:ext cx="2750046" cy="1428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111DA-C4F6-4EF9-A7C9-75B5D95D131F}">
      <dsp:nvSpPr>
        <dsp:cNvPr id="0" name=""/>
        <dsp:cNvSpPr/>
      </dsp:nvSpPr>
      <dsp:spPr>
        <a:xfrm>
          <a:off x="3037" y="673"/>
          <a:ext cx="8223524" cy="577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МОДЕЛИ БОЛИ</a:t>
          </a:r>
          <a:endParaRPr lang="ru-RU" sz="2800" b="1" kern="1200" dirty="0"/>
        </a:p>
      </dsp:txBody>
      <dsp:txXfrm>
        <a:off x="19939" y="17575"/>
        <a:ext cx="8189720" cy="543280"/>
      </dsp:txXfrm>
    </dsp:sp>
    <dsp:sp modelId="{59B502FA-F30E-4CF0-8DB9-6777916605B2}">
      <dsp:nvSpPr>
        <dsp:cNvPr id="0" name=""/>
        <dsp:cNvSpPr/>
      </dsp:nvSpPr>
      <dsp:spPr>
        <a:xfrm>
          <a:off x="11064" y="667061"/>
          <a:ext cx="3938325" cy="662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Биологическая (медицинская) модель</a:t>
          </a:r>
          <a:endParaRPr lang="ru-RU" sz="2400" kern="1200" dirty="0"/>
        </a:p>
      </dsp:txBody>
      <dsp:txXfrm>
        <a:off x="30464" y="686461"/>
        <a:ext cx="3899525" cy="623565"/>
      </dsp:txXfrm>
    </dsp:sp>
    <dsp:sp modelId="{B8CE032E-E5FE-4EC9-8886-05E509DAB9E5}">
      <dsp:nvSpPr>
        <dsp:cNvPr id="0" name=""/>
        <dsp:cNvSpPr/>
      </dsp:nvSpPr>
      <dsp:spPr>
        <a:xfrm>
          <a:off x="18745" y="1423979"/>
          <a:ext cx="3922964" cy="1016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Боль = ощущение.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Основа боли – повреждение тканей.</a:t>
          </a:r>
          <a:endParaRPr lang="ru-RU" sz="2000" kern="1200" dirty="0"/>
        </a:p>
      </dsp:txBody>
      <dsp:txXfrm>
        <a:off x="48506" y="1453740"/>
        <a:ext cx="3863442" cy="956583"/>
      </dsp:txXfrm>
    </dsp:sp>
    <dsp:sp modelId="{D42D0A19-0FD2-46C5-91B8-9F69AF1C5254}">
      <dsp:nvSpPr>
        <dsp:cNvPr id="0" name=""/>
        <dsp:cNvSpPr/>
      </dsp:nvSpPr>
      <dsp:spPr>
        <a:xfrm>
          <a:off x="4280209" y="667061"/>
          <a:ext cx="3938325" cy="662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Когнитивно-поведенческая</a:t>
          </a:r>
          <a:r>
            <a:rPr lang="ru-RU" sz="2400" b="1" kern="1200" dirty="0" smtClean="0"/>
            <a:t> модель</a:t>
          </a:r>
          <a:endParaRPr lang="ru-RU" sz="2400" kern="1200" dirty="0"/>
        </a:p>
      </dsp:txBody>
      <dsp:txXfrm>
        <a:off x="4299609" y="686461"/>
        <a:ext cx="3899525" cy="623565"/>
      </dsp:txXfrm>
    </dsp:sp>
    <dsp:sp modelId="{DF91B8BE-A947-4004-9829-0A26CE694EDF}">
      <dsp:nvSpPr>
        <dsp:cNvPr id="0" name=""/>
        <dsp:cNvSpPr/>
      </dsp:nvSpPr>
      <dsp:spPr>
        <a:xfrm>
          <a:off x="4287890" y="1423979"/>
          <a:ext cx="3922964" cy="973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Боль = комплекс </a:t>
          </a:r>
          <a:r>
            <a:rPr lang="ru-RU" sz="1800" kern="1200" dirty="0" err="1" smtClean="0"/>
            <a:t>мультимодальных</a:t>
          </a:r>
          <a:r>
            <a:rPr lang="ru-RU" sz="1800" kern="1200" dirty="0" smtClean="0"/>
            <a:t> переживаний </a:t>
          </a:r>
          <a:r>
            <a:rPr lang="ru-RU" sz="1800" i="0" kern="1200" dirty="0" smtClean="0"/>
            <a:t>(когнитивные, аффективные и поведенческие характеристики)</a:t>
          </a:r>
          <a:endParaRPr lang="ru-RU" sz="1200" kern="1200" dirty="0"/>
        </a:p>
      </dsp:txBody>
      <dsp:txXfrm>
        <a:off x="4316394" y="1452483"/>
        <a:ext cx="3865956" cy="916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6DF4E-C284-4A1C-A6F0-89D227ADEF01}">
      <dsp:nvSpPr>
        <dsp:cNvPr id="0" name=""/>
        <dsp:cNvSpPr/>
      </dsp:nvSpPr>
      <dsp:spPr>
        <a:xfrm>
          <a:off x="0" y="0"/>
          <a:ext cx="8143932" cy="2428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ФАКТОРЫ, ВЛИЯЮЩИЕ НА ХАРАКТЕР БОЛЕВОЙ РЕАКЦИИ</a:t>
          </a:r>
          <a:endParaRPr lang="ru-RU" sz="2000" b="1" kern="1200" dirty="0"/>
        </a:p>
      </dsp:txBody>
      <dsp:txXfrm>
        <a:off x="0" y="0"/>
        <a:ext cx="8143932" cy="1311601"/>
      </dsp:txXfrm>
    </dsp:sp>
    <dsp:sp modelId="{74FFFFDB-D776-4828-A275-2470266F1219}">
      <dsp:nvSpPr>
        <dsp:cNvPr id="0" name=""/>
        <dsp:cNvSpPr/>
      </dsp:nvSpPr>
      <dsp:spPr>
        <a:xfrm>
          <a:off x="132" y="1214444"/>
          <a:ext cx="1674118" cy="1117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культурологи-</a:t>
          </a:r>
          <a:r>
            <a:rPr lang="ru-RU" sz="1700" kern="1200" dirty="0" err="1" smtClean="0"/>
            <a:t>ческие</a:t>
          </a:r>
          <a:r>
            <a:rPr lang="ru-RU" sz="1700" kern="1200" dirty="0" smtClean="0"/>
            <a:t> особенности</a:t>
          </a:r>
          <a:endParaRPr lang="ru-RU" sz="1700" kern="1200" dirty="0"/>
        </a:p>
      </dsp:txBody>
      <dsp:txXfrm>
        <a:off x="132" y="1214444"/>
        <a:ext cx="1674118" cy="1117290"/>
      </dsp:txXfrm>
    </dsp:sp>
    <dsp:sp modelId="{FFADD92D-7F7C-4B78-B796-968B577FFC6D}">
      <dsp:nvSpPr>
        <dsp:cNvPr id="0" name=""/>
        <dsp:cNvSpPr/>
      </dsp:nvSpPr>
      <dsp:spPr>
        <a:xfrm>
          <a:off x="1674251" y="1214444"/>
          <a:ext cx="1198602" cy="1117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прошлый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опыт</a:t>
          </a:r>
          <a:endParaRPr lang="ru-RU" sz="1700" kern="1200" dirty="0"/>
        </a:p>
      </dsp:txBody>
      <dsp:txXfrm>
        <a:off x="1674251" y="1214444"/>
        <a:ext cx="1198602" cy="1117290"/>
      </dsp:txXfrm>
    </dsp:sp>
    <dsp:sp modelId="{F979D85F-9C56-4B36-8DE7-EE8FF5C550CA}">
      <dsp:nvSpPr>
        <dsp:cNvPr id="0" name=""/>
        <dsp:cNvSpPr/>
      </dsp:nvSpPr>
      <dsp:spPr>
        <a:xfrm>
          <a:off x="2872853" y="1214444"/>
          <a:ext cx="1979645" cy="1117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индивидуальные особенности личности</a:t>
          </a:r>
          <a:endParaRPr lang="ru-RU" sz="1700" kern="1200" dirty="0"/>
        </a:p>
      </dsp:txBody>
      <dsp:txXfrm>
        <a:off x="2872853" y="1214444"/>
        <a:ext cx="1979645" cy="1117290"/>
      </dsp:txXfrm>
    </dsp:sp>
    <dsp:sp modelId="{ADE86EB5-B01A-431F-83B2-DD0E1B09B714}">
      <dsp:nvSpPr>
        <dsp:cNvPr id="0" name=""/>
        <dsp:cNvSpPr/>
      </dsp:nvSpPr>
      <dsp:spPr>
        <a:xfrm>
          <a:off x="4838419" y="1214444"/>
          <a:ext cx="1617182" cy="1117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способность к обучению</a:t>
          </a:r>
          <a:endParaRPr lang="ru-RU" sz="1700" kern="1200" dirty="0"/>
        </a:p>
      </dsp:txBody>
      <dsp:txXfrm>
        <a:off x="4838419" y="1214444"/>
        <a:ext cx="1617182" cy="1117290"/>
      </dsp:txXfrm>
    </dsp:sp>
    <dsp:sp modelId="{AA56D7BB-3803-4F21-9D47-41B186D7F55D}">
      <dsp:nvSpPr>
        <dsp:cNvPr id="0" name=""/>
        <dsp:cNvSpPr/>
      </dsp:nvSpPr>
      <dsp:spPr>
        <a:xfrm>
          <a:off x="6469680" y="1214444"/>
          <a:ext cx="1674118" cy="1117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обстоятельства болевого воздействие</a:t>
          </a:r>
          <a:endParaRPr lang="ru-RU" sz="1700" kern="1200" dirty="0"/>
        </a:p>
      </dsp:txBody>
      <dsp:txXfrm>
        <a:off x="6469680" y="1214444"/>
        <a:ext cx="1674118" cy="1117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4A6AD-0268-44A0-BBE8-11483555C4C5}">
      <dsp:nvSpPr>
        <dsp:cNvPr id="0" name=""/>
        <dsp:cNvSpPr/>
      </dsp:nvSpPr>
      <dsp:spPr>
        <a:xfrm>
          <a:off x="471080" y="307"/>
          <a:ext cx="4259321" cy="781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ФУНКЦИИ СТРАХА</a:t>
          </a:r>
          <a:endParaRPr lang="ru-RU" sz="3600" b="1" kern="1200" dirty="0"/>
        </a:p>
      </dsp:txBody>
      <dsp:txXfrm>
        <a:off x="493982" y="23209"/>
        <a:ext cx="4213517" cy="736124"/>
      </dsp:txXfrm>
    </dsp:sp>
    <dsp:sp modelId="{A532DB70-7167-4C39-A1D9-EDC3A89F8FA6}">
      <dsp:nvSpPr>
        <dsp:cNvPr id="0" name=""/>
        <dsp:cNvSpPr/>
      </dsp:nvSpPr>
      <dsp:spPr>
        <a:xfrm>
          <a:off x="897013" y="782236"/>
          <a:ext cx="425932" cy="586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446"/>
              </a:lnTo>
              <a:lnTo>
                <a:pt x="425932" y="5864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78A9F-941D-4D9D-944C-561EDEA50907}">
      <dsp:nvSpPr>
        <dsp:cNvPr id="0" name=""/>
        <dsp:cNvSpPr/>
      </dsp:nvSpPr>
      <dsp:spPr>
        <a:xfrm>
          <a:off x="1322945" y="977718"/>
          <a:ext cx="5772785" cy="781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 мобилизация силы человека для активной деятельности</a:t>
          </a:r>
          <a:endParaRPr lang="ru-RU" sz="2400" kern="1200" dirty="0"/>
        </a:p>
      </dsp:txBody>
      <dsp:txXfrm>
        <a:off x="1345847" y="1000620"/>
        <a:ext cx="5726981" cy="736124"/>
      </dsp:txXfrm>
    </dsp:sp>
    <dsp:sp modelId="{45E4BB96-7DDD-470C-8C04-653B8DC29B96}">
      <dsp:nvSpPr>
        <dsp:cNvPr id="0" name=""/>
        <dsp:cNvSpPr/>
      </dsp:nvSpPr>
      <dsp:spPr>
        <a:xfrm>
          <a:off x="897013" y="782236"/>
          <a:ext cx="425932" cy="156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857"/>
              </a:lnTo>
              <a:lnTo>
                <a:pt x="425932" y="15638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39F3B-E8AB-4B06-BF8D-2D2B9EBB1FF1}">
      <dsp:nvSpPr>
        <dsp:cNvPr id="0" name=""/>
        <dsp:cNvSpPr/>
      </dsp:nvSpPr>
      <dsp:spPr>
        <a:xfrm>
          <a:off x="1322945" y="1955129"/>
          <a:ext cx="5837604" cy="781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 помощь в запоминании опасных или неприятных события</a:t>
          </a:r>
          <a:endParaRPr lang="ru-RU" sz="2400" kern="1200" dirty="0"/>
        </a:p>
      </dsp:txBody>
      <dsp:txXfrm>
        <a:off x="1345847" y="1978031"/>
        <a:ext cx="5791800" cy="736124"/>
      </dsp:txXfrm>
    </dsp:sp>
    <dsp:sp modelId="{A723209B-AFAF-42CE-A1A7-D64176C88DD0}">
      <dsp:nvSpPr>
        <dsp:cNvPr id="0" name=""/>
        <dsp:cNvSpPr/>
      </dsp:nvSpPr>
      <dsp:spPr>
        <a:xfrm>
          <a:off x="897013" y="782236"/>
          <a:ext cx="425932" cy="2541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1268"/>
              </a:lnTo>
              <a:lnTo>
                <a:pt x="425932" y="25412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910FA-46C6-433C-8D12-E422D1F1F8F4}">
      <dsp:nvSpPr>
        <dsp:cNvPr id="0" name=""/>
        <dsp:cNvSpPr/>
      </dsp:nvSpPr>
      <dsp:spPr>
        <a:xfrm>
          <a:off x="1322945" y="2932539"/>
          <a:ext cx="5849839" cy="781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 защита индивида от угрозы со стороны биологической или социальной среды</a:t>
          </a:r>
          <a:endParaRPr lang="ru-RU" sz="2400" kern="1200" dirty="0"/>
        </a:p>
      </dsp:txBody>
      <dsp:txXfrm>
        <a:off x="1345847" y="2955441"/>
        <a:ext cx="5804035" cy="7361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7BE79-814F-421F-B18E-736520C862DC}">
      <dsp:nvSpPr>
        <dsp:cNvPr id="0" name=""/>
        <dsp:cNvSpPr/>
      </dsp:nvSpPr>
      <dsp:spPr>
        <a:xfrm>
          <a:off x="2703242" y="0"/>
          <a:ext cx="2808885" cy="807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КОМПОНЕНТЫ ТРЕВОГИ</a:t>
          </a:r>
          <a:endParaRPr lang="ru-RU" sz="2200" b="1" kern="1200" dirty="0"/>
        </a:p>
      </dsp:txBody>
      <dsp:txXfrm>
        <a:off x="3114594" y="118224"/>
        <a:ext cx="1986181" cy="570833"/>
      </dsp:txXfrm>
    </dsp:sp>
    <dsp:sp modelId="{5266A909-DF72-4C97-87CD-0A0E31D12912}">
      <dsp:nvSpPr>
        <dsp:cNvPr id="0" name=""/>
        <dsp:cNvSpPr/>
      </dsp:nvSpPr>
      <dsp:spPr>
        <a:xfrm rot="685724">
          <a:off x="5251581" y="678474"/>
          <a:ext cx="487507" cy="11380"/>
        </a:xfrm>
        <a:custGeom>
          <a:avLst/>
          <a:gdLst/>
          <a:ahLst/>
          <a:cxnLst/>
          <a:rect l="0" t="0" r="0" b="0"/>
          <a:pathLst>
            <a:path>
              <a:moveTo>
                <a:pt x="0" y="5690"/>
              </a:moveTo>
              <a:lnTo>
                <a:pt x="487507" y="56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83147" y="671976"/>
        <a:ext cx="24375" cy="24375"/>
      </dsp:txXfrm>
    </dsp:sp>
    <dsp:sp modelId="{B3E0EF8F-3167-4E23-8D47-4DDB7995B6EA}">
      <dsp:nvSpPr>
        <dsp:cNvPr id="0" name=""/>
        <dsp:cNvSpPr/>
      </dsp:nvSpPr>
      <dsp:spPr>
        <a:xfrm>
          <a:off x="5463436" y="580858"/>
          <a:ext cx="2751933" cy="750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ТЕЛЕСНЫЙ</a:t>
          </a:r>
          <a:endParaRPr lang="ru-RU" sz="2200" b="1" kern="1200" dirty="0"/>
        </a:p>
      </dsp:txBody>
      <dsp:txXfrm>
        <a:off x="5866447" y="690699"/>
        <a:ext cx="1945911" cy="530356"/>
      </dsp:txXfrm>
    </dsp:sp>
    <dsp:sp modelId="{06F60C5C-3EF3-499F-99BC-4372E3E101B1}">
      <dsp:nvSpPr>
        <dsp:cNvPr id="0" name=""/>
        <dsp:cNvSpPr/>
      </dsp:nvSpPr>
      <dsp:spPr>
        <a:xfrm rot="10130089">
          <a:off x="2464727" y="673884"/>
          <a:ext cx="489868" cy="11380"/>
        </a:xfrm>
        <a:custGeom>
          <a:avLst/>
          <a:gdLst/>
          <a:ahLst/>
          <a:cxnLst/>
          <a:rect l="0" t="0" r="0" b="0"/>
          <a:pathLst>
            <a:path>
              <a:moveTo>
                <a:pt x="0" y="5690"/>
              </a:moveTo>
              <a:lnTo>
                <a:pt x="489868" y="56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97414" y="667327"/>
        <a:ext cx="24493" cy="24493"/>
      </dsp:txXfrm>
    </dsp:sp>
    <dsp:sp modelId="{824735DF-D789-4E6F-A799-97C7D71D2B9F}">
      <dsp:nvSpPr>
        <dsp:cNvPr id="0" name=""/>
        <dsp:cNvSpPr/>
      </dsp:nvSpPr>
      <dsp:spPr>
        <a:xfrm>
          <a:off x="0" y="544448"/>
          <a:ext cx="2689886" cy="808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ПСИХИЧЕСКИЙ</a:t>
          </a:r>
          <a:endParaRPr lang="ru-RU" sz="2200" b="1" kern="1200" dirty="0"/>
        </a:p>
      </dsp:txBody>
      <dsp:txXfrm>
        <a:off x="393925" y="662919"/>
        <a:ext cx="1902036" cy="572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02CF4-BF39-4108-AF0D-3465F91152BC}">
      <dsp:nvSpPr>
        <dsp:cNvPr id="0" name=""/>
        <dsp:cNvSpPr/>
      </dsp:nvSpPr>
      <dsp:spPr>
        <a:xfrm>
          <a:off x="0" y="743"/>
          <a:ext cx="3350997" cy="329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Волнение</a:t>
          </a:r>
          <a:endParaRPr lang="ru-RU" sz="2000" b="1" kern="1200" dirty="0"/>
        </a:p>
      </dsp:txBody>
      <dsp:txXfrm>
        <a:off x="16087" y="16830"/>
        <a:ext cx="3318823" cy="297368"/>
      </dsp:txXfrm>
    </dsp:sp>
    <dsp:sp modelId="{E44B9444-2E9C-47EF-8CEC-FB20DC4239BA}">
      <dsp:nvSpPr>
        <dsp:cNvPr id="0" name=""/>
        <dsp:cNvSpPr/>
      </dsp:nvSpPr>
      <dsp:spPr>
        <a:xfrm>
          <a:off x="0" y="333661"/>
          <a:ext cx="3350997" cy="329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Неустойчивость настроения</a:t>
          </a:r>
          <a:endParaRPr lang="ru-RU" sz="2000" b="1" kern="1200" dirty="0"/>
        </a:p>
      </dsp:txBody>
      <dsp:txXfrm>
        <a:off x="16087" y="349748"/>
        <a:ext cx="3318823" cy="297368"/>
      </dsp:txXfrm>
    </dsp:sp>
    <dsp:sp modelId="{AD087C9A-A675-48C1-BFC3-D6D5FE4B709B}">
      <dsp:nvSpPr>
        <dsp:cNvPr id="0" name=""/>
        <dsp:cNvSpPr/>
      </dsp:nvSpPr>
      <dsp:spPr>
        <a:xfrm>
          <a:off x="0" y="673103"/>
          <a:ext cx="3350997" cy="329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Чувство</a:t>
          </a:r>
          <a:r>
            <a:rPr lang="ru-RU" sz="1800" b="1" kern="1200" dirty="0" smtClean="0"/>
            <a:t> </a:t>
          </a:r>
          <a:r>
            <a:rPr lang="ru-RU" sz="2000" b="1" kern="1200" dirty="0" smtClean="0"/>
            <a:t>отрешенности</a:t>
          </a:r>
          <a:endParaRPr lang="ru-RU" sz="1800" b="1" kern="1200" dirty="0"/>
        </a:p>
      </dsp:txBody>
      <dsp:txXfrm>
        <a:off x="16087" y="689190"/>
        <a:ext cx="3318823" cy="297368"/>
      </dsp:txXfrm>
    </dsp:sp>
    <dsp:sp modelId="{5460B873-37BF-4968-8303-412E4AE0C00F}">
      <dsp:nvSpPr>
        <dsp:cNvPr id="0" name=""/>
        <dsp:cNvSpPr/>
      </dsp:nvSpPr>
      <dsp:spPr>
        <a:xfrm>
          <a:off x="0" y="1012546"/>
          <a:ext cx="3350997" cy="329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Чувство </a:t>
          </a:r>
          <a:r>
            <a:rPr lang="ru-RU" sz="2000" b="1" kern="1200" dirty="0" err="1" smtClean="0"/>
            <a:t>измененности</a:t>
          </a:r>
          <a:r>
            <a:rPr lang="ru-RU" sz="2000" b="1" kern="1200" dirty="0" smtClean="0"/>
            <a:t> тела</a:t>
          </a:r>
          <a:endParaRPr lang="ru-RU" sz="2000" b="1" kern="1200" dirty="0"/>
        </a:p>
      </dsp:txBody>
      <dsp:txXfrm>
        <a:off x="16087" y="1028633"/>
        <a:ext cx="3318823" cy="2973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02CF4-BF39-4108-AF0D-3465F91152BC}">
      <dsp:nvSpPr>
        <dsp:cNvPr id="0" name=""/>
        <dsp:cNvSpPr/>
      </dsp:nvSpPr>
      <dsp:spPr>
        <a:xfrm>
          <a:off x="0" y="240"/>
          <a:ext cx="3422754" cy="32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Учащение сердцебиения</a:t>
          </a:r>
          <a:endParaRPr lang="ru-RU" sz="2000" b="1" kern="1200" dirty="0"/>
        </a:p>
      </dsp:txBody>
      <dsp:txXfrm>
        <a:off x="16099" y="16339"/>
        <a:ext cx="3390556" cy="297595"/>
      </dsp:txXfrm>
    </dsp:sp>
    <dsp:sp modelId="{E44B9444-2E9C-47EF-8CEC-FB20DC4239BA}">
      <dsp:nvSpPr>
        <dsp:cNvPr id="0" name=""/>
        <dsp:cNvSpPr/>
      </dsp:nvSpPr>
      <dsp:spPr>
        <a:xfrm>
          <a:off x="0" y="333410"/>
          <a:ext cx="3422754" cy="32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Озноб или потливость</a:t>
          </a:r>
          <a:endParaRPr lang="ru-RU" sz="2000" b="1" kern="1200" dirty="0"/>
        </a:p>
      </dsp:txBody>
      <dsp:txXfrm>
        <a:off x="16099" y="349509"/>
        <a:ext cx="3390556" cy="297595"/>
      </dsp:txXfrm>
    </dsp:sp>
    <dsp:sp modelId="{AD087C9A-A675-48C1-BFC3-D6D5FE4B709B}">
      <dsp:nvSpPr>
        <dsp:cNvPr id="0" name=""/>
        <dsp:cNvSpPr/>
      </dsp:nvSpPr>
      <dsp:spPr>
        <a:xfrm>
          <a:off x="0" y="673103"/>
          <a:ext cx="3422754" cy="32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Нарушение сна и аппетита</a:t>
          </a:r>
          <a:endParaRPr lang="ru-RU" sz="2000" b="1" kern="1200" dirty="0"/>
        </a:p>
      </dsp:txBody>
      <dsp:txXfrm>
        <a:off x="16099" y="689202"/>
        <a:ext cx="3390556" cy="297595"/>
      </dsp:txXfrm>
    </dsp:sp>
    <dsp:sp modelId="{5460B873-37BF-4968-8303-412E4AE0C00F}">
      <dsp:nvSpPr>
        <dsp:cNvPr id="0" name=""/>
        <dsp:cNvSpPr/>
      </dsp:nvSpPr>
      <dsp:spPr>
        <a:xfrm>
          <a:off x="0" y="1012797"/>
          <a:ext cx="3422754" cy="32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Напряжение мышц</a:t>
          </a:r>
          <a:endParaRPr lang="ru-RU" sz="2000" b="1" kern="1200" dirty="0"/>
        </a:p>
      </dsp:txBody>
      <dsp:txXfrm>
        <a:off x="16099" y="1028896"/>
        <a:ext cx="3390556" cy="2975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08740-9ACA-49E1-A53A-14D1672AE789}">
      <dsp:nvSpPr>
        <dsp:cNvPr id="0" name=""/>
        <dsp:cNvSpPr/>
      </dsp:nvSpPr>
      <dsp:spPr>
        <a:xfrm>
          <a:off x="0" y="17300"/>
          <a:ext cx="8229600" cy="471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Инсомнии</a:t>
          </a:r>
          <a:r>
            <a:rPr lang="ru-RU" sz="2800" b="1" kern="1200" dirty="0" smtClean="0"/>
            <a:t> </a:t>
          </a:r>
          <a:endParaRPr lang="ru-RU" sz="2800" kern="1200" dirty="0"/>
        </a:p>
      </dsp:txBody>
      <dsp:txXfrm>
        <a:off x="23013" y="40313"/>
        <a:ext cx="8183574" cy="425403"/>
      </dsp:txXfrm>
    </dsp:sp>
    <dsp:sp modelId="{AACDE0F3-B75B-497A-B0D3-6874AB021AC6}">
      <dsp:nvSpPr>
        <dsp:cNvPr id="0" name=""/>
        <dsp:cNvSpPr/>
      </dsp:nvSpPr>
      <dsp:spPr>
        <a:xfrm>
          <a:off x="0" y="496477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 расстройства засыпания и способности пребывать в состоянии сна</a:t>
          </a:r>
          <a:endParaRPr lang="ru-RU" sz="1800" kern="1200" dirty="0"/>
        </a:p>
      </dsp:txBody>
      <dsp:txXfrm>
        <a:off x="0" y="496477"/>
        <a:ext cx="8229600" cy="463680"/>
      </dsp:txXfrm>
    </dsp:sp>
    <dsp:sp modelId="{4237F765-D655-48E1-B77F-768BA41EC4A9}">
      <dsp:nvSpPr>
        <dsp:cNvPr id="0" name=""/>
        <dsp:cNvSpPr/>
      </dsp:nvSpPr>
      <dsp:spPr>
        <a:xfrm>
          <a:off x="0" y="960157"/>
          <a:ext cx="8229600" cy="61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Гиперсомнии</a:t>
          </a:r>
          <a:r>
            <a:rPr lang="ru-RU" sz="2800" b="1" kern="1200" dirty="0" smtClean="0"/>
            <a:t> </a:t>
          </a:r>
          <a:endParaRPr lang="ru-RU" sz="2800" kern="1200" dirty="0"/>
        </a:p>
      </dsp:txBody>
      <dsp:txXfrm>
        <a:off x="29950" y="990107"/>
        <a:ext cx="8169700" cy="553621"/>
      </dsp:txXfrm>
    </dsp:sp>
    <dsp:sp modelId="{C9D3E2AE-924B-49E7-857B-A70BF7F7E1BC}">
      <dsp:nvSpPr>
        <dsp:cNvPr id="0" name=""/>
        <dsp:cNvSpPr/>
      </dsp:nvSpPr>
      <dsp:spPr>
        <a:xfrm>
          <a:off x="0" y="1573679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поражения, сопровождающиеся патологической сонливостью.</a:t>
          </a:r>
          <a:endParaRPr lang="ru-RU" sz="1800" kern="1200" dirty="0"/>
        </a:p>
      </dsp:txBody>
      <dsp:txXfrm>
        <a:off x="0" y="1573679"/>
        <a:ext cx="8229600" cy="463680"/>
      </dsp:txXfrm>
    </dsp:sp>
    <dsp:sp modelId="{8050D265-2943-4EA9-9152-8FA96E72EE9E}">
      <dsp:nvSpPr>
        <dsp:cNvPr id="0" name=""/>
        <dsp:cNvSpPr/>
      </dsp:nvSpPr>
      <dsp:spPr>
        <a:xfrm>
          <a:off x="0" y="2037359"/>
          <a:ext cx="8229600" cy="5308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Парасомнии</a:t>
          </a:r>
          <a:endParaRPr lang="ru-RU" sz="2800" kern="1200" dirty="0"/>
        </a:p>
      </dsp:txBody>
      <dsp:txXfrm>
        <a:off x="25913" y="2063272"/>
        <a:ext cx="8177774" cy="478997"/>
      </dsp:txXfrm>
    </dsp:sp>
    <dsp:sp modelId="{ABAA91E8-B9B5-42CA-8759-6661B8ED0D8A}">
      <dsp:nvSpPr>
        <dsp:cNvPr id="0" name=""/>
        <dsp:cNvSpPr/>
      </dsp:nvSpPr>
      <dsp:spPr>
        <a:xfrm>
          <a:off x="0" y="2568182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функциональные расстройства, связанные со сном, фазами сна и неполным пробуждением (хождение во сне, ночные страхи и тревожные сновидения, </a:t>
          </a:r>
          <a:r>
            <a:rPr lang="ru-RU" sz="1800" kern="1200" dirty="0" err="1" smtClean="0"/>
            <a:t>энурез</a:t>
          </a:r>
          <a:r>
            <a:rPr lang="ru-RU" sz="1800" kern="1200" dirty="0" smtClean="0"/>
            <a:t>, ночные эпилептические припадки)</a:t>
          </a:r>
          <a:endParaRPr lang="ru-RU" sz="1800" kern="1200" dirty="0"/>
        </a:p>
      </dsp:txBody>
      <dsp:txXfrm>
        <a:off x="0" y="2568182"/>
        <a:ext cx="8229600" cy="811440"/>
      </dsp:txXfrm>
    </dsp:sp>
    <dsp:sp modelId="{E6F9EAF4-1CC8-4FEB-B489-59F82F1AB7C1}">
      <dsp:nvSpPr>
        <dsp:cNvPr id="0" name=""/>
        <dsp:cNvSpPr/>
      </dsp:nvSpPr>
      <dsp:spPr>
        <a:xfrm>
          <a:off x="0" y="3379622"/>
          <a:ext cx="8229600" cy="545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Ситуативная (психосоматическая) </a:t>
          </a:r>
          <a:r>
            <a:rPr lang="ru-RU" sz="2800" b="1" kern="1200" dirty="0" err="1" smtClean="0"/>
            <a:t>инсомния</a:t>
          </a:r>
          <a:endParaRPr lang="ru-RU" sz="2800" kern="1200" dirty="0"/>
        </a:p>
      </dsp:txBody>
      <dsp:txXfrm>
        <a:off x="26619" y="3406241"/>
        <a:ext cx="8176362" cy="492064"/>
      </dsp:txXfrm>
    </dsp:sp>
    <dsp:sp modelId="{DDF9D2B8-9165-457E-9C40-18D3FB48E293}">
      <dsp:nvSpPr>
        <dsp:cNvPr id="0" name=""/>
        <dsp:cNvSpPr/>
      </dsp:nvSpPr>
      <dsp:spPr>
        <a:xfrm>
          <a:off x="0" y="3924925"/>
          <a:ext cx="8229600" cy="550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бессонница, продолжающуюся менее 3 недель и имеющая, как правило, эмоциональную природу.</a:t>
          </a:r>
          <a:endParaRPr lang="ru-RU" sz="1800" kern="1200" dirty="0"/>
        </a:p>
      </dsp:txBody>
      <dsp:txXfrm>
        <a:off x="0" y="3924925"/>
        <a:ext cx="8229600" cy="5506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08740-9ACA-49E1-A53A-14D1672AE789}">
      <dsp:nvSpPr>
        <dsp:cNvPr id="0" name=""/>
        <dsp:cNvSpPr/>
      </dsp:nvSpPr>
      <dsp:spPr>
        <a:xfrm>
          <a:off x="0" y="0"/>
          <a:ext cx="8229600" cy="380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Страх</a:t>
          </a:r>
          <a:endParaRPr lang="ru-RU" sz="2800" b="1" i="0" kern="1200" dirty="0"/>
        </a:p>
      </dsp:txBody>
      <dsp:txXfrm>
        <a:off x="18562" y="18562"/>
        <a:ext cx="8192476" cy="343128"/>
      </dsp:txXfrm>
    </dsp:sp>
    <dsp:sp modelId="{AACDE0F3-B75B-497A-B0D3-6874AB021AC6}">
      <dsp:nvSpPr>
        <dsp:cNvPr id="0" name=""/>
        <dsp:cNvSpPr/>
      </dsp:nvSpPr>
      <dsp:spPr>
        <a:xfrm>
          <a:off x="0" y="394860"/>
          <a:ext cx="8229600" cy="899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страх перед операцией, возможными побочными эффектами терапии, боязнь потерять внешнюю привлекательность, психологического порабощения</a:t>
          </a:r>
          <a:endParaRPr lang="ru-RU" sz="2000" kern="1200" dirty="0"/>
        </a:p>
      </dsp:txBody>
      <dsp:txXfrm>
        <a:off x="0" y="394860"/>
        <a:ext cx="8229600" cy="899932"/>
      </dsp:txXfrm>
    </dsp:sp>
    <dsp:sp modelId="{4237F765-D655-48E1-B77F-768BA41EC4A9}">
      <dsp:nvSpPr>
        <dsp:cNvPr id="0" name=""/>
        <dsp:cNvSpPr/>
      </dsp:nvSpPr>
      <dsp:spPr>
        <a:xfrm>
          <a:off x="0" y="1294793"/>
          <a:ext cx="8229600" cy="338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Депрессия</a:t>
          </a:r>
          <a:endParaRPr lang="ru-RU" sz="2800" b="1" i="0" kern="1200" dirty="0"/>
        </a:p>
      </dsp:txBody>
      <dsp:txXfrm>
        <a:off x="16512" y="1311305"/>
        <a:ext cx="8196576" cy="305219"/>
      </dsp:txXfrm>
    </dsp:sp>
    <dsp:sp modelId="{C9D3E2AE-924B-49E7-857B-A70BF7F7E1BC}">
      <dsp:nvSpPr>
        <dsp:cNvPr id="0" name=""/>
        <dsp:cNvSpPr/>
      </dsp:nvSpPr>
      <dsp:spPr>
        <a:xfrm>
          <a:off x="0" y="1633037"/>
          <a:ext cx="8229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пессимизм, уверенность, что лечение не поможет; пациенты нередко проявляют пассивность, не выражают явного сопротивления</a:t>
          </a:r>
          <a:endParaRPr lang="ru-RU" sz="2000" kern="1200" dirty="0"/>
        </a:p>
      </dsp:txBody>
      <dsp:txXfrm>
        <a:off x="0" y="1633037"/>
        <a:ext cx="8229600" cy="612720"/>
      </dsp:txXfrm>
    </dsp:sp>
    <dsp:sp modelId="{8050D265-2943-4EA9-9152-8FA96E72EE9E}">
      <dsp:nvSpPr>
        <dsp:cNvPr id="0" name=""/>
        <dsp:cNvSpPr/>
      </dsp:nvSpPr>
      <dsp:spPr>
        <a:xfrm>
          <a:off x="0" y="2245757"/>
          <a:ext cx="8229600" cy="292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Анозогнозия</a:t>
          </a:r>
          <a:r>
            <a:rPr lang="ru-RU" sz="2800" b="1" kern="1200" dirty="0" smtClean="0"/>
            <a:t> </a:t>
          </a:r>
          <a:endParaRPr lang="ru-RU" sz="2800" b="1" kern="1200" dirty="0"/>
        </a:p>
      </dsp:txBody>
      <dsp:txXfrm>
        <a:off x="14286" y="2260043"/>
        <a:ext cx="8201028" cy="264075"/>
      </dsp:txXfrm>
    </dsp:sp>
    <dsp:sp modelId="{ABAA91E8-B9B5-42CA-8759-6661B8ED0D8A}">
      <dsp:nvSpPr>
        <dsp:cNvPr id="0" name=""/>
        <dsp:cNvSpPr/>
      </dsp:nvSpPr>
      <dsp:spPr>
        <a:xfrm>
          <a:off x="0" y="2538404"/>
          <a:ext cx="8229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i="0" kern="1200" dirty="0" smtClean="0"/>
            <a:t>отсутствие критической оценки больным своего дефекта либо заболевания; отрицание заболевания</a:t>
          </a:r>
          <a:endParaRPr lang="ru-RU" sz="2000" kern="1200" dirty="0"/>
        </a:p>
      </dsp:txBody>
      <dsp:txXfrm>
        <a:off x="0" y="2538404"/>
        <a:ext cx="8229600" cy="612720"/>
      </dsp:txXfrm>
    </dsp:sp>
    <dsp:sp modelId="{E6F9EAF4-1CC8-4FEB-B489-59F82F1AB7C1}">
      <dsp:nvSpPr>
        <dsp:cNvPr id="0" name=""/>
        <dsp:cNvSpPr/>
      </dsp:nvSpPr>
      <dsp:spPr>
        <a:xfrm>
          <a:off x="0" y="3151124"/>
          <a:ext cx="8229600" cy="300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Убеждения (в том числе религиозные)</a:t>
          </a:r>
          <a:endParaRPr lang="ru-RU" sz="2800" b="1" i="0" kern="1200" dirty="0"/>
        </a:p>
      </dsp:txBody>
      <dsp:txXfrm>
        <a:off x="14676" y="3165800"/>
        <a:ext cx="8200248" cy="271281"/>
      </dsp:txXfrm>
    </dsp:sp>
    <dsp:sp modelId="{DDF9D2B8-9165-457E-9C40-18D3FB48E293}">
      <dsp:nvSpPr>
        <dsp:cNvPr id="0" name=""/>
        <dsp:cNvSpPr/>
      </dsp:nvSpPr>
      <dsp:spPr>
        <a:xfrm>
          <a:off x="0" y="3451757"/>
          <a:ext cx="8229600" cy="33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3451757"/>
        <a:ext cx="8229600" cy="335188"/>
      </dsp:txXfrm>
    </dsp:sp>
    <dsp:sp modelId="{083F6ED9-B805-467A-999B-9D04E6BFD28E}">
      <dsp:nvSpPr>
        <dsp:cNvPr id="0" name=""/>
        <dsp:cNvSpPr/>
      </dsp:nvSpPr>
      <dsp:spPr>
        <a:xfrm>
          <a:off x="0" y="3786946"/>
          <a:ext cx="8229600" cy="300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Отсутствие взаимопонимания с врачом </a:t>
          </a:r>
          <a:endParaRPr lang="ru-RU" sz="2800" b="1" i="0" kern="1200" dirty="0"/>
        </a:p>
      </dsp:txBody>
      <dsp:txXfrm>
        <a:off x="14676" y="3801622"/>
        <a:ext cx="8200248" cy="271281"/>
      </dsp:txXfrm>
    </dsp:sp>
    <dsp:sp modelId="{0F0C981B-7047-47E7-9FB9-1D51CBB44963}">
      <dsp:nvSpPr>
        <dsp:cNvPr id="0" name=""/>
        <dsp:cNvSpPr/>
      </dsp:nvSpPr>
      <dsp:spPr>
        <a:xfrm>
          <a:off x="0" y="4087579"/>
          <a:ext cx="8229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недоверие, антипатия, конфликт и т.д.</a:t>
          </a:r>
          <a:endParaRPr lang="ru-RU" sz="2000" kern="1200" dirty="0"/>
        </a:p>
      </dsp:txBody>
      <dsp:txXfrm>
        <a:off x="0" y="4087579"/>
        <a:ext cx="8229600" cy="61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7293-4007-4BC6-8FF0-B162A27667A2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8FFBC-D2EA-4E3D-8D97-8A77E3ACE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08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14FA5E-04D5-4FAB-9EC9-DC3B38A9B4C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496-723E-4C3E-A7AE-E567B15EAF9C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2101-FA98-41B6-B1BC-24185801100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988-B6B8-4BC5-95B8-D528374ED285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E12054-851A-4CC1-A51F-1ED4FEDBD68E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656-3935-4F74-A087-CB7E54ACD177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0366-BEED-402A-96ED-DFBFF1EA2C0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F61-261C-48B8-B215-7C0EEC3246F1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3C6-762F-40C7-BC36-90A5A2143BB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1EC6-69B8-4AA1-95B3-5494578DDB76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ACE5-5D51-434C-84FD-F94010ACC874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2268D-0264-4A9B-B7B5-1C808A529D68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18" Type="http://schemas.microsoft.com/office/2007/relationships/diagramDrawing" Target="../diagrams/drawing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1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5" Type="http://schemas.openxmlformats.org/officeDocument/2006/relationships/diagramColors" Target="../diagrams/colors5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 СЛОЖНЫЕ СИТУАЦИИ В МЕДИЦИНЕ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 17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3077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КРАСГМУ ИМ. ПРОФ. В.Ф. ВОЙНО-ЯСЕНЕЦКОГО МИНЗДРАВА РОССИИ</a:t>
            </a:r>
          </a:p>
          <a:p>
            <a:pPr algn="ctr"/>
            <a:r>
              <a:rPr lang="ru-RU" dirty="0" smtClean="0"/>
              <a:t>ФАРМАЦЕВТИЧЕСКИЙ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07704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ПСИХОЛОГИЯ. КУРС ЛЕКЦИЙ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АВТОР: А.Ю. СМЕШНАЯ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60007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ИПОХОНДРИЯ. СИМУЛЯЦИЯ, АГГРАВАЦИЯ, ДИССИМУЛЯЦИЯ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2887216"/>
            <a:ext cx="3830554" cy="6858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НАВЯЗЧИВАЯ ИПОХОНДРИЯ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291010" y="2887216"/>
            <a:ext cx="4041775" cy="6858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СВЕРХЦЕННЫЕ ИПОХОНДРИЧЕСКИЕ ИДЕИ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3571876"/>
            <a:ext cx="3829048" cy="27860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постоянны страхи и сомнения больного в своем соматическом благополучии. </a:t>
            </a:r>
          </a:p>
          <a:p>
            <a:r>
              <a:rPr lang="ru-RU" dirty="0" smtClean="0"/>
              <a:t>обращение с просьбой провести дополнительное обследование, исключить диагноз.  </a:t>
            </a:r>
          </a:p>
          <a:p>
            <a:r>
              <a:rPr lang="ru-RU" dirty="0" smtClean="0"/>
              <a:t>особенность – понимание необоснованности страхов.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4810" y="3500438"/>
            <a:ext cx="4643470" cy="281463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обусловлены психопатическими чертами характера больного. </a:t>
            </a:r>
          </a:p>
          <a:p>
            <a:r>
              <a:rPr lang="ru-RU" sz="2000" dirty="0" smtClean="0"/>
              <a:t>стремление к достижению собственных стандартов здоровья, отличающихся от медицинских норм. </a:t>
            </a:r>
          </a:p>
          <a:p>
            <a:r>
              <a:rPr lang="ru-RU" sz="2000" dirty="0" smtClean="0"/>
              <a:t>требование применения нестандартных методов оздоровления, злоупотребление лекарствами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21442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ИПОХОНДРИЯ</a:t>
            </a:r>
            <a:r>
              <a:rPr lang="ru-RU" sz="2400" dirty="0" smtClean="0"/>
              <a:t> – преувеличенное внимание к своему физическому здоровью и ошибочное чувство наличия соматического заболевания при отсутствии реальных проявлений болезни. 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ВАРИАНТЫ ИСКАЖЕНИЯ КАРТИНЫ БОЛЕЗНИ ПАЦИЕНТОМ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85875"/>
            <a:ext cx="2715711" cy="6858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Симуляция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2133600"/>
            <a:ext cx="2952328" cy="28795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намеренная и целенаправленная демонстрация признаков несуществующей болезни. </a:t>
            </a:r>
            <a:endParaRPr lang="ru-RU" sz="2400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3143340" y="1285860"/>
            <a:ext cx="2643105" cy="6858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Аггравация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одержимое 4"/>
          <p:cNvSpPr>
            <a:spLocks noGrp="1"/>
          </p:cNvSpPr>
          <p:nvPr>
            <p:ph sz="quarter" idx="2"/>
          </p:nvPr>
        </p:nvSpPr>
        <p:spPr>
          <a:xfrm>
            <a:off x="3275856" y="2133585"/>
            <a:ext cx="2808312" cy="28795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намеренное усиление и демонстрация признаков имеющегося в действительности расстройства.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5929322" y="1285860"/>
            <a:ext cx="2857520" cy="6858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Диссимуляция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одержимое 4"/>
          <p:cNvSpPr>
            <a:spLocks noGrp="1"/>
          </p:cNvSpPr>
          <p:nvPr>
            <p:ph sz="quarter" idx="2"/>
          </p:nvPr>
        </p:nvSpPr>
        <p:spPr>
          <a:xfrm>
            <a:off x="6108108" y="2133585"/>
            <a:ext cx="2856380" cy="28795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намеренное сокрытие имеющихся расстройств, вызванное опасением за свою судьбу. </a:t>
            </a:r>
            <a:endParaRPr lang="ru-RU" sz="24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22920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Основаны </a:t>
            </a:r>
            <a:r>
              <a:rPr lang="ru-RU" sz="2400" dirty="0"/>
              <a:t>на стремлении получить конкретную </a:t>
            </a:r>
            <a:r>
              <a:rPr lang="ru-RU" sz="2400" dirty="0" smtClean="0"/>
              <a:t>выгоду или связаны со страхом и тревогой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85852" y="2571744"/>
            <a:ext cx="6215106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ПЛАН ЛЕКЦИИ</a:t>
            </a:r>
            <a:endParaRPr lang="ru-RU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Психологические особенности переживания боли, страха и тревоги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Расстройства сна. Отказ от лечения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Ипохондрия, злоупотребления лекарствами. Симуляция, аггравация, диссимуляция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ПЕРЕЖИВАНИЯ БОЛИ, СТРАХА И ТРЕВОГИ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08331318"/>
              </p:ext>
            </p:extLst>
          </p:nvPr>
        </p:nvGraphicFramePr>
        <p:xfrm>
          <a:off x="457200" y="3286124"/>
          <a:ext cx="8258204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1428736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БОЛЬ</a:t>
            </a:r>
            <a:r>
              <a:rPr lang="ru-RU" sz="2800" dirty="0" smtClean="0"/>
              <a:t> – это неприятное ощущение и эмоциональное переживание, которое связано с реальным или возможным повреждением тканей организма.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ПЕРЕЖИВАНИЯ БОЛИ, СТРАХА И ТРЕВОГИ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90638"/>
          <a:ext cx="8229600" cy="2566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122496106"/>
              </p:ext>
            </p:extLst>
          </p:nvPr>
        </p:nvGraphicFramePr>
        <p:xfrm>
          <a:off x="500034" y="4000504"/>
          <a:ext cx="814393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100013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	</a:t>
            </a:r>
            <a:r>
              <a:rPr lang="ru-RU" sz="2800" b="1" dirty="0" smtClean="0">
                <a:solidFill>
                  <a:schemeClr val="tx2"/>
                </a:solidFill>
              </a:rPr>
              <a:t>СТРАХ</a:t>
            </a:r>
            <a:r>
              <a:rPr lang="ru-RU" sz="2800" dirty="0" smtClean="0"/>
              <a:t> </a:t>
            </a:r>
            <a:r>
              <a:rPr lang="ru-RU" dirty="0" smtClean="0"/>
              <a:t>– </a:t>
            </a:r>
            <a:r>
              <a:rPr lang="ru-RU" sz="2800" dirty="0" smtClean="0"/>
              <a:t>отрицательная эмоция, переживаемая в ситуации реальной или воображаемой опасности.</a:t>
            </a: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ПЕРЕЖИВАНИЯ БОЛИ, СТРАХА И ТРЕВОГИ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557761195"/>
              </p:ext>
            </p:extLst>
          </p:nvPr>
        </p:nvGraphicFramePr>
        <p:xfrm>
          <a:off x="857224" y="2500306"/>
          <a:ext cx="7643866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170973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2800" b="1" dirty="0" smtClean="0">
                <a:solidFill>
                  <a:schemeClr val="tx2"/>
                </a:solidFill>
              </a:rPr>
              <a:t>ТРЕВОГА</a:t>
            </a:r>
            <a:r>
              <a:rPr lang="ru-RU" sz="2800" dirty="0" smtClean="0"/>
              <a:t> </a:t>
            </a:r>
            <a:r>
              <a:rPr lang="ru-RU" dirty="0" smtClean="0"/>
              <a:t>– отрицательно окрашенная эмоция, выражающая ощущение неопределённости, ожидание негативных событий, трудноопределимые предчувствия.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ПЕРЕЖИВАНИЯ БОЛИ, СТРАХА И ТРЕВОГИ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357422" y="2928934"/>
            <a:ext cx="4500594" cy="572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ВЫРАЖЕННОСТЬ ТРЕВОГИ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928934"/>
            <a:ext cx="1785950" cy="572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ВОЛНЕНИЕ</a:t>
            </a:r>
            <a:endParaRPr lang="ru-RU" sz="25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29454" y="2928934"/>
            <a:ext cx="1785950" cy="572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ПАНИКА</a:t>
            </a:r>
            <a:endParaRPr lang="ru-RU" sz="25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096814602"/>
              </p:ext>
            </p:extLst>
          </p:nvPr>
        </p:nvGraphicFramePr>
        <p:xfrm>
          <a:off x="500034" y="3573016"/>
          <a:ext cx="8215370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922701562"/>
              </p:ext>
            </p:extLst>
          </p:nvPr>
        </p:nvGraphicFramePr>
        <p:xfrm>
          <a:off x="500922" y="5085184"/>
          <a:ext cx="3350997" cy="1349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068466675"/>
              </p:ext>
            </p:extLst>
          </p:nvPr>
        </p:nvGraphicFramePr>
        <p:xfrm>
          <a:off x="5364088" y="5072074"/>
          <a:ext cx="3422754" cy="1349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РАССТРОЙСТВА СНА. ОТКАЗ ОТ ЛЕЧЕНИЯ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857364"/>
          <a:ext cx="82296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262706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КЛАССИФИКАЦИЯ НАРУШЕНИЙ СНА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РАССТРОЙСТВА СНА. ОТКАЗ ОТ ЛЕЧЕНИЯ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844048"/>
            <a:ext cx="8572560" cy="4228158"/>
          </a:xfrm>
        </p:spPr>
        <p:txBody>
          <a:bodyPr>
            <a:noAutofit/>
          </a:bodyPr>
          <a:lstStyle/>
          <a:p>
            <a:pPr lvl="0"/>
            <a:r>
              <a:rPr lang="ru-RU" sz="2500" dirty="0" smtClean="0"/>
              <a:t>особые жизненные ситуации: приятные и неприятные ожидания, обида, интересная работа, тревога за будущее, смена часовых поясов, непривычная обстановка</a:t>
            </a:r>
          </a:p>
          <a:p>
            <a:pPr lvl="0"/>
            <a:r>
              <a:rPr lang="ru-RU" sz="2500" dirty="0" smtClean="0"/>
              <a:t>боль</a:t>
            </a:r>
          </a:p>
          <a:p>
            <a:pPr lvl="0"/>
            <a:r>
              <a:rPr lang="ru-RU" sz="2500" dirty="0" smtClean="0"/>
              <a:t>естественное уменьшение потребности во сне у пожилых</a:t>
            </a:r>
          </a:p>
          <a:p>
            <a:pPr lvl="0"/>
            <a:r>
              <a:rPr lang="ru-RU" sz="2500" dirty="0" smtClean="0"/>
              <a:t>апноэ во сне</a:t>
            </a:r>
          </a:p>
          <a:p>
            <a:pPr lvl="0"/>
            <a:r>
              <a:rPr lang="ru-RU" sz="2500" dirty="0" smtClean="0"/>
              <a:t>острые психозы: депрессия, мания, острый приступ шизофрении, делирий</a:t>
            </a:r>
          </a:p>
          <a:p>
            <a:pPr lvl="0"/>
            <a:r>
              <a:rPr lang="ru-RU" sz="2500" dirty="0" smtClean="0"/>
              <a:t>зависимость от алкоголя, наркотиков и снотворных средств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262706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ПРИЧИНЫ ЖАЛОБ НА НАРУШЕНИЯ СНА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РАССТРОЙСТВА СНА. ОТКАЗ ОТ ЛЕЧЕНИЯ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43050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142984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ПРИЧИНЫ ОТКАЗА ОТ ЛЕЧЕНИЯ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fe83caf8d06328fbf1b1db6cccfd47cb197f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821</TotalTime>
  <Words>612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ПСИХОЛОГИЧЕСКИ СЛОЖНЫЕ СИТУАЦИИ В МЕДИЦИНЕ</vt:lpstr>
      <vt:lpstr>ПЛАН ЛЕКЦИИ</vt:lpstr>
      <vt:lpstr>ПСИХОЛОГИЧЕСКИЕ ОСОБЕННОСТИ ПЕРЕЖИВАНИЯ БОЛИ, СТРАХА И ТРЕВОГИ</vt:lpstr>
      <vt:lpstr>ПСИХОЛОГИЧЕСКИЕ ОСОБЕННОСТИ ПЕРЕЖИВАНИЯ БОЛИ, СТРАХА И ТРЕВОГИ</vt:lpstr>
      <vt:lpstr>ПСИХОЛОГИЧЕСКИЕ ОСОБЕННОСТИ ПЕРЕЖИВАНИЯ БОЛИ, СТРАХА И ТРЕВОГИ</vt:lpstr>
      <vt:lpstr>ПСИХОЛОГИЧЕСКИЕ ОСОБЕННОСТИ ПЕРЕЖИВАНИЯ БОЛИ, СТРАХА И ТРЕВОГИ</vt:lpstr>
      <vt:lpstr>РАССТРОЙСТВА СНА. ОТКАЗ ОТ ЛЕЧЕНИЯ</vt:lpstr>
      <vt:lpstr>РАССТРОЙСТВА СНА. ОТКАЗ ОТ ЛЕЧЕНИЯ</vt:lpstr>
      <vt:lpstr>РАССТРОЙСТВА СНА. ОТКАЗ ОТ ЛЕЧЕНИЯ</vt:lpstr>
      <vt:lpstr>ИПОХОНДРИЯ. СИМУЛЯЦИЯ, АГГРАВАЦИЯ, ДИССИМУЛЯЦИЯ</vt:lpstr>
      <vt:lpstr>ВАРИАНТЫ ИСКАЖЕНИЯ КАРТИНЫ БОЛЕЗНИ ПАЦИЕНТОМ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 СЛОЖНЫЕ СИТУАЦИИ В МЕДИЦИНЕ</dc:title>
  <dc:subject>Медицинская психология</dc:subject>
  <dc:creator>Смешная Анастасия Юрьевна</dc:creator>
  <cp:keywords>боль, страх, тревога, расстройства сна, ипохондрия, симуляция</cp:keywords>
  <cp:lastModifiedBy>rupenko</cp:lastModifiedBy>
  <cp:revision>59</cp:revision>
  <dcterms:created xsi:type="dcterms:W3CDTF">2018-01-27T01:33:10Z</dcterms:created>
  <dcterms:modified xsi:type="dcterms:W3CDTF">2018-02-19T03:39:02Z</dcterms:modified>
  <cp:category>Лекции-презентации</cp:category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