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41BB1-1AB1-5F5C-C423-CA547316E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5CCBD0-471A-6E73-3E1F-9769AC877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184469-87C4-151F-AF3D-F1871135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D8C-4E7D-4D60-B4C7-98E684F4568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F44EE5-7EF0-C069-4B59-662907D3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0C297-5730-6781-4DE9-0E79FA4F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E69-058A-46E6-941D-05E198420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6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FB1BC-0479-6BF5-FB08-DE3F0320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6C9DCC-80B5-364C-7EEA-5D5AF464A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68F599-5DD9-FED6-6266-FCB97DD88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D8C-4E7D-4D60-B4C7-98E684F4568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CE1B74-3DFD-D9D8-E20B-FBEDDC4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91FC09-38A6-9B42-3B78-EE000E11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E69-058A-46E6-941D-05E198420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1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167528-5DFD-CA06-FEE7-76CE81DA5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A92171-1CB8-B79D-A1C1-7D08163D2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F0E36-B350-6072-105C-56F4D2D6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D8C-4E7D-4D60-B4C7-98E684F4568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9EAEA-272C-8FC6-3C22-5A6CC57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1BC11-CD8B-D6A3-621B-EFF59E80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E69-058A-46E6-941D-05E198420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6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F5059-5C92-92BA-54EE-674558B3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408072-380A-704E-B9CC-4AE2AB69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6594B-B785-DA38-2901-D3D660EF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D8C-4E7D-4D60-B4C7-98E684F4568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B389C-DA64-A608-2785-4F74FFFF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D54E3-5CF7-730F-1043-D461F55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E69-058A-46E6-941D-05E198420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99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D8E2A-7207-B217-DA42-87A417CB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639164-AFDE-3916-ACEE-01DA2C380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676A77-F913-E849-91C0-EC31BE1B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D8C-4E7D-4D60-B4C7-98E684F4568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6C485-C65E-B328-0F8A-1E773ACB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8E0B9-D21C-F82B-7B62-E6FA3934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E69-058A-46E6-941D-05E198420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EE8C1-F742-51A6-2F11-627EF672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22B7FA-1913-17E5-F215-B9BC5840F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5C1BF7-F1BB-DB88-769B-B45DA7404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DEC14-3EC8-9A97-169E-B32B3741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D8C-4E7D-4D60-B4C7-98E684F4568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FF8155-62B7-DC78-999D-6A551AD4E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24B092-72A8-291E-16BB-3682963A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E69-058A-46E6-941D-05E198420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7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A74DC-BB0F-5F90-A8D8-5D9E4A2D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E29340-B85A-849A-60F5-AA9E018F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733C4D-DDED-A009-0E3F-F79620EBD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858EA5-CE0C-ED58-739F-EC94D455E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BF00B8-112C-3BFB-9F5A-501CEB8A2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533D4B-64DF-041F-5019-ADAF7A44A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D8C-4E7D-4D60-B4C7-98E684F4568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BFA96B-BEEE-B1FC-B829-F587FAED2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ED832F-BBF3-9486-6AB8-CAAD8097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E69-058A-46E6-941D-05E198420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5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35427-3BB5-671D-6232-EFF3FDA0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348332-104B-A094-5A39-C8EA1D9C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D8C-4E7D-4D60-B4C7-98E684F4568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63DC30-ACE1-6CDB-5DF4-5D9FF8010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3615F6-D034-D5C2-C959-39D6B629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E69-058A-46E6-941D-05E198420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8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887231-01A4-2316-7552-3EE5182AA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D8C-4E7D-4D60-B4C7-98E684F4568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688D69-19AC-C238-D545-B827596A0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566ACC-8F29-0804-66DA-7CDB7BEC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E69-058A-46E6-941D-05E198420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2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B2F65-5F71-E80A-AC91-3DDDFD74A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0624A6-1BCB-277F-AA23-189864FCE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6B798C-6127-90A2-B778-099B62A3F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396771-4A40-F28B-9C65-B74982F3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D8C-4E7D-4D60-B4C7-98E684F4568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C54849-9F23-5BDD-D1B4-17F7B89D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4F3844-F54B-BAAE-1716-3AF9A64D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E69-058A-46E6-941D-05E198420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14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275EB-7081-C388-7FBF-0AF46394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C9846D-915B-8F4B-3B45-2686E282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4B29D2-2170-E6A1-96C2-6BBE2A9A9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29B36D-E824-6DAC-89F0-29F68806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D8C-4E7D-4D60-B4C7-98E684F4568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D80A53-3C90-3705-9BA1-23E5A8E4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D7BB95-1A39-1638-67FD-0963233C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E69-058A-46E6-941D-05E198420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3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ADFCD-5AA6-4134-B021-6164EE39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30D73-9D91-C5FA-AB8B-54C9585A2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ACFB90-FA5D-C18F-2E9C-0C7B5C0A5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17D8C-4E7D-4D60-B4C7-98E684F4568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AC7A73-76B4-437C-ADC3-C8AB909BF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37880-EBB4-7D6A-E5DA-0BD10F11C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8E69-058A-46E6-941D-05E198420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6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AB347-2AFE-4C65-2D5D-C63889445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8E0CAA-E2AB-1C96-5B82-268BF41896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109ED3-04A6-72C3-E129-A36370C1F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582" y="0"/>
            <a:ext cx="472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2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D314D-FC13-62B7-8F31-62C5974BF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4BAC4A-6EA6-E026-4F41-FCF277D91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115" y="0"/>
            <a:ext cx="5278063" cy="7037418"/>
          </a:xfrm>
        </p:spPr>
      </p:pic>
    </p:spTree>
    <p:extLst>
      <p:ext uri="{BB962C8B-B14F-4D97-AF65-F5344CB8AC3E}">
        <p14:creationId xmlns:p14="http://schemas.microsoft.com/office/powerpoint/2010/main" val="71502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6AD7F-4F60-7000-7974-65F8FDCB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C861F-676C-494E-BB8F-F0BDA81A4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1C421C-52E0-F7AA-01C9-A51DB1A3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4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9CCFE-52AA-9845-D2E5-FB6AD8DB3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1356DF-6EF6-2432-AE21-1FD56D51C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556069-794C-9B83-EA07-B7C1A9005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1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1EEAE-FD69-5FC9-B5F0-9C0B9DEC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FD36EA-E793-8C7D-3AE1-FCD1CA4B9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DD886-87EC-701F-BD4D-B4E0B0FD7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87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polinadeykunn@gmail.com</dc:creator>
  <cp:lastModifiedBy>polinadeykunn@gmail.com</cp:lastModifiedBy>
  <cp:revision>1</cp:revision>
  <dcterms:created xsi:type="dcterms:W3CDTF">2023-12-23T14:08:09Z</dcterms:created>
  <dcterms:modified xsi:type="dcterms:W3CDTF">2023-12-23T14:09:38Z</dcterms:modified>
</cp:coreProperties>
</file>