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66" r:id="rId15"/>
    <p:sldId id="26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558608" cy="1298575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фиксация протезов. Показания, классификация, строение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221088"/>
            <a:ext cx="3528392" cy="2520280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ординатор 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кафедры-клиники стоматологии ИПО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«стоматология ортопедическая»</a:t>
            </a:r>
          </a:p>
          <a:p>
            <a:pPr algn="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Засимов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Богдан Вадимович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рецензент к.м.н., доцент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Анатолий Николаевич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88640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стоматологии ИПО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629547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Красноярск,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280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113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:\Учебное\Ординатура\рефераты, презентации\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7682"/>
            <a:ext cx="8124056" cy="609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636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751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кламмерной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фиксации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Точечная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фиксация :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протезе имеется только один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расположенный на единственном зубе. Такой вид фиксации наименее выгоден, так как при нем возникает опасность нарушения устойчивости протеза во время функции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вывихивания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зуба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фиксация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протезе установлены два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можно соединить между собой условной линией. Различают диагональную, трансверсальную и сагиттальную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линии (условно проведенная линия, соединяющая опорные зубы, на которых расположены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Диагональная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линия позволяет достичь наилучшей фиксации съемных протезов на верхней челюсти. Трансверсальная (поперечная)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линия обеспечивает хорошую фиксацию съемных протезов на нижней челюсти, предохраняет зубы от возникновения патологической подвижности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рычагообразных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движениях протеза. Сагиттальная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линия - наименее удачна, используется, как и точечный вид фиксации при отсутствии других возможностей.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87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Учебное\Ординатура\рефераты, презентации\66030098bed006b1ef0ce584f92acd28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62000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707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Учебное\Ординатура\рефераты, презентации\04e76d25d8c6f788ef0ecf71ece5eb6f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6" y="836712"/>
            <a:ext cx="7436033" cy="557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820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фиксации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Плоскостная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фиксация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располагаются на трех или более зубах; обеспечивает наилучшие условия для стабилизации съемных зубных протезов. Чаще применяется при использовании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бюгельных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протезов.</a:t>
            </a:r>
          </a:p>
        </p:txBody>
      </p:sp>
      <p:pic>
        <p:nvPicPr>
          <p:cNvPr id="3074" name="Picture 2" descr="H:\Учебное\Ординатура\рефераты, презентации\9a471cd4-142c-4ce0-90e6-88d14fceed4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941" y="3573016"/>
            <a:ext cx="4259751" cy="319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02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кламмерной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фиксации при протезировании ЧСПП,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бюгельным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протезом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Двухсторонние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концевые дефекты зубного ряда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Односторонние концевые дефекты зубного ряда.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Включенные дефекты зубного ряда в боковом отделе с отсутствием более 3-х зубов.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Дефекты зубного ряда в переднем отделе при отсутствии более 4-х зубов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Дефекты зубных рядов в сочетании с заболеваниями пародонта.</a:t>
            </a:r>
          </a:p>
        </p:txBody>
      </p:sp>
    </p:spTree>
    <p:extLst>
      <p:ext uri="{BB962C8B-B14F-4D97-AF65-F5344CB8AC3E}">
        <p14:creationId xmlns:p14="http://schemas.microsoft.com/office/powerpoint/2010/main" val="2642043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:\Учебное\Ординатура\рефераты, презентации\Protez-na-klammera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711136" cy="514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884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:\Учебное\Ординатура\рефераты, презентации\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24" y="1196752"/>
            <a:ext cx="7072381" cy="472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404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Надесневые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кламмеры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пелоты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7880230" cy="5216428"/>
          </a:xfrm>
        </p:spPr>
      </p:pic>
    </p:spTree>
    <p:extLst>
      <p:ext uri="{BB962C8B-B14F-4D97-AF65-F5344CB8AC3E}">
        <p14:creationId xmlns:p14="http://schemas.microsoft.com/office/powerpoint/2010/main" val="1092292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Надесневые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пелоты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6598165" cy="4384114"/>
          </a:xfrm>
        </p:spPr>
      </p:pic>
    </p:spTree>
    <p:extLst>
      <p:ext uri="{BB962C8B-B14F-4D97-AF65-F5344CB8AC3E}">
        <p14:creationId xmlns:p14="http://schemas.microsoft.com/office/powerpoint/2010/main" val="181582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представление 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их видах и (классификацию).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представление о строении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331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Пелоты</a:t>
            </a:r>
            <a:r>
              <a:rPr lang="ru-RU" dirty="0" smtClean="0"/>
              <a:t> Кемени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749527" cy="4343973"/>
          </a:xfrm>
        </p:spPr>
      </p:pic>
    </p:spTree>
    <p:extLst>
      <p:ext uri="{BB962C8B-B14F-4D97-AF65-F5344CB8AC3E}">
        <p14:creationId xmlns:p14="http://schemas.microsoft.com/office/powerpoint/2010/main" val="1969271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301608" cy="128701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Удерживающий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бюгельного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протеза и пилот в 3-м сегменте с фронтальной стороны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(комбинированный вариант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264696" cy="4698522"/>
          </a:xfrm>
        </p:spPr>
      </p:pic>
    </p:spTree>
    <p:extLst>
      <p:ext uri="{BB962C8B-B14F-4D97-AF65-F5344CB8AC3E}">
        <p14:creationId xmlns:p14="http://schemas.microsoft.com/office/powerpoint/2010/main" val="3500001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фиксация ортопедических конструкций в виде съёмных протезов является дополнительным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механическим фактором,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способствующим фиксации протеза в полости рта.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усиления этого фактора может комбинироваться за счёт нескольких видов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5890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основных использованных источников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Ортопедическая стоматология: Руководство для врачей, студ. вузов и мед. училищ 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Н.Г.Аболмасов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Н.Н.Аболмасов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В.А.Бычков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А.Аль-Хаким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М.: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МЕДпресс-информ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2002.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301.</a:t>
            </a:r>
          </a:p>
          <a:p>
            <a:pPr marL="457200" indent="-4572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стоматология Учебник Под редакцией Э.С.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Каливраджияна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И.Ю. Лебеденко, Е.А. Брагина, И.П. Рыжовой 2-е издание, переработанное и дополненное, 2018.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214- 218.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Ортопедическая стоматология (факультетский курс) : учебник / В. Н. Трезубов, А. С. Щербаков, Л. 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Мишнев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ред. В. Н. Трезубов. - 9-е изд.,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- Москва : ГЭОТАР-Медиа, 2019.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525-528.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575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основных использованных источников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Ортопедическая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стоматология. Материалы и технологии : учебник / А. И. Абдурахманов, О. Р. Курбанов. - 3-е изд.,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- Москва : ГЭОТАР-Медиа, 2016.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101-205.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Ортопедическая стоматология (несъемное зубное протезирование) : учебник / О. Р. Курбанов, А. И. Абдурахманов, С. 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Абакаров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Москва : ГЭОТАР-Медиа, 2017. –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358.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 Руководство по практической стоматологии: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Р.В.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Филлипс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Лунд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М.: Медицина, 2016. –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Ибрагимов, Т. И. Лекции по ортопедической стоматологии: учебное пособие / Т. И. Ибрагимов, Г. В. Большаков, Б. П. Марков [и др.]. – Москва: «ГЭОТАР – Медиа», 2018. С.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165-167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334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7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классификацию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принцип фиксации протезов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строение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819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фиксации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часть съемного протеза, которая охватывает естественный зуб на 2/3 его окружности и служит для фиксации и стабилизации протеза в ротовой полости, передачи жевательного давления.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160951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7853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функции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 удерживающие - осуществляют фиксацию протеза на челюсти при вертикальных движениях; - опорные - передают вертикальное жевательное давление на пародонт опорных зубов и способствуют перераспределению жевательной нагрузки со слизистой оболочки протезного ложа; - опорно-удерживающие - перераспределяют вертикальные и горизонтальные нагрузки между пародонтом опорных зубов и слизистой оболочкой протезного ложа.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назубные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надесневые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пелоты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зубонадесневые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 Кемени).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методу изготовления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гнутые (проволока d- 0,6-1,5 мм); литые; комбинированные;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полимеризованные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одноплечие; двуплечие;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многозвеньевые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перекидные и т.д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материалу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металлические - стальные (проволочные), хромокобальтовые, золотоплатиновые 750-й пробы; пластмассовые; комбинированные (металлопластмассовые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пелоты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круглые, полукруглые, ленточные.</a:t>
            </a:r>
          </a:p>
        </p:txBody>
      </p:sp>
    </p:spTree>
    <p:extLst>
      <p:ext uri="{BB962C8B-B14F-4D97-AF65-F5344CB8AC3E}">
        <p14:creationId xmlns:p14="http://schemas.microsoft.com/office/powerpoint/2010/main" val="3571795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91" y="1556792"/>
            <a:ext cx="6960232" cy="4331965"/>
          </a:xfrm>
        </p:spPr>
      </p:pic>
    </p:spTree>
    <p:extLst>
      <p:ext uri="{BB962C8B-B14F-4D97-AF65-F5344CB8AC3E}">
        <p14:creationId xmlns:p14="http://schemas.microsoft.com/office/powerpoint/2010/main" val="298454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кламмеров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методу изготовления: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гнутые (проволока d- 0,6-1,5 мм); литые; комбинированные; полимеризованные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конструкции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одноплечие; двуплечие;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многозвеньевые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перекидные и т.д.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материалу: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металлические - стальные (проволочные), хромокобальтовые, золотоплатиновые 750-й пробы; пластмассовые; комбинированные (металлопластмассовые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пелоты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круглые, полукруглые, ленточные.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01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0609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Плечо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тросток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Окклюзионная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накладка</a:t>
            </a:r>
          </a:p>
        </p:txBody>
      </p:sp>
    </p:spTree>
    <p:extLst>
      <p:ext uri="{BB962C8B-B14F-4D97-AF65-F5344CB8AC3E}">
        <p14:creationId xmlns:p14="http://schemas.microsoft.com/office/powerpoint/2010/main" val="50330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Учебное\Ординатура\рефераты, презентации\screen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0" y="116632"/>
            <a:ext cx="8649478" cy="648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1066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918</Words>
  <Application>Microsoft Office PowerPoint</Application>
  <PresentationFormat>Экран (4:3)</PresentationFormat>
  <Paragraphs>62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Кламмерная фиксация протезов. Показания, классификация, строение кламмера.</vt:lpstr>
      <vt:lpstr>Цель работы:</vt:lpstr>
      <vt:lpstr>Задачи работы:</vt:lpstr>
      <vt:lpstr>Кламмерная система фиксации</vt:lpstr>
      <vt:lpstr>Классификация кламмеров</vt:lpstr>
      <vt:lpstr>Презентация PowerPoint</vt:lpstr>
      <vt:lpstr>Классификация кламмеров</vt:lpstr>
      <vt:lpstr>Детали кламмеров:</vt:lpstr>
      <vt:lpstr>Презентация PowerPoint</vt:lpstr>
      <vt:lpstr>Презентация PowerPoint</vt:lpstr>
      <vt:lpstr>Виды кламмерной фиксации</vt:lpstr>
      <vt:lpstr>Презентация PowerPoint</vt:lpstr>
      <vt:lpstr>Презентация PowerPoint</vt:lpstr>
      <vt:lpstr>Виды кламмерной фиксации</vt:lpstr>
      <vt:lpstr>Показания кламмерной фиксации при протезировании ЧСПП, бюгельным протезом</vt:lpstr>
      <vt:lpstr>Презентация PowerPoint</vt:lpstr>
      <vt:lpstr>Презентация PowerPoint</vt:lpstr>
      <vt:lpstr>Надесневые кламмеры ( пелоты)</vt:lpstr>
      <vt:lpstr>Надесневые кламмеры ( пелоты)</vt:lpstr>
      <vt:lpstr>Пелоты Кемени</vt:lpstr>
      <vt:lpstr>Удерживающий кламмер бюгельного протеза и пилот в 3-м сегменте с фронтальной стороны (комбинированный вариант)</vt:lpstr>
      <vt:lpstr>Выводы</vt:lpstr>
      <vt:lpstr>Список основных использованных источников</vt:lpstr>
      <vt:lpstr>Список основных использованных источников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Кламмерная фиксация протезов. Показания, классификация, строение кламмера.</dc:title>
  <dc:creator>Богдан</dc:creator>
  <cp:lastModifiedBy>Пользователь Windows</cp:lastModifiedBy>
  <cp:revision>26</cp:revision>
  <dcterms:created xsi:type="dcterms:W3CDTF">2022-10-25T03:22:00Z</dcterms:created>
  <dcterms:modified xsi:type="dcterms:W3CDTF">2022-11-15T06:42:09Z</dcterms:modified>
</cp:coreProperties>
</file>