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76" r:id="rId4"/>
    <p:sldId id="315" r:id="rId5"/>
    <p:sldId id="316" r:id="rId6"/>
    <p:sldId id="317" r:id="rId7"/>
    <p:sldId id="318" r:id="rId8"/>
    <p:sldId id="292" r:id="rId9"/>
    <p:sldId id="294" r:id="rId10"/>
    <p:sldId id="298" r:id="rId11"/>
    <p:sldId id="297" r:id="rId12"/>
    <p:sldId id="281" r:id="rId13"/>
    <p:sldId id="312" r:id="rId14"/>
    <p:sldId id="313" r:id="rId15"/>
    <p:sldId id="29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65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04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345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91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6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39238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3295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21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4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731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26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83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6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42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9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43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50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835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5244" y="1187115"/>
            <a:ext cx="8010609" cy="3416968"/>
          </a:xfrm>
        </p:spPr>
        <p:txBody>
          <a:bodyPr>
            <a:normAutofit/>
          </a:bodyPr>
          <a:lstStyle/>
          <a:p>
            <a:r>
              <a:rPr lang="ru-RU" b="1" dirty="0"/>
              <a:t>Знаки препинания в сложноподчиненном предложении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4212" y="4284617"/>
            <a:ext cx="6400800" cy="1506583"/>
          </a:xfrm>
        </p:spPr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32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274" y="0"/>
            <a:ext cx="10545262" cy="762378"/>
          </a:xfrm>
        </p:spPr>
        <p:txBody>
          <a:bodyPr/>
          <a:lstStyle/>
          <a:p>
            <a:r>
              <a:rPr lang="ru-RU" dirty="0"/>
              <a:t>Задание 3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6571"/>
            <a:ext cx="11117179" cy="6531429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Расставьте знаки препинания. Составьте схемы предложений, определите тип придаточных предложений.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Мне казалось что нужно иметь колоссальные знания чтобы по компасу и звездам определить в какой части обширнейшего океана находится наше судно. 2. Мальчики оделись и пошли в столовую где пахло горячим хлебом сдобными лепешками где от светло вычищенного самовара шел такой пар до потолка что запотели окна. 3. Он хотел уверить себя что никакой </a:t>
            </a:r>
            <a:r>
              <a:rPr lang="ru-RU" sz="29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опасности нет </a:t>
            </a:r>
            <a:r>
              <a:rPr lang="ru-RU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отсутствие Кубика объяснится со временем какой-нибудь пустой случайностью что верховые по дороге просто померещились мальчику от страха. 4. На снежном обрыве где желтели пятна и полосы от золы которую сегодня утром выгребли из печек двигались маленькие фигурки. 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1925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5943"/>
            <a:ext cx="11357811" cy="6662058"/>
          </a:xfrm>
        </p:spPr>
        <p:txBody>
          <a:bodyPr>
            <a:norm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5. Он рассказывает как жилось прежде здорово весело  и интересно какая была в России умная интеллигенция и как высоко она ставила понятия о чести и дружбе. 6. По возвращении домой Пьеру казалось, что он приехал из какого-то дальнего путешествия где он провел десятки лет. 7. В жизни в балагане Пьер узнал не умом а всем существом своей жизни что человек сотворен для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счастья что счастье 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нем самом в удовлетворении естественных человеческих потребностей и что все несчастье происходит не от недостатка а от излишка.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480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r>
              <a:rPr lang="ru-RU" dirty="0"/>
              <a:t>Задание 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14277" y="840148"/>
            <a:ext cx="11774905" cy="6017851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Укажите ошибки и недочеты в построении сложноподчиненных предложений. Исправьте ошибки.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Книга рассказывает нам интересную историю жизни людей, которую подарил мне товарищ. 2. С горы были видны луга и густые хвойные леса, которые пестрели цветами. 3. Туманные полосы начали понемногу алеть и расходиться, в которых тонули луга и пашни. 4. В штабе дивизии получили известие, что река вскрылась, что переправа еще не налажена. 5. На другой день Петя пошел к своему товарищу Оболенскому, которому было пятнадцать лет, который тоже поступил в полк. 6. Альпинисты подошли к лагерю, где был назначен сбор всех отрядов, откуда должно было начаться восхождение на Эльбрус.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4585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08546" y="0"/>
            <a:ext cx="11084964" cy="6700214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Туристы свернули в лес, который тянулся до реки, по которой ходили теплоходы. 8. Поселок, возле которого отряд расположился на отдых, находился на опушке леса, который славился обилием грибов. 9. Разведчики тихо подползли к реке, спуск к которой был покрыт густой и высокой травой, и решили перебраться на другой берег, который зарос камышом. 10. Главное, на что обращает внимание автор, — это на тщательный отбор языковых средств. 11. Я сейчас читаю книгу, которую дал мне друг, который прочитал её еще с большим удовольствием. 12. Зритель сочувствует жене Клеща Анне, всю жизнь видевшей лишь побои, обиды и которая в свои тридцать лет больна чахоткой.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345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8336" y="603241"/>
            <a:ext cx="10876417" cy="5651518"/>
          </a:xfrm>
        </p:spPr>
        <p:txBody>
          <a:bodyPr>
            <a:noAutofit/>
          </a:bodyPr>
          <a:lstStyle/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Авторские ремарки указывают на разные детали, например на стук топора, который доносится из-за кулис. 14. Когда его спросили, почему он убил девушку,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Ларра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ответил, что зачем я буду объяснять вам свои поступки. 15. Тренер сказал нам, чтобы мы передали пловцам, чтобы они пришли в бассейн в субботу вечером.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44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1AFFA-BDBD-FDA9-36D1-46145C6F0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38853"/>
            <a:ext cx="8534400" cy="1507067"/>
          </a:xfrm>
        </p:spPr>
        <p:txBody>
          <a:bodyPr/>
          <a:lstStyle/>
          <a:p>
            <a:r>
              <a:rPr lang="ru-RU" dirty="0"/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E42AF1-80A5-CE7B-F85F-EBDCC8EEE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171074"/>
            <a:ext cx="11507788" cy="5686926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Объясните знаки препинания, подчеркните грамматические основы в сложных предложениях. Составьте схемы сложноподчиненных предложений.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 обещал написать статью о Чехове. Но, начав её, тут же убедился, что писать сейчас о Чехове в том жанре, какой мы определяем словом «статья», очень трудно и, пожалуй, невозможно. Кажется, что все слова в русском языке, которые можно отнести к Чехову, уже сказаны, уже истрачены.  Любовь к Чехову переросла наши словарные богатства. Она, как и каждая большая любовь, быстро исчерпала запас наших лучших выражений. Возникает опасность повторений и общих мест.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Чехове сказано как будто всё. Но пока ещё мало сказано о том, что оставил Чехов нам в наследство в наших характерах и как Чехов своим существованием определил сегодня жизнь тех, кому он дорог.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87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Сложноподчиненное предложение с одним придаточным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" y="1048696"/>
            <a:ext cx="10635916" cy="5651518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Придаточное отделяется от главного предложения запятой, а если стоит внутри главного, то выделяется запятыми с обеих сторон.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Если придаточное предложение присоединяется к главному при помощи составного союза (потому что, оттого что, в то время как, с тех пор как и др.), запятая ставится или до всего сочетания, или перед союзами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что, чтобы, как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0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56673" y="1048696"/>
            <a:ext cx="11394932" cy="5651518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В конце сложных предложений, включающих придаточное с косвенным вопросом, вопросительный знак не ставится (при условии, что все предложение целиком не является вопросительным).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Двоеточие ставится перед придаточным предложением при наличии в главном предложении слов, предупреждающих о дальнейшем разъяснении (в этом случае перед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придаточным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можно поставить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именно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6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Сложноподчиненное предложение с двумя или несколькими придаточными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8967" y="1048696"/>
            <a:ext cx="11534272" cy="5809304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 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придаточные присоединяются непосредственно к главному предложению: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Придаточные, присоединяющиеся непосредственно к главному предложению, могут быть </a:t>
            </a:r>
            <a:r>
              <a:rPr lang="ru-RU" sz="2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однородными и параллельными (неоднородными)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07000"/>
              </a:lnSpc>
              <a:buNone/>
            </a:pP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1.1 </a:t>
            </a:r>
            <a:r>
              <a:rPr lang="ru-RU" sz="26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Однородные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придаточные имеют одинаковое значение и, как и однородные члены, произносятся тоном перечисления. </a:t>
            </a:r>
            <a:r>
              <a:rPr lang="ru-RU" sz="2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к ним задается от одного и того же слова в главном предложении. Между </a:t>
            </a:r>
            <a:r>
              <a:rPr lang="ru-RU" sz="2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ними могут быть сочинительные союзы. Такие придаточные называют соподчиненными. </a:t>
            </a:r>
            <a:r>
              <a:rPr lang="ru-RU" sz="2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Видел Егорушка, как мало-помалу темнело небо и опускалась на землю мгла, как засветились одна за другой звезды.</a:t>
            </a:r>
            <a:endParaRPr lang="ru-RU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15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Сложноподчиненное предложение с двумя или несколькими придаточными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8967" y="1048696"/>
            <a:ext cx="11534272" cy="5809304"/>
          </a:xfrm>
        </p:spPr>
        <p:txBody>
          <a:bodyPr>
            <a:normAutofit/>
          </a:bodyPr>
          <a:lstStyle/>
          <a:p>
            <a:pPr marL="457200"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1.2 </a:t>
            </a:r>
            <a:r>
              <a:rPr lang="ru-RU" sz="3200" b="1" i="1" u="sng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Неоднородные (параллельные)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придаточные имеют разные значения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Вопрос к ним задается от разных слов в главном предложении.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наша шлюпка направилась от фрегата к берегу, мы увидели, что из деревни бросилось бежать множество женщин и детей.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Первое придаточное присоединяется к главному, второе – к первому придаточному и т.д. Такую связь называют </a:t>
            </a:r>
            <a:r>
              <a:rPr lang="ru-RU" sz="32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последовательным подчинением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Старик предупредил, что, если погода не улучшится, о рыбалке нечего и думать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69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Ошибки и недочёты в построении сложноподчиненных предложений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8967" y="1048696"/>
            <a:ext cx="11534272" cy="5809304"/>
          </a:xfrm>
        </p:spPr>
        <p:txBody>
          <a:bodyPr>
            <a:normAutofit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 Придаточное определительное со словом </a:t>
            </a: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который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стоит не на месте, например, слишком удалено от определяемого слова.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Игру надо было закончить из-за темноты, которой мы увлеклись.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Неправильно совмещается иногда придаточное предложение и причастный оборот.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Вечером мы были на туристкой базе, которая стояла на берегу моря и занимавшей почти полпарка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157786"/>
            <a:ext cx="10876417" cy="1061415"/>
          </a:xfrm>
        </p:spPr>
        <p:txBody>
          <a:bodyPr>
            <a:normAutofit fontScale="90000"/>
          </a:bodyPr>
          <a:lstStyle/>
          <a:p>
            <a:r>
              <a:rPr lang="ru-RU" i="1" dirty="0"/>
              <a:t>Ошибки и недочёты в построении сложноподчиненных предложений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68967" y="1048696"/>
            <a:ext cx="11534272" cy="5809304"/>
          </a:xfrm>
        </p:spPr>
        <p:txBody>
          <a:bodyPr>
            <a:normAutofit lnSpcReduction="10000"/>
          </a:bodyPr>
          <a:lstStyle/>
          <a:p>
            <a:pPr marL="457200" indent="457200" algn="just">
              <a:lnSpc>
                <a:spcPct val="107000"/>
              </a:lnSpc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 Сложноподчиненное предложение с двумя или несколькими придаточными излишне загромождается одинаковыми союзными словами.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Деревня, в которой мы провели лето, находилась на берегу реки, которая славилась обилием рыбы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сложноподчиненных предложениях с однородными придаточными неудачно употребляются сочинительные или подчинительные союзы и союзные слова. </a:t>
            </a:r>
            <a:r>
              <a:rPr lang="ru-RU" sz="32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Когда бой был окончен, когда вражеский отряд, теряя людей и коней, скрылся в березовой роще, партизаны отыскали своего разведчика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93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3BCFAB-3150-F22C-6E7F-87115D32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76059"/>
            <a:ext cx="8534400" cy="1507067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0D3FE-9D68-8014-9C6E-B26A8B179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21" y="1459832"/>
            <a:ext cx="10651957" cy="5122109"/>
          </a:xfrm>
        </p:spPr>
        <p:txBody>
          <a:bodyPr>
            <a:normAutofit lnSpcReduction="10000"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Сделайте синтаксический разбор сложноподчиненных предложений.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Хороши летние туманные дали, хотя охотники их и не любят. 2. Петя с Долоховым проехали часового, который мрачно ходил по мосту. 3. И слышно было до рассвета, как ликовал француз. 4. Я не хочу, чтоб свет узнал мою таинственную повесть. 5. Дуня сидела на ручке кресла, как наездница на своем английском седле. 6. Через окно я увидел, как большая серая птица села на ветку клена в саду. 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32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719562-D715-D300-9D2C-4B2DF367A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0"/>
            <a:ext cx="10080041" cy="1507067"/>
          </a:xfrm>
        </p:spPr>
        <p:txBody>
          <a:bodyPr/>
          <a:lstStyle/>
          <a:p>
            <a:r>
              <a:rPr lang="ru-RU" dirty="0"/>
              <a:t>Задание 2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83BBDE-A447-7191-C19D-0CC30120D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20842" y="898358"/>
            <a:ext cx="11507789" cy="5733655"/>
          </a:xfrm>
        </p:spPr>
        <p:txBody>
          <a:bodyPr>
            <a:normAutofit/>
          </a:bodyPr>
          <a:lstStyle/>
          <a:p>
            <a:pPr marL="457200" indent="450215" algn="just">
              <a:lnSpc>
                <a:spcPct val="107000"/>
              </a:lnSpc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Объясните постановку знаков препинания. Укажите тип придаточных предложений.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 Чтобы не заблудиться в лесах, надо знать приметы. 2. Маленький дом, где я живу в Мещере, заслуживает описания. 3. На дворе стояла совершенно черная непроницаемая ночь, так что сначала Ромашову приходилось точно слепому ощупывать перед собой дорогу. 4. Мне кажется, что я не покидал России. 5. Я вырастал в глухое время, когда весь мир был глух и тих. 6. В небольшой комнате, которую занимал Нехлюдов, стоял старый кожаный диван, обитый медными гвоздиками. 7. С вечера я спал крепко, потому что слишком измучился за день.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7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4000"/>
                <a:hueMod val="22000"/>
                <a:satMod val="220000"/>
                <a:lumMod val="6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903AAAE-3EA5-424A-B142-CC51DC1F897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3531</TotalTime>
  <Words>1239</Words>
  <Application>Microsoft Office PowerPoint</Application>
  <PresentationFormat>Широкоэкранный</PresentationFormat>
  <Paragraphs>39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Calibri</vt:lpstr>
      <vt:lpstr>Century Gothic</vt:lpstr>
      <vt:lpstr>Times New Roman</vt:lpstr>
      <vt:lpstr>Wingdings 3</vt:lpstr>
      <vt:lpstr>Сектор</vt:lpstr>
      <vt:lpstr>Знаки препинания в сложноподчиненном предложении</vt:lpstr>
      <vt:lpstr>Сложноподчиненное предложение с одним придаточным</vt:lpstr>
      <vt:lpstr>Презентация PowerPoint</vt:lpstr>
      <vt:lpstr>Сложноподчиненное предложение с двумя или несколькими придаточными</vt:lpstr>
      <vt:lpstr>Сложноподчиненное предложение с двумя или несколькими придаточными</vt:lpstr>
      <vt:lpstr>Ошибки и недочёты в построении сложноподчиненных предложений</vt:lpstr>
      <vt:lpstr>Ошибки и недочёты в построении сложноподчиненных предложений</vt:lpstr>
      <vt:lpstr>Задание 1</vt:lpstr>
      <vt:lpstr>Задание 2</vt:lpstr>
      <vt:lpstr>Задание 3</vt:lpstr>
      <vt:lpstr>Презентация PowerPoint</vt:lpstr>
      <vt:lpstr>Задание 4</vt:lpstr>
      <vt:lpstr>Презентация PowerPoint</vt:lpstr>
      <vt:lpstr>Презентация PowerPoint</vt:lpstr>
      <vt:lpstr>Домашнее задание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русской орфографии. Правописание корней и приставок в русском языке.</dc:title>
  <dc:creator>Белозор Анастасия Сергеевна</dc:creator>
  <cp:lastModifiedBy>Белозор Анастасия Сергеевна</cp:lastModifiedBy>
  <cp:revision>66</cp:revision>
  <dcterms:created xsi:type="dcterms:W3CDTF">2022-11-23T07:38:40Z</dcterms:created>
  <dcterms:modified xsi:type="dcterms:W3CDTF">2023-03-11T06:39:28Z</dcterms:modified>
</cp:coreProperties>
</file>